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79" r:id="rId1"/>
  </p:sldMasterIdLst>
  <p:notesMasterIdLst>
    <p:notesMasterId r:id="rId39"/>
  </p:notesMasterIdLst>
  <p:sldIdLst>
    <p:sldId id="256" r:id="rId2"/>
    <p:sldId id="308" r:id="rId3"/>
    <p:sldId id="258" r:id="rId4"/>
    <p:sldId id="310" r:id="rId5"/>
    <p:sldId id="312" r:id="rId6"/>
    <p:sldId id="311" r:id="rId7"/>
    <p:sldId id="313" r:id="rId8"/>
    <p:sldId id="309" r:id="rId9"/>
    <p:sldId id="314" r:id="rId10"/>
    <p:sldId id="315" r:id="rId11"/>
    <p:sldId id="316" r:id="rId12"/>
    <p:sldId id="317" r:id="rId13"/>
    <p:sldId id="318" r:id="rId14"/>
    <p:sldId id="319" r:id="rId15"/>
    <p:sldId id="320" r:id="rId16"/>
    <p:sldId id="321" r:id="rId17"/>
    <p:sldId id="322" r:id="rId18"/>
    <p:sldId id="323" r:id="rId19"/>
    <p:sldId id="324" r:id="rId20"/>
    <p:sldId id="325" r:id="rId21"/>
    <p:sldId id="326" r:id="rId22"/>
    <p:sldId id="327" r:id="rId23"/>
    <p:sldId id="328" r:id="rId24"/>
    <p:sldId id="329" r:id="rId25"/>
    <p:sldId id="330" r:id="rId26"/>
    <p:sldId id="331" r:id="rId27"/>
    <p:sldId id="332" r:id="rId28"/>
    <p:sldId id="333" r:id="rId29"/>
    <p:sldId id="334" r:id="rId30"/>
    <p:sldId id="260" r:id="rId31"/>
    <p:sldId id="261" r:id="rId32"/>
    <p:sldId id="335" r:id="rId33"/>
    <p:sldId id="336" r:id="rId34"/>
    <p:sldId id="337" r:id="rId35"/>
    <p:sldId id="338" r:id="rId36"/>
    <p:sldId id="339" r:id="rId37"/>
    <p:sldId id="262" r:id="rId38"/>
  </p:sldIdLst>
  <p:sldSz cx="9144000" cy="5143500" type="screen16x9"/>
  <p:notesSz cx="6858000" cy="9144000"/>
  <p:embeddedFontLst>
    <p:embeddedFont>
      <p:font typeface="Bebas Neue" panose="020B0604020202020204" charset="0"/>
      <p:regular r:id="rId40"/>
    </p:embeddedFont>
    <p:embeddedFont>
      <p:font typeface="Oxygen" panose="020B0604020202020204" charset="0"/>
      <p:regular r:id="rId41"/>
      <p:bold r:id="rId42"/>
    </p:embeddedFont>
    <p:embeddedFont>
      <p:font typeface="Oxygen Light" panose="020B0604020202020204" charset="0"/>
      <p:regular r:id="rId43"/>
      <p:bold r:id="rId44"/>
    </p:embeddedFont>
    <p:embeddedFont>
      <p:font typeface="Poiret One" panose="020B0604020202020204" charset="0"/>
      <p:regular r:id="rId45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92058C77-D972-4D3A-ACB9-C5AC9E3BBFFA}">
  <a:tblStyle styleId="{92058C77-D972-4D3A-ACB9-C5AC9E3BBFFA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333"/>
    <p:restoredTop sz="80665"/>
  </p:normalViewPr>
  <p:slideViewPr>
    <p:cSldViewPr snapToGrid="0" snapToObjects="1">
      <p:cViewPr varScale="1">
        <p:scale>
          <a:sx n="96" d="100"/>
          <a:sy n="96" d="100"/>
        </p:scale>
        <p:origin x="1524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3.fntdata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font" Target="fonts/font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font" Target="fonts/font1.fntdata"/><Relationship Id="rId45" Type="http://schemas.openxmlformats.org/officeDocument/2006/relationships/font" Target="fonts/font6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4.fntdata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ga25f85cae5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5" name="Google Shape;165;ga25f85cae5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gac439249f7_0_6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2" name="Google Shape;222;gac439249f7_0_6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dirty="0"/>
              <a:t>Ni </a:t>
            </a:r>
            <a:r>
              <a:rPr lang="es-ES" dirty="0" err="1"/>
              <a:t>lasguias</a:t>
            </a:r>
            <a:r>
              <a:rPr lang="es-ES" dirty="0"/>
              <a:t> americanas ni </a:t>
            </a:r>
            <a:r>
              <a:rPr lang="es-ES" dirty="0" err="1"/>
              <a:t>laseuropeas</a:t>
            </a:r>
            <a:r>
              <a:rPr lang="es-ES" dirty="0"/>
              <a:t> 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80763384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Google Shape;241;gac439249f7_0_1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2" name="Google Shape;242;gac439249f7_0_12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01945026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gac439249f7_0_6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2" name="Google Shape;222;gac439249f7_0_6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dirty="0"/>
              <a:t>Cambia el medio externo de las bacterias llevando a muerte celular. 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79591730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gac439249f7_0_6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2" name="Google Shape;222;gac439249f7_0_6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21128852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5" name="Google Shape;435;gac8787dcf5_1_2470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36" name="Google Shape;436;gac8787dcf5_1_2470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6440632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gad20d076ce_3_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9" name="Google Shape;209;gad20d076ce_3_3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r>
              <a:rPr lang="es-ES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Cada </a:t>
            </a:r>
            <a:r>
              <a:rPr lang="es-ES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Retinoide</a:t>
            </a:r>
            <a:r>
              <a:rPr lang="es-ES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se una a un receptor diferente del acido retinoico  </a:t>
            </a:r>
            <a:r>
              <a:rPr lang="es-ES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Wingdings" pitchFamily="2" charset="2"/>
              </a:rPr>
              <a:t></a:t>
            </a:r>
            <a:r>
              <a:rPr lang="es-ES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diferencias en tolerabilidad y eficacia. </a:t>
            </a:r>
            <a:endParaRPr lang="es-CO" sz="1100" b="0" i="0" u="none" strike="noStrike" cap="none" dirty="0">
              <a:solidFill>
                <a:srgbClr val="000000"/>
              </a:solidFill>
              <a:effectLst/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3553626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4" name="Google Shape;384;gac439249f7_0_26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85" name="Google Shape;385;gac439249f7_0_26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04347534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" name="Google Shape;338;gac439249f7_0_2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9" name="Google Shape;339;gac439249f7_0_2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90845615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" name="Google Shape;338;gac439249f7_0_2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9" name="Google Shape;339;gac439249f7_0_2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r>
              <a:rPr lang="es-ES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Metanalisis</a:t>
            </a:r>
            <a:r>
              <a:rPr lang="es-ES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Wingdings" pitchFamily="2" charset="2"/>
              </a:rPr>
              <a:t></a:t>
            </a:r>
            <a:r>
              <a:rPr lang="es-ES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5 ensayos controlados, mostro de </a:t>
            </a:r>
            <a:r>
              <a:rPr lang="es-ES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Adapaleno</a:t>
            </a:r>
            <a:r>
              <a:rPr lang="es-ES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0.1% eficacia similar </a:t>
            </a:r>
            <a:r>
              <a:rPr lang="es-ES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tretinoina</a:t>
            </a:r>
            <a:r>
              <a:rPr lang="es-ES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0.025% después de 12 semanas de tratamiento, sin embargo, el </a:t>
            </a:r>
            <a:r>
              <a:rPr lang="es-ES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Adapaleno</a:t>
            </a:r>
            <a:r>
              <a:rPr lang="es-ES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mostro inicio mas rápido de acción terapéutica y menos irritación local.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endParaRPr lang="es-ES" sz="1100" b="0" i="0" u="none" strike="noStrike" cap="none" dirty="0">
              <a:solidFill>
                <a:srgbClr val="000000"/>
              </a:solidFill>
              <a:effectLst/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r>
              <a:rPr lang="es-CO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Gold LS, Tan J, Cruz-Santana A, et al. A North American </a:t>
            </a:r>
            <a:r>
              <a:rPr lang="es-CO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study</a:t>
            </a:r>
            <a:r>
              <a:rPr lang="es-CO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of </a:t>
            </a:r>
            <a:r>
              <a:rPr lang="es-CO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adapalene-benzoyl</a:t>
            </a:r>
            <a:r>
              <a:rPr lang="es-CO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s-CO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peroxide</a:t>
            </a:r>
            <a:r>
              <a:rPr lang="es-CO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s-CO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combination</a:t>
            </a:r>
            <a:r>
              <a:rPr lang="es-CO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gel in </a:t>
            </a:r>
            <a:r>
              <a:rPr lang="es-CO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the</a:t>
            </a:r>
            <a:r>
              <a:rPr lang="es-CO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s-CO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treatment</a:t>
            </a:r>
            <a:r>
              <a:rPr lang="es-CO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of </a:t>
            </a:r>
            <a:r>
              <a:rPr lang="es-CO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acne</a:t>
            </a:r>
            <a:r>
              <a:rPr lang="es-CO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. Cutis. 2009;84:110-116.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endParaRPr lang="es-CO" sz="1100" b="0" i="0" u="none" strike="noStrike" cap="none" dirty="0">
              <a:solidFill>
                <a:srgbClr val="000000"/>
              </a:solidFill>
              <a:effectLst/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40327563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" name="Google Shape;338;gac439249f7_0_2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9" name="Google Shape;339;gac439249f7_0_2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0339219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" name="Google Shape;338;gac439249f7_0_2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9" name="Google Shape;339;gac439249f7_0_2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dirty="0"/>
              <a:t>AUNQUE SE RECOMEMIENTAN TERAPIAS TOPICAS COMBINADAS, SE HAN INDICADO EN MONOTERPAI EL PEROXIDO DE BENZOILO Y LOS RETINOIDES.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425977850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" name="Google Shape;338;gac439249f7_0_2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9" name="Google Shape;339;gac439249f7_0_2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dirty="0"/>
              <a:t>Ya no </a:t>
            </a:r>
            <a:r>
              <a:rPr lang="es-ES"/>
              <a:t>se usa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336384175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gac439249f7_0_6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2" name="Google Shape;222;gac439249f7_0_6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88593243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gad20d076ce_3_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9" name="Google Shape;209;gad20d076ce_3_3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98474058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4" name="Google Shape;384;gac439249f7_0_26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85" name="Google Shape;385;gac439249f7_0_26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r>
              <a:rPr lang="es-ES" dirty="0"/>
              <a:t>Antimicrobiana: </a:t>
            </a:r>
            <a:r>
              <a:rPr lang="es-ES" sz="1100" dirty="0">
                <a:latin typeface="Oxygen"/>
                <a:ea typeface="Oxygen"/>
                <a:cs typeface="Oxygen"/>
                <a:sym typeface="Oxygen"/>
              </a:rPr>
              <a:t>Reduce  la concentración de </a:t>
            </a:r>
            <a:r>
              <a:rPr lang="es-ES" sz="1100" dirty="0" err="1">
                <a:latin typeface="Oxygen"/>
                <a:ea typeface="Oxygen"/>
                <a:cs typeface="Oxygen"/>
                <a:sym typeface="Oxygen"/>
              </a:rPr>
              <a:t>P.acnés</a:t>
            </a:r>
            <a:r>
              <a:rPr lang="es-ES" sz="1100" dirty="0">
                <a:latin typeface="Oxygen"/>
                <a:ea typeface="Oxygen"/>
                <a:cs typeface="Oxygen"/>
                <a:sym typeface="Oxygen"/>
              </a:rPr>
              <a:t>- </a:t>
            </a:r>
            <a:r>
              <a:rPr lang="es-ES" sz="1100" dirty="0" err="1">
                <a:latin typeface="Oxygen"/>
                <a:ea typeface="Oxygen"/>
                <a:cs typeface="Oxygen"/>
                <a:sym typeface="Oxygen"/>
              </a:rPr>
              <a:t>S.epidermidis</a:t>
            </a:r>
            <a:r>
              <a:rPr lang="es-ES" sz="1100" dirty="0">
                <a:latin typeface="Oxygen"/>
                <a:ea typeface="Oxygen"/>
                <a:cs typeface="Oxygen"/>
                <a:sym typeface="Oxygen"/>
              </a:rPr>
              <a:t>, mecanismo desconocido pero se cree que genera un gradiente transmembrana de PH, que interfiere en la síntesis proteica bacteriana.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r>
              <a:rPr lang="es-ES" sz="1100" dirty="0">
                <a:latin typeface="Oxygen"/>
                <a:ea typeface="Oxygen"/>
                <a:cs typeface="Oxygen"/>
                <a:sym typeface="Oxygen"/>
              </a:rPr>
              <a:t>La actividad antiinflamatoria del ácido </a:t>
            </a:r>
            <a:r>
              <a:rPr lang="es-ES" sz="1100" dirty="0" err="1">
                <a:latin typeface="Oxygen"/>
                <a:ea typeface="Oxygen"/>
                <a:cs typeface="Oxygen"/>
                <a:sym typeface="Oxygen"/>
              </a:rPr>
              <a:t>azelaico</a:t>
            </a:r>
            <a:r>
              <a:rPr lang="es-ES" sz="1100" dirty="0">
                <a:latin typeface="Oxygen"/>
                <a:ea typeface="Oxygen"/>
                <a:cs typeface="Oxygen"/>
                <a:sym typeface="Oxygen"/>
              </a:rPr>
              <a:t> se ha informado en varios estudios clínicos, y la disminución de las lesiones inflamatorias del acné se atribuye parcialmente a los hallazgos.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r>
              <a:rPr lang="es-ES" sz="1100" dirty="0">
                <a:latin typeface="Oxygen"/>
                <a:ea typeface="Oxygen"/>
                <a:cs typeface="Oxygen"/>
                <a:sym typeface="Oxygen"/>
              </a:rPr>
              <a:t>que el ácido </a:t>
            </a:r>
            <a:r>
              <a:rPr lang="es-ES" sz="1100" dirty="0" err="1">
                <a:latin typeface="Oxygen"/>
                <a:ea typeface="Oxygen"/>
                <a:cs typeface="Oxygen"/>
                <a:sym typeface="Oxygen"/>
              </a:rPr>
              <a:t>azelaico</a:t>
            </a:r>
            <a:r>
              <a:rPr lang="es-ES" sz="1100" dirty="0">
                <a:latin typeface="Oxygen"/>
                <a:ea typeface="Oxygen"/>
                <a:cs typeface="Oxygen"/>
                <a:sym typeface="Oxygen"/>
              </a:rPr>
              <a:t>, in vitro, es un eliminador de especies reactivas de oxígeno y capaz de inhibir la generación de especies reactivas de oxígeno por los neutrófilos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r>
              <a:rPr lang="es-ES" sz="1100" dirty="0" err="1">
                <a:latin typeface="Oxygen"/>
                <a:ea typeface="Oxygen"/>
                <a:cs typeface="Oxygen"/>
                <a:sym typeface="Oxygen"/>
              </a:rPr>
              <a:t>Comedolitica</a:t>
            </a:r>
            <a:r>
              <a:rPr lang="es-ES" sz="1100" dirty="0">
                <a:latin typeface="Oxygen"/>
                <a:ea typeface="Oxygen"/>
                <a:cs typeface="Oxygen"/>
                <a:sym typeface="Oxygen"/>
              </a:rPr>
              <a:t>: reduce la </a:t>
            </a:r>
            <a:r>
              <a:rPr lang="es-ES" sz="1100" dirty="0" err="1">
                <a:latin typeface="Oxygen"/>
                <a:ea typeface="Oxygen"/>
                <a:cs typeface="Oxygen"/>
                <a:sym typeface="Oxygen"/>
              </a:rPr>
              <a:t>hiperqueratinizacion</a:t>
            </a:r>
            <a:r>
              <a:rPr lang="es-ES" sz="1100" dirty="0">
                <a:latin typeface="Oxygen"/>
                <a:ea typeface="Oxygen"/>
                <a:cs typeface="Oxygen"/>
                <a:sym typeface="Oxygen"/>
              </a:rPr>
              <a:t> folicular, ya que interfiere con la síntesis de proteínas involucradas en la diferenciación </a:t>
            </a:r>
            <a:r>
              <a:rPr lang="es-ES" sz="1100" dirty="0" err="1">
                <a:latin typeface="Oxygen"/>
                <a:ea typeface="Oxygen"/>
                <a:cs typeface="Oxygen"/>
                <a:sym typeface="Oxygen"/>
              </a:rPr>
              <a:t>queratinocitica</a:t>
            </a:r>
            <a:r>
              <a:rPr lang="es-ES" sz="1100" dirty="0">
                <a:latin typeface="Oxygen"/>
                <a:ea typeface="Oxygen"/>
                <a:cs typeface="Oxygen"/>
                <a:sym typeface="Oxygen"/>
              </a:rPr>
              <a:t> final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dirty="0"/>
              <a:t>REDUCE HIPERPIGMENTACION POR SU ACTIVIDAD ANTITIROSINASA.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57600301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" name="Google Shape;298;gac439249f7_0_19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9" name="Google Shape;299;gac439249f7_0_19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46607840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" name="Google Shape;338;gac439249f7_0_2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9" name="Google Shape;339;gac439249f7_0_2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87374732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gad20d076ce_3_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9" name="Google Shape;209;gad20d076ce_3_3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64913626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9" name="Google Shape;539;gac8787dcf5_1_2476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40" name="Google Shape;540;gac8787dcf5_1_2476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65534886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4" name="Google Shape;424;gac8787dcf5_1_247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25" name="Google Shape;425;gac8787dcf5_1_2470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817426922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Google Shape;202;gac439249f7_0_5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3" name="Google Shape;203;gac439249f7_0_5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gac439249f7_0_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7" name="Google Shape;177;gac439249f7_0_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gad20d076ce_3_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9" name="Google Shape;209;gad20d076ce_3_3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dirty="0"/>
              <a:t>las directrices sugieren una serie de preparaciones tópicas diferentes como tratamiento de primera línea para el acné vulgar.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dirty="0"/>
              <a:t>Evidencia de comparaciones directas sobre la efectividad de los medicamentos recetados con mayor frecuencia.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dirty="0"/>
              <a:t>los tratamientos para el acné leve a moderado están incompletos o no existen.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dirty="0"/>
              <a:t>El </a:t>
            </a:r>
            <a:r>
              <a:rPr lang="es-CO" dirty="0" err="1"/>
              <a:t>metanálisis</a:t>
            </a:r>
            <a:r>
              <a:rPr lang="es-CO" dirty="0"/>
              <a:t> en red utiliza todos los datos de los ensayos disponibles para realizar comparaciones directas e indirectas de la mayoría de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dirty="0"/>
              <a:t>preparaciones tópicas comúnmente recetadas contra el acné vulgar leve a moderado.</a:t>
            </a:r>
            <a:endParaRPr dirty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Google Shape;362;gac439249f7_0_2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63" name="Google Shape;363;gac439249f7_0_24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034469583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_tradnl" dirty="0"/>
              <a:t>El peróxido de </a:t>
            </a:r>
            <a:r>
              <a:rPr lang="es-ES_tradnl" dirty="0" err="1"/>
              <a:t>benzoílo</a:t>
            </a:r>
            <a:r>
              <a:rPr lang="es-ES_tradnl" dirty="0"/>
              <a:t> (BPO) fue eficaz (35% frente a 26%, </a:t>
            </a:r>
            <a:r>
              <a:rPr lang="es-ES_tradnl" dirty="0" err="1"/>
              <a:t>odds</a:t>
            </a:r>
            <a:r>
              <a:rPr lang="es-ES_tradnl" dirty="0"/>
              <a:t> ratio (OR) 1,93, intervalo de confianza (IC) del 95%: 1,45-2,56; confianza moderada) para mejorar el acné </a:t>
            </a:r>
            <a:r>
              <a:rPr lang="es-ES_tradnl" dirty="0" err="1"/>
              <a:t>autoinformado</a:t>
            </a:r>
            <a:r>
              <a:rPr lang="es-ES_tradnl" dirty="0"/>
              <a:t>. Las combinaciones de BPO con </a:t>
            </a:r>
            <a:r>
              <a:rPr lang="es-ES_tradnl" dirty="0" err="1"/>
              <a:t>adapaleno</a:t>
            </a:r>
            <a:r>
              <a:rPr lang="es-ES_tradnl" dirty="0"/>
              <a:t> (54% vs 35%, OR 1,88, 1,32-2,67; confianza baja) o con clindamicina (49% vs 35%; OR 1,54, 1,14-2,08; confianza baja) se clasificaron como más efectivas que BPO solo . Los participantes que se retiraron del ensayo se informaron en 35 ensayos. El número de retiros debido a eventos adversos fue bajo para todos los tratamientos. Las tasas de abstinencia fueron ligeramente más altas para BPO con </a:t>
            </a:r>
            <a:r>
              <a:rPr lang="es-ES_tradnl" dirty="0" err="1"/>
              <a:t>adapaleno</a:t>
            </a:r>
            <a:r>
              <a:rPr lang="es-ES_tradnl" dirty="0"/>
              <a:t> (2,5%) o clindamicina (2,7%) que para BPO (1,6%) o </a:t>
            </a:r>
            <a:r>
              <a:rPr lang="es-ES_tradnl" dirty="0" err="1"/>
              <a:t>adapaleno</a:t>
            </a:r>
            <a:r>
              <a:rPr lang="es-ES_tradnl" dirty="0"/>
              <a:t> solo (1,0%). La confianza general en la evidencia fue baja.</a:t>
            </a:r>
          </a:p>
        </p:txBody>
      </p:sp>
    </p:spTree>
    <p:extLst>
      <p:ext uri="{BB962C8B-B14F-4D97-AF65-F5344CB8AC3E}">
        <p14:creationId xmlns:p14="http://schemas.microsoft.com/office/powerpoint/2010/main" val="1125629535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Google Shape;214;gac439249f7_0_5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5" name="Google Shape;215;gac439249f7_0_5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4" name="Google Shape;384;gac439249f7_0_26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85" name="Google Shape;385;gac439249f7_0_26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dirty="0"/>
              <a:t>HIPERQUERATINIZACION: COMEDONES.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dirty="0"/>
              <a:t>PAPULAS – PUSTULAS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dirty="0"/>
              <a:t>NODULOS Y QUISTES.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29110528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CO" dirty="0"/>
              <a:t>Reflejo clínica</a:t>
            </a:r>
          </a:p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F70D0DD-355A-4FCD-BA39-40DF8719B48B}" type="slidenum">
              <a:rPr lang="es-CO" smtClean="0"/>
              <a:t>5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63012803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4" name="Google Shape;424;gac8787dcf5_1_247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25" name="Google Shape;425;gac8787dcf5_1_2470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20780473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F70D0DD-355A-4FCD-BA39-40DF8719B48B}" type="slidenum">
              <a:rPr lang="es-CO" smtClean="0"/>
              <a:t>7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98405521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gac439249f7_0_6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2" name="Google Shape;222;gac439249f7_0_6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13958327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gac439249f7_0_6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2" name="Google Shape;222;gac439249f7_0_6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8257498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oogle Shape;9;p2"/>
          <p:cNvPicPr preferRelativeResize="0"/>
          <p:nvPr/>
        </p:nvPicPr>
        <p:blipFill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3999" cy="5144006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4149000" y="970200"/>
            <a:ext cx="3852000" cy="2410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5200"/>
              <a:buNone/>
              <a:defRPr sz="4400" b="1">
                <a:latin typeface="Poiret One"/>
                <a:ea typeface="Poiret One"/>
                <a:cs typeface="Poiret One"/>
                <a:sym typeface="Poiret One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4149000" y="3380700"/>
            <a:ext cx="38520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>
                <a:latin typeface="Oxygen"/>
                <a:ea typeface="Oxygen"/>
                <a:cs typeface="Oxygen"/>
                <a:sym typeface="Oxygen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BLANK_1_1"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" name="Google Shape;71;p16"/>
          <p:cNvPicPr preferRelativeResize="0"/>
          <p:nvPr/>
        </p:nvPicPr>
        <p:blipFill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5"/>
          </a:xfrm>
          <a:prstGeom prst="rect">
            <a:avLst/>
          </a:prstGeom>
          <a:noFill/>
          <a:ln>
            <a:noFill/>
          </a:ln>
        </p:spPr>
      </p:pic>
      <p:sp>
        <p:nvSpPr>
          <p:cNvPr id="72" name="Google Shape;72;p16"/>
          <p:cNvSpPr txBox="1">
            <a:spLocks noGrp="1"/>
          </p:cNvSpPr>
          <p:nvPr>
            <p:ph type="title"/>
          </p:nvPr>
        </p:nvSpPr>
        <p:spPr>
          <a:xfrm>
            <a:off x="2290025" y="3353475"/>
            <a:ext cx="4563900" cy="531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sp>
        <p:nvSpPr>
          <p:cNvPr id="73" name="Google Shape;73;p16"/>
          <p:cNvSpPr txBox="1">
            <a:spLocks noGrp="1"/>
          </p:cNvSpPr>
          <p:nvPr>
            <p:ph type="subTitle" idx="1"/>
          </p:nvPr>
        </p:nvSpPr>
        <p:spPr>
          <a:xfrm>
            <a:off x="1454700" y="2052475"/>
            <a:ext cx="6234600" cy="1249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500">
                <a:latin typeface="Oxygen"/>
                <a:ea typeface="Oxygen"/>
                <a:cs typeface="Oxygen"/>
                <a:sym typeface="Oxygen"/>
              </a:defRPr>
            </a:lvl1pPr>
            <a:lvl2pPr lvl="1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 1">
  <p:cSld name="CUSTOM_8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" name="Google Shape;75;p17"/>
          <p:cNvPicPr preferRelativeResize="0"/>
          <p:nvPr/>
        </p:nvPicPr>
        <p:blipFill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76" name="Google Shape;76;p17"/>
          <p:cNvSpPr txBox="1">
            <a:spLocks noGrp="1"/>
          </p:cNvSpPr>
          <p:nvPr>
            <p:ph type="subTitle" idx="1"/>
          </p:nvPr>
        </p:nvSpPr>
        <p:spPr>
          <a:xfrm>
            <a:off x="1057950" y="3689600"/>
            <a:ext cx="2785800" cy="913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600">
                <a:latin typeface="Oxygen"/>
                <a:ea typeface="Oxygen"/>
                <a:cs typeface="Oxygen"/>
                <a:sym typeface="Oxygen"/>
              </a:defRPr>
            </a:lvl1pPr>
            <a:lvl2pPr lvl="1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17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2400" b="1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17"/>
          <p:cNvSpPr txBox="1">
            <a:spLocks noGrp="1"/>
          </p:cNvSpPr>
          <p:nvPr>
            <p:ph type="subTitle" idx="2"/>
          </p:nvPr>
        </p:nvSpPr>
        <p:spPr>
          <a:xfrm>
            <a:off x="5275850" y="3689600"/>
            <a:ext cx="2785800" cy="913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600">
                <a:latin typeface="Oxygen"/>
                <a:ea typeface="Oxygen"/>
                <a:cs typeface="Oxygen"/>
                <a:sym typeface="Oxygen"/>
              </a:defRPr>
            </a:lvl1pPr>
            <a:lvl2pPr lvl="1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17"/>
          <p:cNvSpPr txBox="1">
            <a:spLocks noGrp="1"/>
          </p:cNvSpPr>
          <p:nvPr>
            <p:ph type="subTitle" idx="3"/>
          </p:nvPr>
        </p:nvSpPr>
        <p:spPr>
          <a:xfrm>
            <a:off x="1057800" y="3128600"/>
            <a:ext cx="27858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Bebas Neue"/>
              <a:buNone/>
              <a:defRPr sz="2000" b="1">
                <a:solidFill>
                  <a:schemeClr val="dk1"/>
                </a:solidFill>
                <a:latin typeface="Poiret One"/>
                <a:ea typeface="Poiret One"/>
                <a:cs typeface="Poiret One"/>
                <a:sym typeface="Poiret One"/>
              </a:defRPr>
            </a:lvl1pPr>
            <a:lvl2pPr lvl="1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80" name="Google Shape;80;p17"/>
          <p:cNvSpPr txBox="1">
            <a:spLocks noGrp="1"/>
          </p:cNvSpPr>
          <p:nvPr>
            <p:ph type="subTitle" idx="4"/>
          </p:nvPr>
        </p:nvSpPr>
        <p:spPr>
          <a:xfrm>
            <a:off x="5275850" y="3128600"/>
            <a:ext cx="27858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Bebas Neue"/>
              <a:buNone/>
              <a:defRPr sz="2000" b="1">
                <a:solidFill>
                  <a:schemeClr val="dk1"/>
                </a:solidFill>
                <a:latin typeface="Poiret One"/>
                <a:ea typeface="Poiret One"/>
                <a:cs typeface="Poiret One"/>
                <a:sym typeface="Poiret One"/>
              </a:defRPr>
            </a:lvl1pPr>
            <a:lvl2pPr lvl="1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">
  <p:cSld name="BLANK_1_1_1_2"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" name="Google Shape;82;p18"/>
          <p:cNvPicPr preferRelativeResize="0"/>
          <p:nvPr/>
        </p:nvPicPr>
        <p:blipFill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83" name="Google Shape;83;p18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2400" b="1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84" name="Google Shape;84;p18"/>
          <p:cNvSpPr txBox="1">
            <a:spLocks noGrp="1"/>
          </p:cNvSpPr>
          <p:nvPr>
            <p:ph type="title" idx="2"/>
          </p:nvPr>
        </p:nvSpPr>
        <p:spPr>
          <a:xfrm>
            <a:off x="720000" y="2948538"/>
            <a:ext cx="2336400" cy="527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000" b="1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85" name="Google Shape;85;p18"/>
          <p:cNvSpPr txBox="1">
            <a:spLocks noGrp="1"/>
          </p:cNvSpPr>
          <p:nvPr>
            <p:ph type="subTitle" idx="1"/>
          </p:nvPr>
        </p:nvSpPr>
        <p:spPr>
          <a:xfrm>
            <a:off x="720000" y="3315275"/>
            <a:ext cx="2336400" cy="931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>
                <a:latin typeface="Oxygen"/>
                <a:ea typeface="Oxygen"/>
                <a:cs typeface="Oxygen"/>
                <a:sym typeface="Oxygen"/>
              </a:defRPr>
            </a:lvl1pPr>
            <a:lvl2pPr lvl="1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6" name="Google Shape;86;p18"/>
          <p:cNvSpPr txBox="1">
            <a:spLocks noGrp="1"/>
          </p:cNvSpPr>
          <p:nvPr>
            <p:ph type="title" idx="3"/>
          </p:nvPr>
        </p:nvSpPr>
        <p:spPr>
          <a:xfrm>
            <a:off x="3403800" y="2948538"/>
            <a:ext cx="2336400" cy="527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000" b="1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87" name="Google Shape;87;p18"/>
          <p:cNvSpPr txBox="1">
            <a:spLocks noGrp="1"/>
          </p:cNvSpPr>
          <p:nvPr>
            <p:ph type="subTitle" idx="4"/>
          </p:nvPr>
        </p:nvSpPr>
        <p:spPr>
          <a:xfrm>
            <a:off x="3403800" y="3315275"/>
            <a:ext cx="2336400" cy="931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>
                <a:latin typeface="Oxygen"/>
                <a:ea typeface="Oxygen"/>
                <a:cs typeface="Oxygen"/>
                <a:sym typeface="Oxygen"/>
              </a:defRPr>
            </a:lvl1pPr>
            <a:lvl2pPr lvl="1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8" name="Google Shape;88;p18"/>
          <p:cNvSpPr txBox="1">
            <a:spLocks noGrp="1"/>
          </p:cNvSpPr>
          <p:nvPr>
            <p:ph type="title" idx="5"/>
          </p:nvPr>
        </p:nvSpPr>
        <p:spPr>
          <a:xfrm>
            <a:off x="6087600" y="2948538"/>
            <a:ext cx="2336400" cy="527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000" b="1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89" name="Google Shape;89;p18"/>
          <p:cNvSpPr txBox="1">
            <a:spLocks noGrp="1"/>
          </p:cNvSpPr>
          <p:nvPr>
            <p:ph type="subTitle" idx="6"/>
          </p:nvPr>
        </p:nvSpPr>
        <p:spPr>
          <a:xfrm>
            <a:off x="6087600" y="3315275"/>
            <a:ext cx="2336400" cy="931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>
                <a:latin typeface="Oxygen"/>
                <a:ea typeface="Oxygen"/>
                <a:cs typeface="Oxygen"/>
                <a:sym typeface="Oxygen"/>
              </a:defRPr>
            </a:lvl1pPr>
            <a:lvl2pPr lvl="1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four columns">
  <p:cSld name="BLANK_1_1_1_1"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1" name="Google Shape;91;p19"/>
          <p:cNvPicPr preferRelativeResize="0"/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92" name="Google Shape;92;p19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2400" b="1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93" name="Google Shape;93;p19"/>
          <p:cNvSpPr txBox="1">
            <a:spLocks noGrp="1"/>
          </p:cNvSpPr>
          <p:nvPr>
            <p:ph type="title" idx="2"/>
          </p:nvPr>
        </p:nvSpPr>
        <p:spPr>
          <a:xfrm>
            <a:off x="1811453" y="1479425"/>
            <a:ext cx="2480100" cy="527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2000" b="1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94" name="Google Shape;94;p19"/>
          <p:cNvSpPr txBox="1">
            <a:spLocks noGrp="1"/>
          </p:cNvSpPr>
          <p:nvPr>
            <p:ph type="subTitle" idx="1"/>
          </p:nvPr>
        </p:nvSpPr>
        <p:spPr>
          <a:xfrm>
            <a:off x="1811453" y="1851750"/>
            <a:ext cx="24801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>
                <a:latin typeface="Oxygen"/>
                <a:ea typeface="Oxygen"/>
                <a:cs typeface="Oxygen"/>
                <a:sym typeface="Oxygen"/>
              </a:defRPr>
            </a:lvl1pPr>
            <a:lvl2pPr lvl="1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5" name="Google Shape;95;p19"/>
          <p:cNvSpPr txBox="1">
            <a:spLocks noGrp="1"/>
          </p:cNvSpPr>
          <p:nvPr>
            <p:ph type="title" idx="3"/>
          </p:nvPr>
        </p:nvSpPr>
        <p:spPr>
          <a:xfrm>
            <a:off x="5749500" y="1479425"/>
            <a:ext cx="2480100" cy="527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2000" b="1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96" name="Google Shape;96;p19"/>
          <p:cNvSpPr txBox="1">
            <a:spLocks noGrp="1"/>
          </p:cNvSpPr>
          <p:nvPr>
            <p:ph type="subTitle" idx="4"/>
          </p:nvPr>
        </p:nvSpPr>
        <p:spPr>
          <a:xfrm>
            <a:off x="5749500" y="1851752"/>
            <a:ext cx="2480100" cy="48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>
                <a:latin typeface="Oxygen"/>
                <a:ea typeface="Oxygen"/>
                <a:cs typeface="Oxygen"/>
                <a:sym typeface="Oxygen"/>
              </a:defRPr>
            </a:lvl1pPr>
            <a:lvl2pPr lvl="1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7" name="Google Shape;97;p19"/>
          <p:cNvSpPr txBox="1">
            <a:spLocks noGrp="1"/>
          </p:cNvSpPr>
          <p:nvPr>
            <p:ph type="title" idx="5"/>
          </p:nvPr>
        </p:nvSpPr>
        <p:spPr>
          <a:xfrm>
            <a:off x="1811450" y="3091625"/>
            <a:ext cx="2480100" cy="527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2000" b="1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98" name="Google Shape;98;p19"/>
          <p:cNvSpPr txBox="1">
            <a:spLocks noGrp="1"/>
          </p:cNvSpPr>
          <p:nvPr>
            <p:ph type="subTitle" idx="6"/>
          </p:nvPr>
        </p:nvSpPr>
        <p:spPr>
          <a:xfrm>
            <a:off x="1811450" y="3463950"/>
            <a:ext cx="2480100" cy="48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>
                <a:latin typeface="Oxygen"/>
                <a:ea typeface="Oxygen"/>
                <a:cs typeface="Oxygen"/>
                <a:sym typeface="Oxygen"/>
              </a:defRPr>
            </a:lvl1pPr>
            <a:lvl2pPr lvl="1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9" name="Google Shape;99;p19"/>
          <p:cNvSpPr txBox="1">
            <a:spLocks noGrp="1"/>
          </p:cNvSpPr>
          <p:nvPr>
            <p:ph type="title" idx="7"/>
          </p:nvPr>
        </p:nvSpPr>
        <p:spPr>
          <a:xfrm>
            <a:off x="5749500" y="3091623"/>
            <a:ext cx="2480100" cy="527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2000" b="1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100" name="Google Shape;100;p19"/>
          <p:cNvSpPr txBox="1">
            <a:spLocks noGrp="1"/>
          </p:cNvSpPr>
          <p:nvPr>
            <p:ph type="subTitle" idx="8"/>
          </p:nvPr>
        </p:nvSpPr>
        <p:spPr>
          <a:xfrm>
            <a:off x="5749500" y="3463950"/>
            <a:ext cx="2480100" cy="48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>
                <a:latin typeface="Oxygen"/>
                <a:ea typeface="Oxygen"/>
                <a:cs typeface="Oxygen"/>
                <a:sym typeface="Oxygen"/>
              </a:defRPr>
            </a:lvl1pPr>
            <a:lvl2pPr lvl="1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six columns">
  <p:cSld name="BLANK_1_1_1_1_1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" name="Google Shape;102;p20"/>
          <p:cNvPicPr preferRelativeResize="0"/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3999" cy="5143502"/>
          </a:xfrm>
          <a:prstGeom prst="rect">
            <a:avLst/>
          </a:prstGeom>
          <a:noFill/>
          <a:ln>
            <a:noFill/>
          </a:ln>
        </p:spPr>
      </p:pic>
      <p:sp>
        <p:nvSpPr>
          <p:cNvPr id="103" name="Google Shape;103;p20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2400" b="1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0"/>
          <p:cNvSpPr txBox="1">
            <a:spLocks noGrp="1"/>
          </p:cNvSpPr>
          <p:nvPr>
            <p:ph type="title" idx="2"/>
          </p:nvPr>
        </p:nvSpPr>
        <p:spPr>
          <a:xfrm>
            <a:off x="788550" y="1881312"/>
            <a:ext cx="2305500" cy="413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000" b="1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105" name="Google Shape;105;p20"/>
          <p:cNvSpPr txBox="1">
            <a:spLocks noGrp="1"/>
          </p:cNvSpPr>
          <p:nvPr>
            <p:ph type="subTitle" idx="1"/>
          </p:nvPr>
        </p:nvSpPr>
        <p:spPr>
          <a:xfrm>
            <a:off x="720013" y="2193175"/>
            <a:ext cx="2442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>
                <a:latin typeface="Oxygen"/>
                <a:ea typeface="Oxygen"/>
                <a:cs typeface="Oxygen"/>
                <a:sym typeface="Oxygen"/>
              </a:defRPr>
            </a:lvl1pPr>
            <a:lvl2pPr lvl="1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6" name="Google Shape;106;p20"/>
          <p:cNvSpPr txBox="1">
            <a:spLocks noGrp="1"/>
          </p:cNvSpPr>
          <p:nvPr>
            <p:ph type="title" idx="3"/>
          </p:nvPr>
        </p:nvSpPr>
        <p:spPr>
          <a:xfrm>
            <a:off x="3419250" y="1881312"/>
            <a:ext cx="2305500" cy="413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000" b="1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107" name="Google Shape;107;p20"/>
          <p:cNvSpPr txBox="1">
            <a:spLocks noGrp="1"/>
          </p:cNvSpPr>
          <p:nvPr>
            <p:ph type="subTitle" idx="4"/>
          </p:nvPr>
        </p:nvSpPr>
        <p:spPr>
          <a:xfrm>
            <a:off x="3331962" y="2193175"/>
            <a:ext cx="24801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>
                <a:latin typeface="Oxygen"/>
                <a:ea typeface="Oxygen"/>
                <a:cs typeface="Oxygen"/>
                <a:sym typeface="Oxygen"/>
              </a:defRPr>
            </a:lvl1pPr>
            <a:lvl2pPr lvl="1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8" name="Google Shape;108;p20"/>
          <p:cNvSpPr txBox="1">
            <a:spLocks noGrp="1"/>
          </p:cNvSpPr>
          <p:nvPr>
            <p:ph type="title" idx="5"/>
          </p:nvPr>
        </p:nvSpPr>
        <p:spPr>
          <a:xfrm>
            <a:off x="788550" y="3749587"/>
            <a:ext cx="2305500" cy="413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000" b="1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109" name="Google Shape;109;p20"/>
          <p:cNvSpPr txBox="1">
            <a:spLocks noGrp="1"/>
          </p:cNvSpPr>
          <p:nvPr>
            <p:ph type="subTitle" idx="6"/>
          </p:nvPr>
        </p:nvSpPr>
        <p:spPr>
          <a:xfrm>
            <a:off x="720000" y="4061350"/>
            <a:ext cx="2442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>
                <a:latin typeface="Oxygen"/>
                <a:ea typeface="Oxygen"/>
                <a:cs typeface="Oxygen"/>
                <a:sym typeface="Oxygen"/>
              </a:defRPr>
            </a:lvl1pPr>
            <a:lvl2pPr lvl="1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0" name="Google Shape;110;p20"/>
          <p:cNvSpPr txBox="1">
            <a:spLocks noGrp="1"/>
          </p:cNvSpPr>
          <p:nvPr>
            <p:ph type="title" idx="7"/>
          </p:nvPr>
        </p:nvSpPr>
        <p:spPr>
          <a:xfrm>
            <a:off x="3419250" y="3749587"/>
            <a:ext cx="2305500" cy="413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000" b="1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111" name="Google Shape;111;p20"/>
          <p:cNvSpPr txBox="1">
            <a:spLocks noGrp="1"/>
          </p:cNvSpPr>
          <p:nvPr>
            <p:ph type="subTitle" idx="8"/>
          </p:nvPr>
        </p:nvSpPr>
        <p:spPr>
          <a:xfrm>
            <a:off x="3331950" y="4061350"/>
            <a:ext cx="24801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>
                <a:latin typeface="Oxygen"/>
                <a:ea typeface="Oxygen"/>
                <a:cs typeface="Oxygen"/>
                <a:sym typeface="Oxygen"/>
              </a:defRPr>
            </a:lvl1pPr>
            <a:lvl2pPr lvl="1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2" name="Google Shape;112;p20"/>
          <p:cNvSpPr txBox="1">
            <a:spLocks noGrp="1"/>
          </p:cNvSpPr>
          <p:nvPr>
            <p:ph type="title" idx="9"/>
          </p:nvPr>
        </p:nvSpPr>
        <p:spPr>
          <a:xfrm>
            <a:off x="6049924" y="1881312"/>
            <a:ext cx="2305500" cy="413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000" b="1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113" name="Google Shape;113;p20"/>
          <p:cNvSpPr txBox="1">
            <a:spLocks noGrp="1"/>
          </p:cNvSpPr>
          <p:nvPr>
            <p:ph type="subTitle" idx="13"/>
          </p:nvPr>
        </p:nvSpPr>
        <p:spPr>
          <a:xfrm>
            <a:off x="5981387" y="2193175"/>
            <a:ext cx="2442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>
                <a:latin typeface="Oxygen"/>
                <a:ea typeface="Oxygen"/>
                <a:cs typeface="Oxygen"/>
                <a:sym typeface="Oxygen"/>
              </a:defRPr>
            </a:lvl1pPr>
            <a:lvl2pPr lvl="1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4" name="Google Shape;114;p20"/>
          <p:cNvSpPr txBox="1">
            <a:spLocks noGrp="1"/>
          </p:cNvSpPr>
          <p:nvPr>
            <p:ph type="title" idx="14"/>
          </p:nvPr>
        </p:nvSpPr>
        <p:spPr>
          <a:xfrm>
            <a:off x="6049924" y="3749587"/>
            <a:ext cx="2305500" cy="413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000" b="1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115" name="Google Shape;115;p20"/>
          <p:cNvSpPr txBox="1">
            <a:spLocks noGrp="1"/>
          </p:cNvSpPr>
          <p:nvPr>
            <p:ph type="subTitle" idx="15"/>
          </p:nvPr>
        </p:nvSpPr>
        <p:spPr>
          <a:xfrm>
            <a:off x="5981374" y="4061350"/>
            <a:ext cx="2442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>
                <a:latin typeface="Oxygen"/>
                <a:ea typeface="Oxygen"/>
                <a:cs typeface="Oxygen"/>
                <a:sym typeface="Oxygen"/>
              </a:defRPr>
            </a:lvl1pPr>
            <a:lvl2pPr lvl="1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BLANK_1_1_1_1_1_1_1">
    <p:spTree>
      <p:nvGrpSpPr>
        <p:cNvPr id="1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BLANK_1_1_1_1_1_1_3">
    <p:spTree>
      <p:nvGrpSpPr>
        <p:cNvPr id="1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6" name="Google Shape;156;p30"/>
          <p:cNvPicPr preferRelativeResize="0"/>
          <p:nvPr/>
        </p:nvPicPr>
        <p:blipFill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2">
  <p:cSld name="CUSTOM_4_1">
    <p:spTree>
      <p:nvGrpSpPr>
        <p:cNvPr id="1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8" name="Google Shape;158;p31"/>
          <p:cNvPicPr preferRelativeResize="0"/>
          <p:nvPr/>
        </p:nvPicPr>
        <p:blipFill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1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oogle Shape;13;p3"/>
          <p:cNvPicPr preferRelativeResize="0"/>
          <p:nvPr/>
        </p:nvPicPr>
        <p:blipFill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484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5139007" y="2342625"/>
            <a:ext cx="32850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3600"/>
              <a:buNone/>
              <a:defRPr sz="4500" b="1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title" idx="2" hasCustomPrompt="1"/>
          </p:nvPr>
        </p:nvSpPr>
        <p:spPr>
          <a:xfrm>
            <a:off x="5138900" y="1106175"/>
            <a:ext cx="3285000" cy="1265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6000"/>
              <a:buNone/>
              <a:defRPr sz="7000" b="1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>
            <a:r>
              <a:t>xx%</a:t>
            </a:r>
          </a:p>
        </p:txBody>
      </p:sp>
      <p:sp>
        <p:nvSpPr>
          <p:cNvPr id="16" name="Google Shape;16;p3"/>
          <p:cNvSpPr txBox="1">
            <a:spLocks noGrp="1"/>
          </p:cNvSpPr>
          <p:nvPr>
            <p:ph type="subTitle" idx="1"/>
          </p:nvPr>
        </p:nvSpPr>
        <p:spPr>
          <a:xfrm>
            <a:off x="5139001" y="3323950"/>
            <a:ext cx="3285000" cy="713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600">
                <a:latin typeface="Oxygen"/>
                <a:ea typeface="Oxygen"/>
                <a:cs typeface="Oxygen"/>
                <a:sym typeface="Oxygen"/>
              </a:defRPr>
            </a:lvl1pPr>
            <a:lvl2pPr lvl="1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Google Shape;29;p6"/>
          <p:cNvPicPr preferRelativeResize="0"/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1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30" name="Google Shape;30;p6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2400" b="1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Google Shape;32;p7"/>
          <p:cNvPicPr preferRelativeResize="0"/>
          <p:nvPr/>
        </p:nvPicPr>
        <p:blipFill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33" name="Google Shape;33;p7"/>
          <p:cNvSpPr txBox="1">
            <a:spLocks noGrp="1"/>
          </p:cNvSpPr>
          <p:nvPr>
            <p:ph type="title"/>
          </p:nvPr>
        </p:nvSpPr>
        <p:spPr>
          <a:xfrm>
            <a:off x="2433000" y="1371169"/>
            <a:ext cx="4278000" cy="860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4500" b="1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7"/>
          <p:cNvSpPr txBox="1">
            <a:spLocks noGrp="1"/>
          </p:cNvSpPr>
          <p:nvPr>
            <p:ph type="subTitle" idx="1"/>
          </p:nvPr>
        </p:nvSpPr>
        <p:spPr>
          <a:xfrm>
            <a:off x="2433000" y="2441425"/>
            <a:ext cx="4278000" cy="1269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600">
                <a:latin typeface="Oxygen"/>
                <a:ea typeface="Oxygen"/>
                <a:cs typeface="Oxygen"/>
                <a:sym typeface="Oxygen"/>
              </a:defRPr>
            </a:lvl1pPr>
            <a:lvl2pPr lvl="1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Google Shape;39;p9"/>
          <p:cNvPicPr preferRelativeResize="0"/>
          <p:nvPr/>
        </p:nvPicPr>
        <p:blipFill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40" name="Google Shape;40;p9"/>
          <p:cNvSpPr txBox="1">
            <a:spLocks noGrp="1"/>
          </p:cNvSpPr>
          <p:nvPr>
            <p:ph type="title"/>
          </p:nvPr>
        </p:nvSpPr>
        <p:spPr>
          <a:xfrm>
            <a:off x="2433000" y="1330038"/>
            <a:ext cx="4278000" cy="161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8700" b="1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41" name="Google Shape;41;p9"/>
          <p:cNvSpPr txBox="1">
            <a:spLocks noGrp="1"/>
          </p:cNvSpPr>
          <p:nvPr>
            <p:ph type="subTitle" idx="1"/>
          </p:nvPr>
        </p:nvSpPr>
        <p:spPr>
          <a:xfrm>
            <a:off x="2775600" y="3100075"/>
            <a:ext cx="3592800" cy="713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600">
                <a:latin typeface="Oxygen"/>
                <a:ea typeface="Oxygen"/>
                <a:cs typeface="Oxygen"/>
                <a:sym typeface="Oxygen"/>
              </a:defRPr>
            </a:lvl1pPr>
            <a:lvl2pPr lvl="1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Google Shape;47;p11"/>
          <p:cNvPicPr preferRelativeResize="0"/>
          <p:nvPr/>
        </p:nvPicPr>
        <p:blipFill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48" name="Google Shape;48;p11"/>
          <p:cNvSpPr txBox="1">
            <a:spLocks noGrp="1"/>
          </p:cNvSpPr>
          <p:nvPr>
            <p:ph type="title" hasCustomPrompt="1"/>
          </p:nvPr>
        </p:nvSpPr>
        <p:spPr>
          <a:xfrm>
            <a:off x="1284000" y="1558475"/>
            <a:ext cx="6576000" cy="1511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1pPr>
            <a:lvl2pPr lvl="1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2pPr>
            <a:lvl3pPr lvl="2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3pPr>
            <a:lvl4pPr lvl="3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4pPr>
            <a:lvl5pPr lvl="4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5pPr>
            <a:lvl6pPr lvl="5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6pPr>
            <a:lvl7pPr lvl="6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7pPr>
            <a:lvl8pPr lvl="7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8pPr>
            <a:lvl9pPr lvl="8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9pPr>
          </a:lstStyle>
          <a:p>
            <a:r>
              <a:t>xx%</a:t>
            </a:r>
          </a:p>
        </p:txBody>
      </p:sp>
      <p:sp>
        <p:nvSpPr>
          <p:cNvPr id="49" name="Google Shape;49;p11"/>
          <p:cNvSpPr txBox="1">
            <a:spLocks noGrp="1"/>
          </p:cNvSpPr>
          <p:nvPr>
            <p:ph type="subTitle" idx="1"/>
          </p:nvPr>
        </p:nvSpPr>
        <p:spPr>
          <a:xfrm>
            <a:off x="1284000" y="3069625"/>
            <a:ext cx="6576000" cy="713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>
                <a:latin typeface="Oxygen"/>
                <a:ea typeface="Oxygen"/>
                <a:cs typeface="Oxygen"/>
                <a:sym typeface="Oxygen"/>
              </a:defRPr>
            </a:lvl1pPr>
            <a:lvl2pPr lvl="1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600"/>
              <a:buNone/>
              <a:defRPr sz="1600"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600"/>
              <a:buNone/>
              <a:defRPr sz="1600"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600"/>
              <a:buNone/>
              <a:defRPr sz="16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noFill/>
        <a:effectLst/>
      </p:bgPr>
    </p:bg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BLANK_1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" name="Google Shape;52;p13"/>
          <p:cNvPicPr preferRelativeResize="0"/>
          <p:nvPr/>
        </p:nvPicPr>
        <p:blipFill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53" name="Google Shape;53;p13"/>
          <p:cNvSpPr txBox="1">
            <a:spLocks noGrp="1"/>
          </p:cNvSpPr>
          <p:nvPr>
            <p:ph type="title"/>
          </p:nvPr>
        </p:nvSpPr>
        <p:spPr>
          <a:xfrm>
            <a:off x="720000" y="2804438"/>
            <a:ext cx="2336400" cy="527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000" b="1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54" name="Google Shape;54;p13"/>
          <p:cNvSpPr txBox="1">
            <a:spLocks noGrp="1"/>
          </p:cNvSpPr>
          <p:nvPr>
            <p:ph type="title" idx="2" hasCustomPrompt="1"/>
          </p:nvPr>
        </p:nvSpPr>
        <p:spPr>
          <a:xfrm>
            <a:off x="720000" y="1589526"/>
            <a:ext cx="2336400" cy="593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 b="1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55" name="Google Shape;55;p13"/>
          <p:cNvSpPr txBox="1">
            <a:spLocks noGrp="1"/>
          </p:cNvSpPr>
          <p:nvPr>
            <p:ph type="subTitle" idx="1"/>
          </p:nvPr>
        </p:nvSpPr>
        <p:spPr>
          <a:xfrm>
            <a:off x="720000" y="3177110"/>
            <a:ext cx="2336400" cy="87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>
                <a:latin typeface="Oxygen"/>
                <a:ea typeface="Oxygen"/>
                <a:cs typeface="Oxygen"/>
                <a:sym typeface="Oxygen"/>
              </a:defRPr>
            </a:lvl1pPr>
            <a:lvl2pPr lvl="1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13"/>
          <p:cNvSpPr txBox="1">
            <a:spLocks noGrp="1"/>
          </p:cNvSpPr>
          <p:nvPr>
            <p:ph type="title" idx="3"/>
          </p:nvPr>
        </p:nvSpPr>
        <p:spPr>
          <a:xfrm>
            <a:off x="3403800" y="2804438"/>
            <a:ext cx="2336400" cy="527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000" b="1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57" name="Google Shape;57;p13"/>
          <p:cNvSpPr txBox="1">
            <a:spLocks noGrp="1"/>
          </p:cNvSpPr>
          <p:nvPr>
            <p:ph type="title" idx="4" hasCustomPrompt="1"/>
          </p:nvPr>
        </p:nvSpPr>
        <p:spPr>
          <a:xfrm>
            <a:off x="3403800" y="1589526"/>
            <a:ext cx="2336400" cy="593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 b="1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58" name="Google Shape;58;p13"/>
          <p:cNvSpPr txBox="1">
            <a:spLocks noGrp="1"/>
          </p:cNvSpPr>
          <p:nvPr>
            <p:ph type="subTitle" idx="5"/>
          </p:nvPr>
        </p:nvSpPr>
        <p:spPr>
          <a:xfrm>
            <a:off x="3403800" y="3177110"/>
            <a:ext cx="2336400" cy="87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>
                <a:latin typeface="Oxygen"/>
                <a:ea typeface="Oxygen"/>
                <a:cs typeface="Oxygen"/>
                <a:sym typeface="Oxygen"/>
              </a:defRPr>
            </a:lvl1pPr>
            <a:lvl2pPr lvl="1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13"/>
          <p:cNvSpPr txBox="1">
            <a:spLocks noGrp="1"/>
          </p:cNvSpPr>
          <p:nvPr>
            <p:ph type="title" idx="6"/>
          </p:nvPr>
        </p:nvSpPr>
        <p:spPr>
          <a:xfrm>
            <a:off x="6087600" y="2804438"/>
            <a:ext cx="2336400" cy="527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000" b="1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60" name="Google Shape;60;p13"/>
          <p:cNvSpPr txBox="1">
            <a:spLocks noGrp="1"/>
          </p:cNvSpPr>
          <p:nvPr>
            <p:ph type="title" idx="7" hasCustomPrompt="1"/>
          </p:nvPr>
        </p:nvSpPr>
        <p:spPr>
          <a:xfrm>
            <a:off x="6087600" y="1589526"/>
            <a:ext cx="2336400" cy="593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 b="1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61" name="Google Shape;61;p13"/>
          <p:cNvSpPr txBox="1">
            <a:spLocks noGrp="1"/>
          </p:cNvSpPr>
          <p:nvPr>
            <p:ph type="subTitle" idx="8"/>
          </p:nvPr>
        </p:nvSpPr>
        <p:spPr>
          <a:xfrm>
            <a:off x="6087600" y="3177110"/>
            <a:ext cx="2336400" cy="87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>
                <a:latin typeface="Oxygen"/>
                <a:ea typeface="Oxygen"/>
                <a:cs typeface="Oxygen"/>
                <a:sym typeface="Oxygen"/>
              </a:defRPr>
            </a:lvl1pPr>
            <a:lvl2pPr lvl="1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2" name="Google Shape;62;p13"/>
          <p:cNvSpPr txBox="1">
            <a:spLocks noGrp="1"/>
          </p:cNvSpPr>
          <p:nvPr>
            <p:ph type="title" idx="9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2400" b="1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">
  <p:cSld name="CUSTOM"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" name="Google Shape;67;p15"/>
          <p:cNvPicPr preferRelativeResize="0"/>
          <p:nvPr/>
        </p:nvPicPr>
        <p:blipFill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68" name="Google Shape;68;p15"/>
          <p:cNvSpPr txBox="1">
            <a:spLocks noGrp="1"/>
          </p:cNvSpPr>
          <p:nvPr>
            <p:ph type="subTitle" idx="1"/>
          </p:nvPr>
        </p:nvSpPr>
        <p:spPr>
          <a:xfrm>
            <a:off x="720000" y="1452575"/>
            <a:ext cx="4461600" cy="2846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Maven Pro"/>
              <a:buChar char="●"/>
              <a:defRPr sz="1600">
                <a:latin typeface="Oxygen"/>
                <a:ea typeface="Oxygen"/>
                <a:cs typeface="Oxygen"/>
                <a:sym typeface="Oxygen"/>
              </a:defRPr>
            </a:lvl1pPr>
            <a:lvl2pPr lvl="1">
              <a:spcBef>
                <a:spcPts val="1600"/>
              </a:spcBef>
              <a:spcAft>
                <a:spcPts val="0"/>
              </a:spcAft>
              <a:buClr>
                <a:srgbClr val="024427"/>
              </a:buClr>
              <a:buSzPts val="1400"/>
              <a:buFont typeface="Maven Pro"/>
              <a:buChar char="○"/>
              <a:defRPr/>
            </a:lvl2pPr>
            <a:lvl3pPr lvl="2">
              <a:spcBef>
                <a:spcPts val="1600"/>
              </a:spcBef>
              <a:spcAft>
                <a:spcPts val="0"/>
              </a:spcAft>
              <a:buClr>
                <a:srgbClr val="024427"/>
              </a:buClr>
              <a:buSzPts val="1400"/>
              <a:buFont typeface="Maven Pro"/>
              <a:buChar char="■"/>
              <a:defRPr/>
            </a:lvl3pPr>
            <a:lvl4pPr lvl="3">
              <a:spcBef>
                <a:spcPts val="1600"/>
              </a:spcBef>
              <a:spcAft>
                <a:spcPts val="0"/>
              </a:spcAft>
              <a:buClr>
                <a:srgbClr val="024427"/>
              </a:buClr>
              <a:buSzPts val="1400"/>
              <a:buFont typeface="Maven Pro"/>
              <a:buChar char="●"/>
              <a:defRPr/>
            </a:lvl4pPr>
            <a:lvl5pPr lvl="4">
              <a:spcBef>
                <a:spcPts val="1600"/>
              </a:spcBef>
              <a:spcAft>
                <a:spcPts val="0"/>
              </a:spcAft>
              <a:buClr>
                <a:srgbClr val="024427"/>
              </a:buClr>
              <a:buSzPts val="1400"/>
              <a:buFont typeface="Maven Pro"/>
              <a:buChar char="○"/>
              <a:defRPr/>
            </a:lvl5pPr>
            <a:lvl6pPr lvl="5">
              <a:spcBef>
                <a:spcPts val="1600"/>
              </a:spcBef>
              <a:spcAft>
                <a:spcPts val="0"/>
              </a:spcAft>
              <a:buClr>
                <a:srgbClr val="024427"/>
              </a:buClr>
              <a:buSzPts val="1400"/>
              <a:buFont typeface="Maven Pro"/>
              <a:buChar char="■"/>
              <a:defRPr/>
            </a:lvl6pPr>
            <a:lvl7pPr lvl="6">
              <a:spcBef>
                <a:spcPts val="1600"/>
              </a:spcBef>
              <a:spcAft>
                <a:spcPts val="0"/>
              </a:spcAft>
              <a:buClr>
                <a:srgbClr val="024427"/>
              </a:buClr>
              <a:buSzPts val="1400"/>
              <a:buFont typeface="Maven Pro"/>
              <a:buChar char="●"/>
              <a:defRPr/>
            </a:lvl7pPr>
            <a:lvl8pPr lvl="7">
              <a:spcBef>
                <a:spcPts val="1600"/>
              </a:spcBef>
              <a:spcAft>
                <a:spcPts val="0"/>
              </a:spcAft>
              <a:buClr>
                <a:srgbClr val="024427"/>
              </a:buClr>
              <a:buSzPts val="1400"/>
              <a:buFont typeface="Maven Pro"/>
              <a:buChar char="○"/>
              <a:defRPr/>
            </a:lvl8pPr>
            <a:lvl9pPr lvl="8">
              <a:spcBef>
                <a:spcPts val="1600"/>
              </a:spcBef>
              <a:spcAft>
                <a:spcPts val="1600"/>
              </a:spcAft>
              <a:buClr>
                <a:srgbClr val="024427"/>
              </a:buClr>
              <a:buSzPts val="1400"/>
              <a:buFont typeface="Maven Pro"/>
              <a:buChar char="■"/>
              <a:defRPr/>
            </a:lvl9pPr>
          </a:lstStyle>
          <a:p>
            <a:endParaRPr/>
          </a:p>
        </p:txBody>
      </p:sp>
      <p:sp>
        <p:nvSpPr>
          <p:cNvPr id="69" name="Google Shape;69;p15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 sz="2400" b="1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oiret One"/>
              <a:buNone/>
              <a:defRPr sz="2800">
                <a:solidFill>
                  <a:schemeClr val="dk1"/>
                </a:solidFill>
                <a:latin typeface="Poiret One"/>
                <a:ea typeface="Poiret One"/>
                <a:cs typeface="Poiret One"/>
                <a:sym typeface="Poiret One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ebas Neue"/>
              <a:buNone/>
              <a:defRPr sz="28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ebas Neue"/>
              <a:buNone/>
              <a:defRPr sz="28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ebas Neue"/>
              <a:buNone/>
              <a:defRPr sz="28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ebas Neue"/>
              <a:buNone/>
              <a:defRPr sz="28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ebas Neue"/>
              <a:buNone/>
              <a:defRPr sz="28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ebas Neue"/>
              <a:buNone/>
              <a:defRPr sz="28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ebas Neue"/>
              <a:buNone/>
              <a:defRPr sz="28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ebas Neue"/>
              <a:buNone/>
              <a:defRPr sz="28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Oxygen Light"/>
              <a:buChar char="●"/>
              <a:defRPr sz="1800">
                <a:solidFill>
                  <a:schemeClr val="lt2"/>
                </a:solidFill>
                <a:latin typeface="Oxygen Light"/>
                <a:ea typeface="Oxygen Light"/>
                <a:cs typeface="Oxygen Light"/>
                <a:sym typeface="Oxygen Light"/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Oxygen Light"/>
              <a:buChar char="○"/>
              <a:defRPr>
                <a:solidFill>
                  <a:schemeClr val="lt2"/>
                </a:solidFill>
                <a:latin typeface="Oxygen Light"/>
                <a:ea typeface="Oxygen Light"/>
                <a:cs typeface="Oxygen Light"/>
                <a:sym typeface="Oxygen Light"/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Oxygen Light"/>
              <a:buChar char="■"/>
              <a:defRPr>
                <a:solidFill>
                  <a:schemeClr val="lt2"/>
                </a:solidFill>
                <a:latin typeface="Oxygen Light"/>
                <a:ea typeface="Oxygen Light"/>
                <a:cs typeface="Oxygen Light"/>
                <a:sym typeface="Oxygen Light"/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Oxygen Light"/>
              <a:buChar char="●"/>
              <a:defRPr>
                <a:solidFill>
                  <a:schemeClr val="lt2"/>
                </a:solidFill>
                <a:latin typeface="Oxygen Light"/>
                <a:ea typeface="Oxygen Light"/>
                <a:cs typeface="Oxygen Light"/>
                <a:sym typeface="Oxygen Light"/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Oxygen Light"/>
              <a:buChar char="○"/>
              <a:defRPr>
                <a:solidFill>
                  <a:schemeClr val="lt2"/>
                </a:solidFill>
                <a:latin typeface="Oxygen Light"/>
                <a:ea typeface="Oxygen Light"/>
                <a:cs typeface="Oxygen Light"/>
                <a:sym typeface="Oxygen Light"/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Oxygen Light"/>
              <a:buChar char="■"/>
              <a:defRPr>
                <a:solidFill>
                  <a:schemeClr val="lt2"/>
                </a:solidFill>
                <a:latin typeface="Oxygen Light"/>
                <a:ea typeface="Oxygen Light"/>
                <a:cs typeface="Oxygen Light"/>
                <a:sym typeface="Oxygen Light"/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Oxygen Light"/>
              <a:buChar char="●"/>
              <a:defRPr>
                <a:solidFill>
                  <a:schemeClr val="lt2"/>
                </a:solidFill>
                <a:latin typeface="Oxygen Light"/>
                <a:ea typeface="Oxygen Light"/>
                <a:cs typeface="Oxygen Light"/>
                <a:sym typeface="Oxygen Light"/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Oxygen Light"/>
              <a:buChar char="○"/>
              <a:defRPr>
                <a:solidFill>
                  <a:schemeClr val="lt2"/>
                </a:solidFill>
                <a:latin typeface="Oxygen Light"/>
                <a:ea typeface="Oxygen Light"/>
                <a:cs typeface="Oxygen Light"/>
                <a:sym typeface="Oxygen Light"/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lt2"/>
              </a:buClr>
              <a:buSzPts val="1400"/>
              <a:buFont typeface="Oxygen Light"/>
              <a:buChar char="■"/>
              <a:defRPr>
                <a:solidFill>
                  <a:schemeClr val="lt2"/>
                </a:solidFill>
                <a:latin typeface="Oxygen Light"/>
                <a:ea typeface="Oxygen Light"/>
                <a:cs typeface="Oxygen Light"/>
                <a:sym typeface="Oxygen Light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2" r:id="rId3"/>
    <p:sldLayoutId id="2147483653" r:id="rId4"/>
    <p:sldLayoutId id="2147483655" r:id="rId5"/>
    <p:sldLayoutId id="2147483657" r:id="rId6"/>
    <p:sldLayoutId id="2147483658" r:id="rId7"/>
    <p:sldLayoutId id="2147483659" r:id="rId8"/>
    <p:sldLayoutId id="2147483661" r:id="rId9"/>
    <p:sldLayoutId id="2147483662" r:id="rId10"/>
    <p:sldLayoutId id="2147483663" r:id="rId11"/>
    <p:sldLayoutId id="2147483664" r:id="rId12"/>
    <p:sldLayoutId id="2147483665" r:id="rId13"/>
    <p:sldLayoutId id="2147483666" r:id="rId14"/>
    <p:sldLayoutId id="2147483675" r:id="rId15"/>
    <p:sldLayoutId id="2147483676" r:id="rId16"/>
    <p:sldLayoutId id="2147483677" r:id="rId17"/>
  </p:sldLayoutIdLst>
  <p:hf sldNum="0" hd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9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34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0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p34"/>
          <p:cNvSpPr txBox="1">
            <a:spLocks noGrp="1"/>
          </p:cNvSpPr>
          <p:nvPr>
            <p:ph type="ctrTitle"/>
          </p:nvPr>
        </p:nvSpPr>
        <p:spPr>
          <a:xfrm>
            <a:off x="4149000" y="970200"/>
            <a:ext cx="3852000" cy="2410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MANEJO TÓPICO DE ACNÉ</a:t>
            </a:r>
            <a:endParaRPr dirty="0">
              <a:solidFill>
                <a:schemeClr val="accent1"/>
              </a:solidFill>
            </a:endParaRPr>
          </a:p>
        </p:txBody>
      </p:sp>
      <p:sp>
        <p:nvSpPr>
          <p:cNvPr id="168" name="Google Shape;168;p34"/>
          <p:cNvSpPr txBox="1">
            <a:spLocks noGrp="1"/>
          </p:cNvSpPr>
          <p:nvPr>
            <p:ph type="subTitle" idx="1"/>
          </p:nvPr>
        </p:nvSpPr>
        <p:spPr>
          <a:xfrm>
            <a:off x="4149000" y="3380700"/>
            <a:ext cx="38520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Jennifer Prada.</a:t>
            </a:r>
          </a:p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Universidad Javeriana.</a:t>
            </a:r>
          </a:p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Hospital de la </a:t>
            </a:r>
            <a:r>
              <a:rPr lang="en" dirty="0" err="1"/>
              <a:t>samaritana</a:t>
            </a:r>
            <a:r>
              <a:rPr lang="en" dirty="0"/>
              <a:t>.</a:t>
            </a:r>
            <a:endParaRPr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Google Shape;224;p41"/>
          <p:cNvSpPr txBox="1">
            <a:spLocks noGrp="1"/>
          </p:cNvSpPr>
          <p:nvPr>
            <p:ph type="subTitle" idx="1"/>
          </p:nvPr>
        </p:nvSpPr>
        <p:spPr>
          <a:xfrm>
            <a:off x="720000" y="1017725"/>
            <a:ext cx="4461600" cy="328095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es-ES" dirty="0"/>
              <a:t>Presentación en 2-4%. </a:t>
            </a:r>
          </a:p>
          <a:p>
            <a:pPr marL="114300" indent="0">
              <a:buNone/>
            </a:pPr>
            <a:endParaRPr lang="es-CO" dirty="0"/>
          </a:p>
          <a:p>
            <a:r>
              <a:rPr lang="es-ES" dirty="0"/>
              <a:t>No hay diferencias significativas en la eficacia. </a:t>
            </a:r>
          </a:p>
          <a:p>
            <a:pPr marL="114300" indent="0">
              <a:buNone/>
            </a:pPr>
            <a:endParaRPr lang="es-CO" dirty="0"/>
          </a:p>
          <a:p>
            <a:r>
              <a:rPr lang="es-ES" dirty="0"/>
              <a:t>Hace décadas parecía ser el antibiótico mas efectivo con tasa de mejoría hasta 94%, sin embargo, eficacia a disminuido en estudios recientes dado resistencia bacteriana. </a:t>
            </a:r>
          </a:p>
          <a:p>
            <a:pPr marL="114300" indent="0">
              <a:buNone/>
            </a:pPr>
            <a:endParaRPr lang="es-ES" dirty="0"/>
          </a:p>
          <a:p>
            <a:r>
              <a:rPr lang="es-CO" dirty="0"/>
              <a:t>la resistencia bacteriana: P. acnés, ha aumentado hasta el 50% en particular a </a:t>
            </a:r>
            <a:r>
              <a:rPr lang="es-CO" dirty="0" err="1"/>
              <a:t>macrolidos</a:t>
            </a:r>
            <a:r>
              <a:rPr lang="es-CO" dirty="0"/>
              <a:t> tópicos. </a:t>
            </a:r>
          </a:p>
          <a:p>
            <a:endParaRPr lang="es-CO" dirty="0"/>
          </a:p>
          <a:p>
            <a:pPr marL="0" indent="0">
              <a:spcBef>
                <a:spcPts val="1600"/>
              </a:spcBef>
              <a:spcAft>
                <a:spcPts val="1600"/>
              </a:spcAft>
              <a:buNone/>
            </a:pPr>
            <a:r>
              <a:rPr lang="es-CO" sz="800" dirty="0" err="1">
                <a:solidFill>
                  <a:schemeClr val="bg2">
                    <a:lumMod val="60000"/>
                    <a:lumOff val="40000"/>
                  </a:schemeClr>
                </a:solidFill>
              </a:rPr>
              <a:t>Clinics</a:t>
            </a:r>
            <a:r>
              <a:rPr lang="es-CO" sz="800" dirty="0">
                <a:solidFill>
                  <a:schemeClr val="bg2">
                    <a:lumMod val="60000"/>
                    <a:lumOff val="40000"/>
                  </a:schemeClr>
                </a:solidFill>
              </a:rPr>
              <a:t> in </a:t>
            </a:r>
            <a:r>
              <a:rPr lang="es-CO" sz="800" dirty="0" err="1">
                <a:solidFill>
                  <a:schemeClr val="bg2">
                    <a:lumMod val="60000"/>
                    <a:lumOff val="40000"/>
                  </a:schemeClr>
                </a:solidFill>
              </a:rPr>
              <a:t>Dermatology</a:t>
            </a:r>
            <a:r>
              <a:rPr lang="es-CO" sz="800" dirty="0">
                <a:solidFill>
                  <a:schemeClr val="bg2">
                    <a:lumMod val="60000"/>
                    <a:lumOff val="40000"/>
                  </a:schemeClr>
                </a:solidFill>
              </a:rPr>
              <a:t> (2017) 35, 173–178/ </a:t>
            </a:r>
            <a:r>
              <a:rPr lang="es-CO" sz="800" dirty="0" err="1">
                <a:solidFill>
                  <a:schemeClr val="bg2">
                    <a:lumMod val="60000"/>
                    <a:lumOff val="40000"/>
                  </a:schemeClr>
                </a:solidFill>
              </a:rPr>
              <a:t>Dermatol</a:t>
            </a:r>
            <a:r>
              <a:rPr lang="es-CO" sz="800" dirty="0">
                <a:solidFill>
                  <a:schemeClr val="bg2">
                    <a:lumMod val="60000"/>
                    <a:lumOff val="40000"/>
                  </a:schemeClr>
                </a:solidFill>
              </a:rPr>
              <a:t> </a:t>
            </a:r>
            <a:r>
              <a:rPr lang="es-CO" sz="800" dirty="0" err="1">
                <a:solidFill>
                  <a:schemeClr val="bg2">
                    <a:lumMod val="60000"/>
                    <a:lumOff val="40000"/>
                  </a:schemeClr>
                </a:solidFill>
              </a:rPr>
              <a:t>Clin</a:t>
            </a:r>
            <a:r>
              <a:rPr lang="es-CO" sz="800" dirty="0">
                <a:solidFill>
                  <a:schemeClr val="bg2">
                    <a:lumMod val="60000"/>
                    <a:lumOff val="40000"/>
                  </a:schemeClr>
                </a:solidFill>
              </a:rPr>
              <a:t> 37 (2019) 183–193 </a:t>
            </a:r>
          </a:p>
          <a:p>
            <a:pPr marL="0" lvl="0" indent="0" algn="l" rtl="0">
              <a:spcBef>
                <a:spcPts val="1600"/>
              </a:spcBef>
              <a:spcAft>
                <a:spcPts val="1600"/>
              </a:spcAft>
              <a:buNone/>
            </a:pPr>
            <a:endParaRPr dirty="0"/>
          </a:p>
        </p:txBody>
      </p:sp>
      <p:sp>
        <p:nvSpPr>
          <p:cNvPr id="225" name="Google Shape;225;p41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dirty="0"/>
              <a:t>ERITROMICINA.</a:t>
            </a:r>
            <a:endParaRPr dirty="0"/>
          </a:p>
        </p:txBody>
      </p:sp>
      <p:pic>
        <p:nvPicPr>
          <p:cNvPr id="3" name="Imagen 2" descr="Imagen que contiene Interfaz de usuario gráfica&#10;&#10;Descripción generada automáticamente">
            <a:extLst>
              <a:ext uri="{FF2B5EF4-FFF2-40B4-BE49-F238E27FC236}">
                <a16:creationId xmlns:a16="http://schemas.microsoft.com/office/drawing/2014/main" id="{5B0D0D34-FB8A-0443-81C5-253FEDE3479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00900" y="1118059"/>
            <a:ext cx="1943100" cy="3898900"/>
          </a:xfrm>
          <a:prstGeom prst="rect">
            <a:avLst/>
          </a:prstGeom>
        </p:spPr>
      </p:pic>
      <p:pic>
        <p:nvPicPr>
          <p:cNvPr id="5" name="Imagen 4" descr="Un letrero azul con letras blancas en un fondo blanco&#10;&#10;Descripción generada automáticamente con confianza media">
            <a:extLst>
              <a:ext uri="{FF2B5EF4-FFF2-40B4-BE49-F238E27FC236}">
                <a16:creationId xmlns:a16="http://schemas.microsoft.com/office/drawing/2014/main" id="{78E41095-CB2E-4A43-847D-95BA031A8F2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43550" y="-120296"/>
            <a:ext cx="1904294" cy="431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405465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Google Shape;224;p41"/>
          <p:cNvSpPr txBox="1">
            <a:spLocks noGrp="1"/>
          </p:cNvSpPr>
          <p:nvPr>
            <p:ph type="subTitle" idx="1"/>
          </p:nvPr>
        </p:nvSpPr>
        <p:spPr>
          <a:xfrm>
            <a:off x="720000" y="1452575"/>
            <a:ext cx="4461600" cy="2846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es-ES" dirty="0"/>
              <a:t>Presentación 1%.</a:t>
            </a:r>
          </a:p>
          <a:p>
            <a:pPr marL="114300" indent="0">
              <a:buNone/>
            </a:pPr>
            <a:endParaRPr lang="es-CO" dirty="0"/>
          </a:p>
          <a:p>
            <a:r>
              <a:rPr lang="es-ES" dirty="0"/>
              <a:t>Muy efectivo, estudios han mostrado usarlo en monoterapia cada 12 horas  eficacia comparable con minociclina oral 50 mg cada 12 horas. </a:t>
            </a:r>
          </a:p>
          <a:p>
            <a:endParaRPr lang="es-ES" dirty="0"/>
          </a:p>
          <a:p>
            <a:r>
              <a:rPr lang="es-CO" dirty="0"/>
              <a:t>Hay una resistencia cruzada entre </a:t>
            </a:r>
            <a:r>
              <a:rPr lang="es-CO" dirty="0" err="1"/>
              <a:t>eritromicina</a:t>
            </a:r>
            <a:r>
              <a:rPr lang="es-CO" dirty="0"/>
              <a:t> y </a:t>
            </a:r>
            <a:r>
              <a:rPr lang="es-CO" dirty="0" err="1"/>
              <a:t>clindamicina</a:t>
            </a:r>
            <a:r>
              <a:rPr lang="es-CO" dirty="0">
                <a:sym typeface="Wingdings" pitchFamily="2" charset="2"/>
              </a:rPr>
              <a:t> no se </a:t>
            </a:r>
            <a:r>
              <a:rPr lang="es-CO" dirty="0"/>
              <a:t>recomiendan uso de antibióticos en monoterapia. </a:t>
            </a:r>
          </a:p>
          <a:p>
            <a:endParaRPr lang="es-CO" dirty="0"/>
          </a:p>
          <a:p>
            <a:pPr marL="0" indent="0">
              <a:spcBef>
                <a:spcPts val="1600"/>
              </a:spcBef>
              <a:spcAft>
                <a:spcPts val="1600"/>
              </a:spcAft>
              <a:buNone/>
            </a:pPr>
            <a:r>
              <a:rPr lang="es-CO" sz="800" dirty="0" err="1">
                <a:solidFill>
                  <a:schemeClr val="bg2">
                    <a:lumMod val="60000"/>
                    <a:lumOff val="40000"/>
                  </a:schemeClr>
                </a:solidFill>
              </a:rPr>
              <a:t>Clinicsin</a:t>
            </a:r>
            <a:r>
              <a:rPr lang="es-CO" sz="800" dirty="0">
                <a:solidFill>
                  <a:schemeClr val="bg2">
                    <a:lumMod val="60000"/>
                    <a:lumOff val="40000"/>
                  </a:schemeClr>
                </a:solidFill>
              </a:rPr>
              <a:t> </a:t>
            </a:r>
            <a:r>
              <a:rPr lang="es-CO" sz="800" dirty="0" err="1">
                <a:solidFill>
                  <a:schemeClr val="bg2">
                    <a:lumMod val="60000"/>
                    <a:lumOff val="40000"/>
                  </a:schemeClr>
                </a:solidFill>
              </a:rPr>
              <a:t>Dermatology</a:t>
            </a:r>
            <a:r>
              <a:rPr lang="es-CO" sz="800" dirty="0">
                <a:solidFill>
                  <a:schemeClr val="bg2">
                    <a:lumMod val="60000"/>
                    <a:lumOff val="40000"/>
                  </a:schemeClr>
                </a:solidFill>
              </a:rPr>
              <a:t> (2017) 35, 173–178/ </a:t>
            </a:r>
            <a:r>
              <a:rPr lang="es-CO" sz="800" dirty="0" err="1">
                <a:solidFill>
                  <a:schemeClr val="bg2">
                    <a:lumMod val="60000"/>
                    <a:lumOff val="40000"/>
                  </a:schemeClr>
                </a:solidFill>
              </a:rPr>
              <a:t>Dermatol</a:t>
            </a:r>
            <a:r>
              <a:rPr lang="es-CO" sz="800" dirty="0">
                <a:solidFill>
                  <a:schemeClr val="bg2">
                    <a:lumMod val="60000"/>
                    <a:lumOff val="40000"/>
                  </a:schemeClr>
                </a:solidFill>
              </a:rPr>
              <a:t> </a:t>
            </a:r>
            <a:r>
              <a:rPr lang="es-CO" sz="800" dirty="0" err="1">
                <a:solidFill>
                  <a:schemeClr val="bg2">
                    <a:lumMod val="60000"/>
                    <a:lumOff val="40000"/>
                  </a:schemeClr>
                </a:solidFill>
              </a:rPr>
              <a:t>Clin</a:t>
            </a:r>
            <a:r>
              <a:rPr lang="es-CO" sz="800" dirty="0">
                <a:solidFill>
                  <a:schemeClr val="bg2">
                    <a:lumMod val="60000"/>
                    <a:lumOff val="40000"/>
                  </a:schemeClr>
                </a:solidFill>
              </a:rPr>
              <a:t> 37 (2019) 183–193 </a:t>
            </a:r>
          </a:p>
          <a:p>
            <a:pPr marL="0" lvl="0" indent="0" algn="l" rtl="0">
              <a:spcBef>
                <a:spcPts val="1600"/>
              </a:spcBef>
              <a:spcAft>
                <a:spcPts val="1600"/>
              </a:spcAft>
              <a:buNone/>
            </a:pPr>
            <a:endParaRPr dirty="0"/>
          </a:p>
        </p:txBody>
      </p:sp>
      <p:sp>
        <p:nvSpPr>
          <p:cNvPr id="225" name="Google Shape;225;p41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CLINDAMICINA.</a:t>
            </a:r>
            <a:endParaRPr dirty="0"/>
          </a:p>
        </p:txBody>
      </p:sp>
      <p:pic>
        <p:nvPicPr>
          <p:cNvPr id="3" name="Imagen 2" descr="Texto, Carta&#10;&#10;Descripción generada automáticamente">
            <a:extLst>
              <a:ext uri="{FF2B5EF4-FFF2-40B4-BE49-F238E27FC236}">
                <a16:creationId xmlns:a16="http://schemas.microsoft.com/office/drawing/2014/main" id="{B876173E-ED9E-7741-901C-EA42E664886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7354" y="552450"/>
            <a:ext cx="2070100" cy="403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35808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Google Shape;244;p43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dirty="0"/>
              <a:t>ANTIBIOTICOS.</a:t>
            </a:r>
            <a:endParaRPr dirty="0"/>
          </a:p>
        </p:txBody>
      </p:sp>
      <p:sp>
        <p:nvSpPr>
          <p:cNvPr id="245" name="Google Shape;245;p43"/>
          <p:cNvSpPr/>
          <p:nvPr/>
        </p:nvSpPr>
        <p:spPr>
          <a:xfrm rot="10800000">
            <a:off x="4106212" y="1667941"/>
            <a:ext cx="931575" cy="931611"/>
          </a:xfrm>
          <a:custGeom>
            <a:avLst/>
            <a:gdLst/>
            <a:ahLst/>
            <a:cxnLst/>
            <a:rect l="l" t="t" r="r" b="b"/>
            <a:pathLst>
              <a:path w="103710" h="103714" extrusionOk="0">
                <a:moveTo>
                  <a:pt x="51861" y="0"/>
                </a:moveTo>
                <a:lnTo>
                  <a:pt x="51192" y="13"/>
                </a:lnTo>
                <a:lnTo>
                  <a:pt x="50522" y="25"/>
                </a:lnTo>
                <a:lnTo>
                  <a:pt x="49852" y="38"/>
                </a:lnTo>
                <a:lnTo>
                  <a:pt x="49183" y="76"/>
                </a:lnTo>
                <a:lnTo>
                  <a:pt x="48526" y="114"/>
                </a:lnTo>
                <a:lnTo>
                  <a:pt x="47869" y="152"/>
                </a:lnTo>
                <a:lnTo>
                  <a:pt x="47212" y="215"/>
                </a:lnTo>
                <a:lnTo>
                  <a:pt x="46555" y="278"/>
                </a:lnTo>
                <a:lnTo>
                  <a:pt x="45898" y="341"/>
                </a:lnTo>
                <a:lnTo>
                  <a:pt x="45254" y="417"/>
                </a:lnTo>
                <a:lnTo>
                  <a:pt x="44610" y="505"/>
                </a:lnTo>
                <a:lnTo>
                  <a:pt x="43965" y="607"/>
                </a:lnTo>
                <a:lnTo>
                  <a:pt x="43321" y="708"/>
                </a:lnTo>
                <a:lnTo>
                  <a:pt x="42677" y="821"/>
                </a:lnTo>
                <a:lnTo>
                  <a:pt x="42045" y="935"/>
                </a:lnTo>
                <a:lnTo>
                  <a:pt x="41401" y="1061"/>
                </a:lnTo>
                <a:lnTo>
                  <a:pt x="40769" y="1188"/>
                </a:lnTo>
                <a:lnTo>
                  <a:pt x="40150" y="1339"/>
                </a:lnTo>
                <a:lnTo>
                  <a:pt x="39518" y="1478"/>
                </a:lnTo>
                <a:lnTo>
                  <a:pt x="38899" y="1642"/>
                </a:lnTo>
                <a:lnTo>
                  <a:pt x="38280" y="1807"/>
                </a:lnTo>
                <a:lnTo>
                  <a:pt x="37661" y="1971"/>
                </a:lnTo>
                <a:lnTo>
                  <a:pt x="37042" y="2148"/>
                </a:lnTo>
                <a:lnTo>
                  <a:pt x="36436" y="2337"/>
                </a:lnTo>
                <a:lnTo>
                  <a:pt x="35829" y="2527"/>
                </a:lnTo>
                <a:lnTo>
                  <a:pt x="35223" y="2729"/>
                </a:lnTo>
                <a:lnTo>
                  <a:pt x="34629" y="2931"/>
                </a:lnTo>
                <a:lnTo>
                  <a:pt x="34023" y="3146"/>
                </a:lnTo>
                <a:lnTo>
                  <a:pt x="33429" y="3373"/>
                </a:lnTo>
                <a:lnTo>
                  <a:pt x="32848" y="3600"/>
                </a:lnTo>
                <a:lnTo>
                  <a:pt x="32254" y="3840"/>
                </a:lnTo>
                <a:lnTo>
                  <a:pt x="31673" y="4080"/>
                </a:lnTo>
                <a:lnTo>
                  <a:pt x="31092" y="4333"/>
                </a:lnTo>
                <a:lnTo>
                  <a:pt x="30510" y="4586"/>
                </a:lnTo>
                <a:lnTo>
                  <a:pt x="29942" y="4851"/>
                </a:lnTo>
                <a:lnTo>
                  <a:pt x="29373" y="5116"/>
                </a:lnTo>
                <a:lnTo>
                  <a:pt x="28805" y="5394"/>
                </a:lnTo>
                <a:lnTo>
                  <a:pt x="28249" y="5672"/>
                </a:lnTo>
                <a:lnTo>
                  <a:pt x="27693" y="5963"/>
                </a:lnTo>
                <a:lnTo>
                  <a:pt x="27137" y="6266"/>
                </a:lnTo>
                <a:lnTo>
                  <a:pt x="26594" y="6569"/>
                </a:lnTo>
                <a:lnTo>
                  <a:pt x="26051" y="6872"/>
                </a:lnTo>
                <a:lnTo>
                  <a:pt x="24964" y="7517"/>
                </a:lnTo>
                <a:lnTo>
                  <a:pt x="23903" y="8173"/>
                </a:lnTo>
                <a:lnTo>
                  <a:pt x="22867" y="8856"/>
                </a:lnTo>
                <a:lnTo>
                  <a:pt x="21831" y="9576"/>
                </a:lnTo>
                <a:lnTo>
                  <a:pt x="20833" y="10308"/>
                </a:lnTo>
                <a:lnTo>
                  <a:pt x="19835" y="11066"/>
                </a:lnTo>
                <a:lnTo>
                  <a:pt x="18875" y="11850"/>
                </a:lnTo>
                <a:lnTo>
                  <a:pt x="17915" y="12645"/>
                </a:lnTo>
                <a:lnTo>
                  <a:pt x="16992" y="13479"/>
                </a:lnTo>
                <a:lnTo>
                  <a:pt x="16083" y="14326"/>
                </a:lnTo>
                <a:lnTo>
                  <a:pt x="15186" y="15197"/>
                </a:lnTo>
                <a:lnTo>
                  <a:pt x="14314" y="16081"/>
                </a:lnTo>
                <a:lnTo>
                  <a:pt x="13468" y="16991"/>
                </a:lnTo>
                <a:lnTo>
                  <a:pt x="12646" y="17926"/>
                </a:lnTo>
                <a:lnTo>
                  <a:pt x="11838" y="18873"/>
                </a:lnTo>
                <a:lnTo>
                  <a:pt x="11055" y="19846"/>
                </a:lnTo>
                <a:lnTo>
                  <a:pt x="10297" y="20831"/>
                </a:lnTo>
                <a:lnTo>
                  <a:pt x="9564" y="21842"/>
                </a:lnTo>
                <a:lnTo>
                  <a:pt x="8856" y="22865"/>
                </a:lnTo>
                <a:lnTo>
                  <a:pt x="8174" y="23914"/>
                </a:lnTo>
                <a:lnTo>
                  <a:pt x="7505" y="24975"/>
                </a:lnTo>
                <a:lnTo>
                  <a:pt x="6873" y="26049"/>
                </a:lnTo>
                <a:lnTo>
                  <a:pt x="6557" y="26592"/>
                </a:lnTo>
                <a:lnTo>
                  <a:pt x="6254" y="27148"/>
                </a:lnTo>
                <a:lnTo>
                  <a:pt x="5963" y="27691"/>
                </a:lnTo>
                <a:lnTo>
                  <a:pt x="5673" y="28247"/>
                </a:lnTo>
                <a:lnTo>
                  <a:pt x="5395" y="28815"/>
                </a:lnTo>
                <a:lnTo>
                  <a:pt x="5117" y="29384"/>
                </a:lnTo>
                <a:lnTo>
                  <a:pt x="4839" y="29952"/>
                </a:lnTo>
                <a:lnTo>
                  <a:pt x="4586" y="30521"/>
                </a:lnTo>
                <a:lnTo>
                  <a:pt x="4321" y="31102"/>
                </a:lnTo>
                <a:lnTo>
                  <a:pt x="4068" y="31670"/>
                </a:lnTo>
                <a:lnTo>
                  <a:pt x="3828" y="32264"/>
                </a:lnTo>
                <a:lnTo>
                  <a:pt x="3601" y="32845"/>
                </a:lnTo>
                <a:lnTo>
                  <a:pt x="3373" y="33439"/>
                </a:lnTo>
                <a:lnTo>
                  <a:pt x="3146" y="34032"/>
                </a:lnTo>
                <a:lnTo>
                  <a:pt x="2931" y="34626"/>
                </a:lnTo>
                <a:lnTo>
                  <a:pt x="2729" y="35233"/>
                </a:lnTo>
                <a:lnTo>
                  <a:pt x="2527" y="35826"/>
                </a:lnTo>
                <a:lnTo>
                  <a:pt x="2325" y="36445"/>
                </a:lnTo>
                <a:lnTo>
                  <a:pt x="2148" y="37052"/>
                </a:lnTo>
                <a:lnTo>
                  <a:pt x="1971" y="37658"/>
                </a:lnTo>
                <a:lnTo>
                  <a:pt x="1794" y="38277"/>
                </a:lnTo>
                <a:lnTo>
                  <a:pt x="1630" y="38896"/>
                </a:lnTo>
                <a:lnTo>
                  <a:pt x="1478" y="39528"/>
                </a:lnTo>
                <a:lnTo>
                  <a:pt x="1327" y="40147"/>
                </a:lnTo>
                <a:lnTo>
                  <a:pt x="1188" y="40778"/>
                </a:lnTo>
                <a:lnTo>
                  <a:pt x="1049" y="41410"/>
                </a:lnTo>
                <a:lnTo>
                  <a:pt x="922" y="42042"/>
                </a:lnTo>
                <a:lnTo>
                  <a:pt x="809" y="42686"/>
                </a:lnTo>
                <a:lnTo>
                  <a:pt x="695" y="43317"/>
                </a:lnTo>
                <a:lnTo>
                  <a:pt x="594" y="43962"/>
                </a:lnTo>
                <a:lnTo>
                  <a:pt x="506" y="44606"/>
                </a:lnTo>
                <a:lnTo>
                  <a:pt x="417" y="45250"/>
                </a:lnTo>
                <a:lnTo>
                  <a:pt x="341" y="45907"/>
                </a:lnTo>
                <a:lnTo>
                  <a:pt x="266" y="46564"/>
                </a:lnTo>
                <a:lnTo>
                  <a:pt x="202" y="47208"/>
                </a:lnTo>
                <a:lnTo>
                  <a:pt x="152" y="47865"/>
                </a:lnTo>
                <a:lnTo>
                  <a:pt x="101" y="48535"/>
                </a:lnTo>
                <a:lnTo>
                  <a:pt x="63" y="49192"/>
                </a:lnTo>
                <a:lnTo>
                  <a:pt x="38" y="49861"/>
                </a:lnTo>
                <a:lnTo>
                  <a:pt x="13" y="50518"/>
                </a:lnTo>
                <a:lnTo>
                  <a:pt x="0" y="51188"/>
                </a:lnTo>
                <a:lnTo>
                  <a:pt x="0" y="51857"/>
                </a:lnTo>
                <a:lnTo>
                  <a:pt x="0" y="52527"/>
                </a:lnTo>
                <a:lnTo>
                  <a:pt x="13" y="53196"/>
                </a:lnTo>
                <a:lnTo>
                  <a:pt x="38" y="53866"/>
                </a:lnTo>
                <a:lnTo>
                  <a:pt x="63" y="54523"/>
                </a:lnTo>
                <a:lnTo>
                  <a:pt x="101" y="55192"/>
                </a:lnTo>
                <a:lnTo>
                  <a:pt x="152" y="55849"/>
                </a:lnTo>
                <a:lnTo>
                  <a:pt x="202" y="56506"/>
                </a:lnTo>
                <a:lnTo>
                  <a:pt x="266" y="57163"/>
                </a:lnTo>
                <a:lnTo>
                  <a:pt x="341" y="57820"/>
                </a:lnTo>
                <a:lnTo>
                  <a:pt x="417" y="58464"/>
                </a:lnTo>
                <a:lnTo>
                  <a:pt x="506" y="59108"/>
                </a:lnTo>
                <a:lnTo>
                  <a:pt x="594" y="59752"/>
                </a:lnTo>
                <a:lnTo>
                  <a:pt x="695" y="60397"/>
                </a:lnTo>
                <a:lnTo>
                  <a:pt x="809" y="61041"/>
                </a:lnTo>
                <a:lnTo>
                  <a:pt x="922" y="61673"/>
                </a:lnTo>
                <a:lnTo>
                  <a:pt x="1049" y="62304"/>
                </a:lnTo>
                <a:lnTo>
                  <a:pt x="1188" y="62936"/>
                </a:lnTo>
                <a:lnTo>
                  <a:pt x="1327" y="63568"/>
                </a:lnTo>
                <a:lnTo>
                  <a:pt x="1478" y="64199"/>
                </a:lnTo>
                <a:lnTo>
                  <a:pt x="1630" y="64818"/>
                </a:lnTo>
                <a:lnTo>
                  <a:pt x="1794" y="65437"/>
                </a:lnTo>
                <a:lnTo>
                  <a:pt x="1971" y="66056"/>
                </a:lnTo>
                <a:lnTo>
                  <a:pt x="2148" y="66675"/>
                </a:lnTo>
                <a:lnTo>
                  <a:pt x="2325" y="67282"/>
                </a:lnTo>
                <a:lnTo>
                  <a:pt x="2527" y="67888"/>
                </a:lnTo>
                <a:lnTo>
                  <a:pt x="2729" y="68494"/>
                </a:lnTo>
                <a:lnTo>
                  <a:pt x="2931" y="69088"/>
                </a:lnTo>
                <a:lnTo>
                  <a:pt x="3146" y="69694"/>
                </a:lnTo>
                <a:lnTo>
                  <a:pt x="3373" y="70288"/>
                </a:lnTo>
                <a:lnTo>
                  <a:pt x="3601" y="70869"/>
                </a:lnTo>
                <a:lnTo>
                  <a:pt x="3828" y="71463"/>
                </a:lnTo>
                <a:lnTo>
                  <a:pt x="4068" y="72044"/>
                </a:lnTo>
                <a:lnTo>
                  <a:pt x="4321" y="72625"/>
                </a:lnTo>
                <a:lnTo>
                  <a:pt x="4586" y="73194"/>
                </a:lnTo>
                <a:lnTo>
                  <a:pt x="4839" y="73775"/>
                </a:lnTo>
                <a:lnTo>
                  <a:pt x="5117" y="74343"/>
                </a:lnTo>
                <a:lnTo>
                  <a:pt x="5395" y="74912"/>
                </a:lnTo>
                <a:lnTo>
                  <a:pt x="5673" y="75467"/>
                </a:lnTo>
                <a:lnTo>
                  <a:pt x="5963" y="76023"/>
                </a:lnTo>
                <a:lnTo>
                  <a:pt x="6254" y="76579"/>
                </a:lnTo>
                <a:lnTo>
                  <a:pt x="6557" y="77122"/>
                </a:lnTo>
                <a:lnTo>
                  <a:pt x="6873" y="77666"/>
                </a:lnTo>
                <a:lnTo>
                  <a:pt x="7189" y="78209"/>
                </a:lnTo>
                <a:lnTo>
                  <a:pt x="7505" y="78752"/>
                </a:lnTo>
                <a:lnTo>
                  <a:pt x="8174" y="79813"/>
                </a:lnTo>
                <a:lnTo>
                  <a:pt x="8856" y="80849"/>
                </a:lnTo>
                <a:lnTo>
                  <a:pt x="9564" y="81872"/>
                </a:lnTo>
                <a:lnTo>
                  <a:pt x="10297" y="82883"/>
                </a:lnTo>
                <a:lnTo>
                  <a:pt x="11055" y="83868"/>
                </a:lnTo>
                <a:lnTo>
                  <a:pt x="11838" y="84841"/>
                </a:lnTo>
                <a:lnTo>
                  <a:pt x="12646" y="85788"/>
                </a:lnTo>
                <a:lnTo>
                  <a:pt x="13468" y="86723"/>
                </a:lnTo>
                <a:lnTo>
                  <a:pt x="14314" y="87633"/>
                </a:lnTo>
                <a:lnTo>
                  <a:pt x="15186" y="88530"/>
                </a:lnTo>
                <a:lnTo>
                  <a:pt x="16083" y="89401"/>
                </a:lnTo>
                <a:lnTo>
                  <a:pt x="16992" y="90248"/>
                </a:lnTo>
                <a:lnTo>
                  <a:pt x="17915" y="91069"/>
                </a:lnTo>
                <a:lnTo>
                  <a:pt x="18875" y="91877"/>
                </a:lnTo>
                <a:lnTo>
                  <a:pt x="19835" y="92660"/>
                </a:lnTo>
                <a:lnTo>
                  <a:pt x="20833" y="93418"/>
                </a:lnTo>
                <a:lnTo>
                  <a:pt x="21831" y="94151"/>
                </a:lnTo>
                <a:lnTo>
                  <a:pt x="22867" y="94859"/>
                </a:lnTo>
                <a:lnTo>
                  <a:pt x="23903" y="95541"/>
                </a:lnTo>
                <a:lnTo>
                  <a:pt x="24964" y="96210"/>
                </a:lnTo>
                <a:lnTo>
                  <a:pt x="26051" y="96842"/>
                </a:lnTo>
                <a:lnTo>
                  <a:pt x="26594" y="97158"/>
                </a:lnTo>
                <a:lnTo>
                  <a:pt x="27137" y="97461"/>
                </a:lnTo>
                <a:lnTo>
                  <a:pt x="27693" y="97751"/>
                </a:lnTo>
                <a:lnTo>
                  <a:pt x="28249" y="98042"/>
                </a:lnTo>
                <a:lnTo>
                  <a:pt x="28805" y="98320"/>
                </a:lnTo>
                <a:lnTo>
                  <a:pt x="29373" y="98598"/>
                </a:lnTo>
                <a:lnTo>
                  <a:pt x="29942" y="98876"/>
                </a:lnTo>
                <a:lnTo>
                  <a:pt x="30510" y="99128"/>
                </a:lnTo>
                <a:lnTo>
                  <a:pt x="31092" y="99394"/>
                </a:lnTo>
                <a:lnTo>
                  <a:pt x="31673" y="99634"/>
                </a:lnTo>
                <a:lnTo>
                  <a:pt x="32254" y="99886"/>
                </a:lnTo>
                <a:lnTo>
                  <a:pt x="32848" y="100114"/>
                </a:lnTo>
                <a:lnTo>
                  <a:pt x="33429" y="100341"/>
                </a:lnTo>
                <a:lnTo>
                  <a:pt x="34023" y="100568"/>
                </a:lnTo>
                <a:lnTo>
                  <a:pt x="34629" y="100783"/>
                </a:lnTo>
                <a:lnTo>
                  <a:pt x="35223" y="100985"/>
                </a:lnTo>
                <a:lnTo>
                  <a:pt x="35829" y="101187"/>
                </a:lnTo>
                <a:lnTo>
                  <a:pt x="36436" y="101377"/>
                </a:lnTo>
                <a:lnTo>
                  <a:pt x="37042" y="101566"/>
                </a:lnTo>
                <a:lnTo>
                  <a:pt x="37661" y="101743"/>
                </a:lnTo>
                <a:lnTo>
                  <a:pt x="38280" y="101920"/>
                </a:lnTo>
                <a:lnTo>
                  <a:pt x="38899" y="102084"/>
                </a:lnTo>
                <a:lnTo>
                  <a:pt x="39518" y="102236"/>
                </a:lnTo>
                <a:lnTo>
                  <a:pt x="40150" y="102388"/>
                </a:lnTo>
                <a:lnTo>
                  <a:pt x="40769" y="102527"/>
                </a:lnTo>
                <a:lnTo>
                  <a:pt x="41401" y="102665"/>
                </a:lnTo>
                <a:lnTo>
                  <a:pt x="42045" y="102792"/>
                </a:lnTo>
                <a:lnTo>
                  <a:pt x="42677" y="102906"/>
                </a:lnTo>
                <a:lnTo>
                  <a:pt x="43321" y="103019"/>
                </a:lnTo>
                <a:lnTo>
                  <a:pt x="43965" y="103120"/>
                </a:lnTo>
                <a:lnTo>
                  <a:pt x="44610" y="103209"/>
                </a:lnTo>
                <a:lnTo>
                  <a:pt x="45254" y="103297"/>
                </a:lnTo>
                <a:lnTo>
                  <a:pt x="45898" y="103373"/>
                </a:lnTo>
                <a:lnTo>
                  <a:pt x="46555" y="103449"/>
                </a:lnTo>
                <a:lnTo>
                  <a:pt x="47212" y="103512"/>
                </a:lnTo>
                <a:lnTo>
                  <a:pt x="47869" y="103562"/>
                </a:lnTo>
                <a:lnTo>
                  <a:pt x="48526" y="103613"/>
                </a:lnTo>
                <a:lnTo>
                  <a:pt x="49183" y="103651"/>
                </a:lnTo>
                <a:lnTo>
                  <a:pt x="49852" y="103676"/>
                </a:lnTo>
                <a:lnTo>
                  <a:pt x="50522" y="103701"/>
                </a:lnTo>
                <a:lnTo>
                  <a:pt x="51192" y="103714"/>
                </a:lnTo>
                <a:lnTo>
                  <a:pt x="52531" y="103714"/>
                </a:lnTo>
                <a:lnTo>
                  <a:pt x="53200" y="103701"/>
                </a:lnTo>
                <a:lnTo>
                  <a:pt x="53857" y="103676"/>
                </a:lnTo>
                <a:lnTo>
                  <a:pt x="54527" y="103651"/>
                </a:lnTo>
                <a:lnTo>
                  <a:pt x="55184" y="103613"/>
                </a:lnTo>
                <a:lnTo>
                  <a:pt x="55853" y="103562"/>
                </a:lnTo>
                <a:lnTo>
                  <a:pt x="56510" y="103512"/>
                </a:lnTo>
                <a:lnTo>
                  <a:pt x="57155" y="103449"/>
                </a:lnTo>
                <a:lnTo>
                  <a:pt x="57812" y="103373"/>
                </a:lnTo>
                <a:lnTo>
                  <a:pt x="58456" y="103297"/>
                </a:lnTo>
                <a:lnTo>
                  <a:pt x="59113" y="103209"/>
                </a:lnTo>
                <a:lnTo>
                  <a:pt x="59757" y="103120"/>
                </a:lnTo>
                <a:lnTo>
                  <a:pt x="60402" y="103019"/>
                </a:lnTo>
                <a:lnTo>
                  <a:pt x="61033" y="102906"/>
                </a:lnTo>
                <a:lnTo>
                  <a:pt x="61678" y="102792"/>
                </a:lnTo>
                <a:lnTo>
                  <a:pt x="62309" y="102665"/>
                </a:lnTo>
                <a:lnTo>
                  <a:pt x="62941" y="102527"/>
                </a:lnTo>
                <a:lnTo>
                  <a:pt x="63573" y="102388"/>
                </a:lnTo>
                <a:lnTo>
                  <a:pt x="64192" y="102236"/>
                </a:lnTo>
                <a:lnTo>
                  <a:pt x="64823" y="102084"/>
                </a:lnTo>
                <a:lnTo>
                  <a:pt x="65442" y="101920"/>
                </a:lnTo>
                <a:lnTo>
                  <a:pt x="66049" y="101743"/>
                </a:lnTo>
                <a:lnTo>
                  <a:pt x="66668" y="101566"/>
                </a:lnTo>
                <a:lnTo>
                  <a:pt x="67274" y="101377"/>
                </a:lnTo>
                <a:lnTo>
                  <a:pt x="67881" y="101187"/>
                </a:lnTo>
                <a:lnTo>
                  <a:pt x="68487" y="100985"/>
                </a:lnTo>
                <a:lnTo>
                  <a:pt x="69094" y="100783"/>
                </a:lnTo>
                <a:lnTo>
                  <a:pt x="69687" y="100568"/>
                </a:lnTo>
                <a:lnTo>
                  <a:pt x="70281" y="100341"/>
                </a:lnTo>
                <a:lnTo>
                  <a:pt x="70875" y="100114"/>
                </a:lnTo>
                <a:lnTo>
                  <a:pt x="71456" y="99886"/>
                </a:lnTo>
                <a:lnTo>
                  <a:pt x="72037" y="99634"/>
                </a:lnTo>
                <a:lnTo>
                  <a:pt x="72618" y="99394"/>
                </a:lnTo>
                <a:lnTo>
                  <a:pt x="73199" y="99128"/>
                </a:lnTo>
                <a:lnTo>
                  <a:pt x="73768" y="98876"/>
                </a:lnTo>
                <a:lnTo>
                  <a:pt x="74336" y="98598"/>
                </a:lnTo>
                <a:lnTo>
                  <a:pt x="74905" y="98320"/>
                </a:lnTo>
                <a:lnTo>
                  <a:pt x="75461" y="98042"/>
                </a:lnTo>
                <a:lnTo>
                  <a:pt x="76029" y="97751"/>
                </a:lnTo>
                <a:lnTo>
                  <a:pt x="76573" y="97461"/>
                </a:lnTo>
                <a:lnTo>
                  <a:pt x="77129" y="97158"/>
                </a:lnTo>
                <a:lnTo>
                  <a:pt x="77672" y="96842"/>
                </a:lnTo>
                <a:lnTo>
                  <a:pt x="78746" y="96210"/>
                </a:lnTo>
                <a:lnTo>
                  <a:pt x="79807" y="95541"/>
                </a:lnTo>
                <a:lnTo>
                  <a:pt x="80855" y="94859"/>
                </a:lnTo>
                <a:lnTo>
                  <a:pt x="81879" y="94151"/>
                </a:lnTo>
                <a:lnTo>
                  <a:pt x="82889" y="93418"/>
                </a:lnTo>
                <a:lnTo>
                  <a:pt x="83875" y="92660"/>
                </a:lnTo>
                <a:lnTo>
                  <a:pt x="84848" y="91877"/>
                </a:lnTo>
                <a:lnTo>
                  <a:pt x="85795" y="91069"/>
                </a:lnTo>
                <a:lnTo>
                  <a:pt x="86730" y="90248"/>
                </a:lnTo>
                <a:lnTo>
                  <a:pt x="87640" y="89401"/>
                </a:lnTo>
                <a:lnTo>
                  <a:pt x="88524" y="88530"/>
                </a:lnTo>
                <a:lnTo>
                  <a:pt x="89396" y="87633"/>
                </a:lnTo>
                <a:lnTo>
                  <a:pt x="90242" y="86723"/>
                </a:lnTo>
                <a:lnTo>
                  <a:pt x="91076" y="85788"/>
                </a:lnTo>
                <a:lnTo>
                  <a:pt x="91872" y="84841"/>
                </a:lnTo>
                <a:lnTo>
                  <a:pt x="92655" y="83868"/>
                </a:lnTo>
                <a:lnTo>
                  <a:pt x="93413" y="82883"/>
                </a:lnTo>
                <a:lnTo>
                  <a:pt x="94146" y="81872"/>
                </a:lnTo>
                <a:lnTo>
                  <a:pt x="94853" y="80849"/>
                </a:lnTo>
                <a:lnTo>
                  <a:pt x="95548" y="79813"/>
                </a:lnTo>
                <a:lnTo>
                  <a:pt x="96205" y="78752"/>
                </a:lnTo>
                <a:lnTo>
                  <a:pt x="96850" y="77666"/>
                </a:lnTo>
                <a:lnTo>
                  <a:pt x="97153" y="77122"/>
                </a:lnTo>
                <a:lnTo>
                  <a:pt x="97456" y="76579"/>
                </a:lnTo>
                <a:lnTo>
                  <a:pt x="97759" y="76023"/>
                </a:lnTo>
                <a:lnTo>
                  <a:pt x="98037" y="75467"/>
                </a:lnTo>
                <a:lnTo>
                  <a:pt x="98328" y="74912"/>
                </a:lnTo>
                <a:lnTo>
                  <a:pt x="98606" y="74343"/>
                </a:lnTo>
                <a:lnTo>
                  <a:pt x="98871" y="73775"/>
                </a:lnTo>
                <a:lnTo>
                  <a:pt x="99136" y="73194"/>
                </a:lnTo>
                <a:lnTo>
                  <a:pt x="99389" y="72625"/>
                </a:lnTo>
                <a:lnTo>
                  <a:pt x="99642" y="72044"/>
                </a:lnTo>
                <a:lnTo>
                  <a:pt x="99882" y="71463"/>
                </a:lnTo>
                <a:lnTo>
                  <a:pt x="100122" y="70869"/>
                </a:lnTo>
                <a:lnTo>
                  <a:pt x="100349" y="70288"/>
                </a:lnTo>
                <a:lnTo>
                  <a:pt x="100564" y="69694"/>
                </a:lnTo>
                <a:lnTo>
                  <a:pt x="100779" y="69088"/>
                </a:lnTo>
                <a:lnTo>
                  <a:pt x="100993" y="68494"/>
                </a:lnTo>
                <a:lnTo>
                  <a:pt x="101196" y="67888"/>
                </a:lnTo>
                <a:lnTo>
                  <a:pt x="101385" y="67282"/>
                </a:lnTo>
                <a:lnTo>
                  <a:pt x="101575" y="66675"/>
                </a:lnTo>
                <a:lnTo>
                  <a:pt x="101751" y="66056"/>
                </a:lnTo>
                <a:lnTo>
                  <a:pt x="101916" y="65437"/>
                </a:lnTo>
                <a:lnTo>
                  <a:pt x="102080" y="64818"/>
                </a:lnTo>
                <a:lnTo>
                  <a:pt x="102244" y="64199"/>
                </a:lnTo>
                <a:lnTo>
                  <a:pt x="102383" y="63568"/>
                </a:lnTo>
                <a:lnTo>
                  <a:pt x="102535" y="62936"/>
                </a:lnTo>
                <a:lnTo>
                  <a:pt x="102661" y="62304"/>
                </a:lnTo>
                <a:lnTo>
                  <a:pt x="102787" y="61673"/>
                </a:lnTo>
                <a:lnTo>
                  <a:pt x="102901" y="61041"/>
                </a:lnTo>
                <a:lnTo>
                  <a:pt x="103015" y="60397"/>
                </a:lnTo>
                <a:lnTo>
                  <a:pt x="103116" y="59752"/>
                </a:lnTo>
                <a:lnTo>
                  <a:pt x="103217" y="59108"/>
                </a:lnTo>
                <a:lnTo>
                  <a:pt x="103305" y="58464"/>
                </a:lnTo>
                <a:lnTo>
                  <a:pt x="103381" y="57820"/>
                </a:lnTo>
                <a:lnTo>
                  <a:pt x="103444" y="57163"/>
                </a:lnTo>
                <a:lnTo>
                  <a:pt x="103508" y="56506"/>
                </a:lnTo>
                <a:lnTo>
                  <a:pt x="103571" y="55849"/>
                </a:lnTo>
                <a:lnTo>
                  <a:pt x="103609" y="55192"/>
                </a:lnTo>
                <a:lnTo>
                  <a:pt x="103646" y="54523"/>
                </a:lnTo>
                <a:lnTo>
                  <a:pt x="103672" y="53866"/>
                </a:lnTo>
                <a:lnTo>
                  <a:pt x="103697" y="53196"/>
                </a:lnTo>
                <a:lnTo>
                  <a:pt x="103710" y="52527"/>
                </a:lnTo>
                <a:lnTo>
                  <a:pt x="103710" y="51857"/>
                </a:lnTo>
                <a:lnTo>
                  <a:pt x="103710" y="51188"/>
                </a:lnTo>
                <a:lnTo>
                  <a:pt x="103697" y="50518"/>
                </a:lnTo>
                <a:lnTo>
                  <a:pt x="103672" y="49861"/>
                </a:lnTo>
                <a:lnTo>
                  <a:pt x="103646" y="49192"/>
                </a:lnTo>
                <a:lnTo>
                  <a:pt x="103609" y="48535"/>
                </a:lnTo>
                <a:lnTo>
                  <a:pt x="103571" y="47865"/>
                </a:lnTo>
                <a:lnTo>
                  <a:pt x="103508" y="47208"/>
                </a:lnTo>
                <a:lnTo>
                  <a:pt x="103444" y="46564"/>
                </a:lnTo>
                <a:lnTo>
                  <a:pt x="103381" y="45907"/>
                </a:lnTo>
                <a:lnTo>
                  <a:pt x="103305" y="45250"/>
                </a:lnTo>
                <a:lnTo>
                  <a:pt x="103217" y="44606"/>
                </a:lnTo>
                <a:lnTo>
                  <a:pt x="103116" y="43962"/>
                </a:lnTo>
                <a:lnTo>
                  <a:pt x="103015" y="43317"/>
                </a:lnTo>
                <a:lnTo>
                  <a:pt x="102901" y="42686"/>
                </a:lnTo>
                <a:lnTo>
                  <a:pt x="102787" y="42042"/>
                </a:lnTo>
                <a:lnTo>
                  <a:pt x="102661" y="41410"/>
                </a:lnTo>
                <a:lnTo>
                  <a:pt x="102535" y="40778"/>
                </a:lnTo>
                <a:lnTo>
                  <a:pt x="102383" y="40147"/>
                </a:lnTo>
                <a:lnTo>
                  <a:pt x="102244" y="39528"/>
                </a:lnTo>
                <a:lnTo>
                  <a:pt x="102080" y="38896"/>
                </a:lnTo>
                <a:lnTo>
                  <a:pt x="101916" y="38277"/>
                </a:lnTo>
                <a:lnTo>
                  <a:pt x="101751" y="37658"/>
                </a:lnTo>
                <a:lnTo>
                  <a:pt x="101575" y="37052"/>
                </a:lnTo>
                <a:lnTo>
                  <a:pt x="101385" y="36445"/>
                </a:lnTo>
                <a:lnTo>
                  <a:pt x="101196" y="35826"/>
                </a:lnTo>
                <a:lnTo>
                  <a:pt x="100993" y="35233"/>
                </a:lnTo>
                <a:lnTo>
                  <a:pt x="100779" y="34626"/>
                </a:lnTo>
                <a:lnTo>
                  <a:pt x="100564" y="34032"/>
                </a:lnTo>
                <a:lnTo>
                  <a:pt x="100349" y="33439"/>
                </a:lnTo>
                <a:lnTo>
                  <a:pt x="100122" y="32845"/>
                </a:lnTo>
                <a:lnTo>
                  <a:pt x="99882" y="32264"/>
                </a:lnTo>
                <a:lnTo>
                  <a:pt x="99642" y="31670"/>
                </a:lnTo>
                <a:lnTo>
                  <a:pt x="99389" y="31102"/>
                </a:lnTo>
                <a:lnTo>
                  <a:pt x="99136" y="30521"/>
                </a:lnTo>
                <a:lnTo>
                  <a:pt x="98871" y="29952"/>
                </a:lnTo>
                <a:lnTo>
                  <a:pt x="98606" y="29384"/>
                </a:lnTo>
                <a:lnTo>
                  <a:pt x="98328" y="28815"/>
                </a:lnTo>
                <a:lnTo>
                  <a:pt x="98037" y="28247"/>
                </a:lnTo>
                <a:lnTo>
                  <a:pt x="97759" y="27691"/>
                </a:lnTo>
                <a:lnTo>
                  <a:pt x="97456" y="27148"/>
                </a:lnTo>
                <a:lnTo>
                  <a:pt x="97153" y="26592"/>
                </a:lnTo>
                <a:lnTo>
                  <a:pt x="96850" y="26049"/>
                </a:lnTo>
                <a:lnTo>
                  <a:pt x="96205" y="24975"/>
                </a:lnTo>
                <a:lnTo>
                  <a:pt x="95548" y="23914"/>
                </a:lnTo>
                <a:lnTo>
                  <a:pt x="94853" y="22865"/>
                </a:lnTo>
                <a:lnTo>
                  <a:pt x="94146" y="21842"/>
                </a:lnTo>
                <a:lnTo>
                  <a:pt x="93413" y="20831"/>
                </a:lnTo>
                <a:lnTo>
                  <a:pt x="92655" y="19846"/>
                </a:lnTo>
                <a:lnTo>
                  <a:pt x="91872" y="18873"/>
                </a:lnTo>
                <a:lnTo>
                  <a:pt x="91076" y="17926"/>
                </a:lnTo>
                <a:lnTo>
                  <a:pt x="90242" y="16991"/>
                </a:lnTo>
                <a:lnTo>
                  <a:pt x="89396" y="16081"/>
                </a:lnTo>
                <a:lnTo>
                  <a:pt x="88524" y="15197"/>
                </a:lnTo>
                <a:lnTo>
                  <a:pt x="87640" y="14326"/>
                </a:lnTo>
                <a:lnTo>
                  <a:pt x="86730" y="13479"/>
                </a:lnTo>
                <a:lnTo>
                  <a:pt x="85795" y="12645"/>
                </a:lnTo>
                <a:lnTo>
                  <a:pt x="84848" y="11850"/>
                </a:lnTo>
                <a:lnTo>
                  <a:pt x="83875" y="11066"/>
                </a:lnTo>
                <a:lnTo>
                  <a:pt x="82889" y="10308"/>
                </a:lnTo>
                <a:lnTo>
                  <a:pt x="81879" y="9576"/>
                </a:lnTo>
                <a:lnTo>
                  <a:pt x="80855" y="8856"/>
                </a:lnTo>
                <a:lnTo>
                  <a:pt x="79807" y="8173"/>
                </a:lnTo>
                <a:lnTo>
                  <a:pt x="78746" y="7517"/>
                </a:lnTo>
                <a:lnTo>
                  <a:pt x="77672" y="6872"/>
                </a:lnTo>
                <a:lnTo>
                  <a:pt x="77129" y="6569"/>
                </a:lnTo>
                <a:lnTo>
                  <a:pt x="76573" y="6266"/>
                </a:lnTo>
                <a:lnTo>
                  <a:pt x="76029" y="5963"/>
                </a:lnTo>
                <a:lnTo>
                  <a:pt x="75461" y="5672"/>
                </a:lnTo>
                <a:lnTo>
                  <a:pt x="74905" y="5394"/>
                </a:lnTo>
                <a:lnTo>
                  <a:pt x="74336" y="5116"/>
                </a:lnTo>
                <a:lnTo>
                  <a:pt x="73768" y="4851"/>
                </a:lnTo>
                <a:lnTo>
                  <a:pt x="73199" y="4586"/>
                </a:lnTo>
                <a:lnTo>
                  <a:pt x="72618" y="4333"/>
                </a:lnTo>
                <a:lnTo>
                  <a:pt x="72037" y="4080"/>
                </a:lnTo>
                <a:lnTo>
                  <a:pt x="71456" y="3840"/>
                </a:lnTo>
                <a:lnTo>
                  <a:pt x="70875" y="3600"/>
                </a:lnTo>
                <a:lnTo>
                  <a:pt x="70281" y="3373"/>
                </a:lnTo>
                <a:lnTo>
                  <a:pt x="69687" y="3146"/>
                </a:lnTo>
                <a:lnTo>
                  <a:pt x="69094" y="2931"/>
                </a:lnTo>
                <a:lnTo>
                  <a:pt x="68487" y="2729"/>
                </a:lnTo>
                <a:lnTo>
                  <a:pt x="67881" y="2527"/>
                </a:lnTo>
                <a:lnTo>
                  <a:pt x="67274" y="2337"/>
                </a:lnTo>
                <a:lnTo>
                  <a:pt x="66668" y="2148"/>
                </a:lnTo>
                <a:lnTo>
                  <a:pt x="66049" y="1971"/>
                </a:lnTo>
                <a:lnTo>
                  <a:pt x="65442" y="1807"/>
                </a:lnTo>
                <a:lnTo>
                  <a:pt x="64823" y="1642"/>
                </a:lnTo>
                <a:lnTo>
                  <a:pt x="64192" y="1478"/>
                </a:lnTo>
                <a:lnTo>
                  <a:pt x="63573" y="1339"/>
                </a:lnTo>
                <a:lnTo>
                  <a:pt x="62941" y="1188"/>
                </a:lnTo>
                <a:lnTo>
                  <a:pt x="62309" y="1061"/>
                </a:lnTo>
                <a:lnTo>
                  <a:pt x="61678" y="935"/>
                </a:lnTo>
                <a:lnTo>
                  <a:pt x="61033" y="821"/>
                </a:lnTo>
                <a:lnTo>
                  <a:pt x="60402" y="708"/>
                </a:lnTo>
                <a:lnTo>
                  <a:pt x="59757" y="607"/>
                </a:lnTo>
                <a:lnTo>
                  <a:pt x="59113" y="505"/>
                </a:lnTo>
                <a:lnTo>
                  <a:pt x="58456" y="417"/>
                </a:lnTo>
                <a:lnTo>
                  <a:pt x="57812" y="341"/>
                </a:lnTo>
                <a:lnTo>
                  <a:pt x="57155" y="278"/>
                </a:lnTo>
                <a:lnTo>
                  <a:pt x="56510" y="215"/>
                </a:lnTo>
                <a:lnTo>
                  <a:pt x="55853" y="152"/>
                </a:lnTo>
                <a:lnTo>
                  <a:pt x="55184" y="114"/>
                </a:lnTo>
                <a:lnTo>
                  <a:pt x="54527" y="76"/>
                </a:lnTo>
                <a:lnTo>
                  <a:pt x="53857" y="38"/>
                </a:lnTo>
                <a:lnTo>
                  <a:pt x="53200" y="25"/>
                </a:lnTo>
                <a:lnTo>
                  <a:pt x="52531" y="13"/>
                </a:lnTo>
                <a:lnTo>
                  <a:pt x="51861" y="0"/>
                </a:lnTo>
                <a:close/>
              </a:path>
            </a:pathLst>
          </a:custGeom>
          <a:noFill/>
          <a:ln w="19050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6" name="Google Shape;246;p43"/>
          <p:cNvSpPr txBox="1">
            <a:spLocks noGrp="1"/>
          </p:cNvSpPr>
          <p:nvPr>
            <p:ph type="title" idx="3"/>
          </p:nvPr>
        </p:nvSpPr>
        <p:spPr>
          <a:xfrm>
            <a:off x="3403800" y="2948538"/>
            <a:ext cx="2336400" cy="527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Más retinoides.</a:t>
            </a:r>
            <a:endParaRPr dirty="0"/>
          </a:p>
        </p:txBody>
      </p:sp>
      <p:sp>
        <p:nvSpPr>
          <p:cNvPr id="247" name="Google Shape;247;p43"/>
          <p:cNvSpPr txBox="1">
            <a:spLocks noGrp="1"/>
          </p:cNvSpPr>
          <p:nvPr>
            <p:ph type="subTitle" idx="4"/>
          </p:nvPr>
        </p:nvSpPr>
        <p:spPr>
          <a:xfrm>
            <a:off x="3056399" y="3315275"/>
            <a:ext cx="3128643" cy="931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Aft>
                <a:spcPts val="1600"/>
              </a:spcAft>
            </a:pPr>
            <a:r>
              <a:rPr lang="es-ES" dirty="0"/>
              <a:t>Mas eficientes: incrementan la penetración de los antibióticos en la unidad pilo sebácea, acción </a:t>
            </a:r>
            <a:r>
              <a:rPr lang="es-ES" dirty="0" err="1"/>
              <a:t>anticomedogénica</a:t>
            </a:r>
            <a:r>
              <a:rPr lang="es-ES" dirty="0"/>
              <a:t> y </a:t>
            </a:r>
            <a:r>
              <a:rPr lang="es-ES" dirty="0" err="1"/>
              <a:t>comedolítica</a:t>
            </a:r>
            <a:r>
              <a:rPr lang="es-ES" dirty="0"/>
              <a:t>, pero no protegen frente a la resistencia bacteriana.</a:t>
            </a:r>
            <a:endParaRPr dirty="0"/>
          </a:p>
        </p:txBody>
      </p:sp>
      <p:sp>
        <p:nvSpPr>
          <p:cNvPr id="248" name="Google Shape;248;p43"/>
          <p:cNvSpPr/>
          <p:nvPr/>
        </p:nvSpPr>
        <p:spPr>
          <a:xfrm rot="10800000">
            <a:off x="4449097" y="1773356"/>
            <a:ext cx="245806" cy="720783"/>
          </a:xfrm>
          <a:custGeom>
            <a:avLst/>
            <a:gdLst/>
            <a:ahLst/>
            <a:cxnLst/>
            <a:rect l="l" t="t" r="r" b="b"/>
            <a:pathLst>
              <a:path w="27365" h="80243" extrusionOk="0">
                <a:moveTo>
                  <a:pt x="9147" y="7694"/>
                </a:moveTo>
                <a:lnTo>
                  <a:pt x="9324" y="8338"/>
                </a:lnTo>
                <a:lnTo>
                  <a:pt x="9488" y="8982"/>
                </a:lnTo>
                <a:lnTo>
                  <a:pt x="9639" y="9639"/>
                </a:lnTo>
                <a:lnTo>
                  <a:pt x="9791" y="10283"/>
                </a:lnTo>
                <a:lnTo>
                  <a:pt x="9930" y="10928"/>
                </a:lnTo>
                <a:lnTo>
                  <a:pt x="10069" y="11572"/>
                </a:lnTo>
                <a:lnTo>
                  <a:pt x="10183" y="12229"/>
                </a:lnTo>
                <a:lnTo>
                  <a:pt x="10309" y="12873"/>
                </a:lnTo>
                <a:lnTo>
                  <a:pt x="10511" y="14174"/>
                </a:lnTo>
                <a:lnTo>
                  <a:pt x="10701" y="15475"/>
                </a:lnTo>
                <a:lnTo>
                  <a:pt x="10852" y="16789"/>
                </a:lnTo>
                <a:lnTo>
                  <a:pt x="10979" y="18090"/>
                </a:lnTo>
                <a:lnTo>
                  <a:pt x="11067" y="19404"/>
                </a:lnTo>
                <a:lnTo>
                  <a:pt x="11143" y="20718"/>
                </a:lnTo>
                <a:lnTo>
                  <a:pt x="11181" y="22032"/>
                </a:lnTo>
                <a:lnTo>
                  <a:pt x="11206" y="23345"/>
                </a:lnTo>
                <a:lnTo>
                  <a:pt x="11206" y="24659"/>
                </a:lnTo>
                <a:lnTo>
                  <a:pt x="11168" y="25973"/>
                </a:lnTo>
                <a:lnTo>
                  <a:pt x="11118" y="27299"/>
                </a:lnTo>
                <a:lnTo>
                  <a:pt x="11042" y="28626"/>
                </a:lnTo>
                <a:lnTo>
                  <a:pt x="10789" y="27982"/>
                </a:lnTo>
                <a:lnTo>
                  <a:pt x="10549" y="27350"/>
                </a:lnTo>
                <a:lnTo>
                  <a:pt x="10334" y="26706"/>
                </a:lnTo>
                <a:lnTo>
                  <a:pt x="10120" y="26074"/>
                </a:lnTo>
                <a:lnTo>
                  <a:pt x="9930" y="25430"/>
                </a:lnTo>
                <a:lnTo>
                  <a:pt x="9741" y="24786"/>
                </a:lnTo>
                <a:lnTo>
                  <a:pt x="9576" y="24141"/>
                </a:lnTo>
                <a:lnTo>
                  <a:pt x="9425" y="23497"/>
                </a:lnTo>
                <a:lnTo>
                  <a:pt x="9286" y="22840"/>
                </a:lnTo>
                <a:lnTo>
                  <a:pt x="9159" y="22196"/>
                </a:lnTo>
                <a:lnTo>
                  <a:pt x="9046" y="21552"/>
                </a:lnTo>
                <a:lnTo>
                  <a:pt x="8945" y="20895"/>
                </a:lnTo>
                <a:lnTo>
                  <a:pt x="8856" y="20250"/>
                </a:lnTo>
                <a:lnTo>
                  <a:pt x="8780" y="19594"/>
                </a:lnTo>
                <a:lnTo>
                  <a:pt x="8717" y="18937"/>
                </a:lnTo>
                <a:lnTo>
                  <a:pt x="8654" y="18280"/>
                </a:lnTo>
                <a:lnTo>
                  <a:pt x="8616" y="17623"/>
                </a:lnTo>
                <a:lnTo>
                  <a:pt x="8591" y="16966"/>
                </a:lnTo>
                <a:lnTo>
                  <a:pt x="8566" y="16309"/>
                </a:lnTo>
                <a:lnTo>
                  <a:pt x="8553" y="15652"/>
                </a:lnTo>
                <a:lnTo>
                  <a:pt x="8553" y="14995"/>
                </a:lnTo>
                <a:lnTo>
                  <a:pt x="8566" y="14338"/>
                </a:lnTo>
                <a:lnTo>
                  <a:pt x="8578" y="13669"/>
                </a:lnTo>
                <a:lnTo>
                  <a:pt x="8616" y="13012"/>
                </a:lnTo>
                <a:lnTo>
                  <a:pt x="8654" y="12355"/>
                </a:lnTo>
                <a:lnTo>
                  <a:pt x="8692" y="11686"/>
                </a:lnTo>
                <a:lnTo>
                  <a:pt x="8755" y="11029"/>
                </a:lnTo>
                <a:lnTo>
                  <a:pt x="8818" y="10359"/>
                </a:lnTo>
                <a:lnTo>
                  <a:pt x="8894" y="9690"/>
                </a:lnTo>
                <a:lnTo>
                  <a:pt x="8970" y="9033"/>
                </a:lnTo>
                <a:lnTo>
                  <a:pt x="9147" y="7694"/>
                </a:lnTo>
                <a:close/>
                <a:moveTo>
                  <a:pt x="7479" y="0"/>
                </a:moveTo>
                <a:lnTo>
                  <a:pt x="7075" y="177"/>
                </a:lnTo>
                <a:lnTo>
                  <a:pt x="7264" y="720"/>
                </a:lnTo>
                <a:lnTo>
                  <a:pt x="7353" y="998"/>
                </a:lnTo>
                <a:lnTo>
                  <a:pt x="7416" y="1276"/>
                </a:lnTo>
                <a:lnTo>
                  <a:pt x="7504" y="1605"/>
                </a:lnTo>
                <a:lnTo>
                  <a:pt x="7593" y="1933"/>
                </a:lnTo>
                <a:lnTo>
                  <a:pt x="7808" y="2603"/>
                </a:lnTo>
                <a:lnTo>
                  <a:pt x="8022" y="3272"/>
                </a:lnTo>
                <a:lnTo>
                  <a:pt x="8237" y="3942"/>
                </a:lnTo>
                <a:lnTo>
                  <a:pt x="8326" y="4283"/>
                </a:lnTo>
                <a:lnTo>
                  <a:pt x="8414" y="4611"/>
                </a:lnTo>
                <a:lnTo>
                  <a:pt x="8477" y="4940"/>
                </a:lnTo>
                <a:lnTo>
                  <a:pt x="8528" y="5268"/>
                </a:lnTo>
                <a:lnTo>
                  <a:pt x="8553" y="5584"/>
                </a:lnTo>
                <a:lnTo>
                  <a:pt x="8566" y="5900"/>
                </a:lnTo>
                <a:lnTo>
                  <a:pt x="8553" y="6203"/>
                </a:lnTo>
                <a:lnTo>
                  <a:pt x="8528" y="6367"/>
                </a:lnTo>
                <a:lnTo>
                  <a:pt x="8502" y="6519"/>
                </a:lnTo>
                <a:lnTo>
                  <a:pt x="8363" y="7226"/>
                </a:lnTo>
                <a:lnTo>
                  <a:pt x="8237" y="7946"/>
                </a:lnTo>
                <a:lnTo>
                  <a:pt x="8136" y="8654"/>
                </a:lnTo>
                <a:lnTo>
                  <a:pt x="8035" y="9361"/>
                </a:lnTo>
                <a:lnTo>
                  <a:pt x="7947" y="10081"/>
                </a:lnTo>
                <a:lnTo>
                  <a:pt x="7883" y="10789"/>
                </a:lnTo>
                <a:lnTo>
                  <a:pt x="7820" y="11509"/>
                </a:lnTo>
                <a:lnTo>
                  <a:pt x="7770" y="12216"/>
                </a:lnTo>
                <a:lnTo>
                  <a:pt x="7732" y="12924"/>
                </a:lnTo>
                <a:lnTo>
                  <a:pt x="7707" y="13644"/>
                </a:lnTo>
                <a:lnTo>
                  <a:pt x="7694" y="14351"/>
                </a:lnTo>
                <a:lnTo>
                  <a:pt x="7694" y="15071"/>
                </a:lnTo>
                <a:lnTo>
                  <a:pt x="7694" y="15779"/>
                </a:lnTo>
                <a:lnTo>
                  <a:pt x="7707" y="16499"/>
                </a:lnTo>
                <a:lnTo>
                  <a:pt x="7732" y="17206"/>
                </a:lnTo>
                <a:lnTo>
                  <a:pt x="7770" y="17926"/>
                </a:lnTo>
                <a:lnTo>
                  <a:pt x="7820" y="18747"/>
                </a:lnTo>
                <a:lnTo>
                  <a:pt x="7871" y="19556"/>
                </a:lnTo>
                <a:lnTo>
                  <a:pt x="7947" y="20377"/>
                </a:lnTo>
                <a:lnTo>
                  <a:pt x="8022" y="21185"/>
                </a:lnTo>
                <a:lnTo>
                  <a:pt x="8123" y="22006"/>
                </a:lnTo>
                <a:lnTo>
                  <a:pt x="8237" y="22802"/>
                </a:lnTo>
                <a:lnTo>
                  <a:pt x="8376" y="23611"/>
                </a:lnTo>
                <a:lnTo>
                  <a:pt x="8540" y="24407"/>
                </a:lnTo>
                <a:lnTo>
                  <a:pt x="8717" y="25202"/>
                </a:lnTo>
                <a:lnTo>
                  <a:pt x="8919" y="25986"/>
                </a:lnTo>
                <a:lnTo>
                  <a:pt x="9159" y="26769"/>
                </a:lnTo>
                <a:lnTo>
                  <a:pt x="9286" y="27161"/>
                </a:lnTo>
                <a:lnTo>
                  <a:pt x="9412" y="27552"/>
                </a:lnTo>
                <a:lnTo>
                  <a:pt x="9564" y="27931"/>
                </a:lnTo>
                <a:lnTo>
                  <a:pt x="9715" y="28310"/>
                </a:lnTo>
                <a:lnTo>
                  <a:pt x="9867" y="28702"/>
                </a:lnTo>
                <a:lnTo>
                  <a:pt x="10031" y="29081"/>
                </a:lnTo>
                <a:lnTo>
                  <a:pt x="10208" y="29447"/>
                </a:lnTo>
                <a:lnTo>
                  <a:pt x="10385" y="29826"/>
                </a:lnTo>
                <a:lnTo>
                  <a:pt x="10587" y="30205"/>
                </a:lnTo>
                <a:lnTo>
                  <a:pt x="10789" y="30571"/>
                </a:lnTo>
                <a:lnTo>
                  <a:pt x="10865" y="30736"/>
                </a:lnTo>
                <a:lnTo>
                  <a:pt x="10928" y="30900"/>
                </a:lnTo>
                <a:lnTo>
                  <a:pt x="10991" y="31089"/>
                </a:lnTo>
                <a:lnTo>
                  <a:pt x="11029" y="31279"/>
                </a:lnTo>
                <a:lnTo>
                  <a:pt x="11054" y="31468"/>
                </a:lnTo>
                <a:lnTo>
                  <a:pt x="11080" y="31658"/>
                </a:lnTo>
                <a:lnTo>
                  <a:pt x="11080" y="31847"/>
                </a:lnTo>
                <a:lnTo>
                  <a:pt x="11080" y="32024"/>
                </a:lnTo>
                <a:lnTo>
                  <a:pt x="10953" y="34323"/>
                </a:lnTo>
                <a:lnTo>
                  <a:pt x="10814" y="36610"/>
                </a:lnTo>
                <a:lnTo>
                  <a:pt x="10726" y="37759"/>
                </a:lnTo>
                <a:lnTo>
                  <a:pt x="10638" y="38896"/>
                </a:lnTo>
                <a:lnTo>
                  <a:pt x="10536" y="40046"/>
                </a:lnTo>
                <a:lnTo>
                  <a:pt x="10435" y="41183"/>
                </a:lnTo>
                <a:lnTo>
                  <a:pt x="10410" y="41296"/>
                </a:lnTo>
                <a:lnTo>
                  <a:pt x="10385" y="41410"/>
                </a:lnTo>
                <a:lnTo>
                  <a:pt x="10347" y="41511"/>
                </a:lnTo>
                <a:lnTo>
                  <a:pt x="10296" y="41625"/>
                </a:lnTo>
                <a:lnTo>
                  <a:pt x="10233" y="41739"/>
                </a:lnTo>
                <a:lnTo>
                  <a:pt x="10170" y="41852"/>
                </a:lnTo>
                <a:lnTo>
                  <a:pt x="10018" y="42067"/>
                </a:lnTo>
                <a:lnTo>
                  <a:pt x="9842" y="42282"/>
                </a:lnTo>
                <a:lnTo>
                  <a:pt x="9652" y="42459"/>
                </a:lnTo>
                <a:lnTo>
                  <a:pt x="9450" y="42623"/>
                </a:lnTo>
                <a:lnTo>
                  <a:pt x="9248" y="42762"/>
                </a:lnTo>
                <a:lnTo>
                  <a:pt x="8553" y="43166"/>
                </a:lnTo>
                <a:lnTo>
                  <a:pt x="7883" y="43583"/>
                </a:lnTo>
                <a:lnTo>
                  <a:pt x="7214" y="44025"/>
                </a:lnTo>
                <a:lnTo>
                  <a:pt x="6557" y="44467"/>
                </a:lnTo>
                <a:lnTo>
                  <a:pt x="5925" y="44935"/>
                </a:lnTo>
                <a:lnTo>
                  <a:pt x="5306" y="45415"/>
                </a:lnTo>
                <a:lnTo>
                  <a:pt x="4700" y="45920"/>
                </a:lnTo>
                <a:lnTo>
                  <a:pt x="4106" y="46425"/>
                </a:lnTo>
                <a:lnTo>
                  <a:pt x="3537" y="46968"/>
                </a:lnTo>
                <a:lnTo>
                  <a:pt x="2982" y="47512"/>
                </a:lnTo>
                <a:lnTo>
                  <a:pt x="2438" y="48080"/>
                </a:lnTo>
                <a:lnTo>
                  <a:pt x="1920" y="48674"/>
                </a:lnTo>
                <a:lnTo>
                  <a:pt x="1415" y="49293"/>
                </a:lnTo>
                <a:lnTo>
                  <a:pt x="935" y="49925"/>
                </a:lnTo>
                <a:lnTo>
                  <a:pt x="480" y="50581"/>
                </a:lnTo>
                <a:lnTo>
                  <a:pt x="265" y="50910"/>
                </a:lnTo>
                <a:lnTo>
                  <a:pt x="38" y="51264"/>
                </a:lnTo>
                <a:lnTo>
                  <a:pt x="38" y="51377"/>
                </a:lnTo>
                <a:lnTo>
                  <a:pt x="25" y="51491"/>
                </a:lnTo>
                <a:lnTo>
                  <a:pt x="0" y="51731"/>
                </a:lnTo>
                <a:lnTo>
                  <a:pt x="0" y="51845"/>
                </a:lnTo>
                <a:lnTo>
                  <a:pt x="0" y="51958"/>
                </a:lnTo>
                <a:lnTo>
                  <a:pt x="13" y="52072"/>
                </a:lnTo>
                <a:lnTo>
                  <a:pt x="38" y="52186"/>
                </a:lnTo>
                <a:lnTo>
                  <a:pt x="88" y="52299"/>
                </a:lnTo>
                <a:lnTo>
                  <a:pt x="152" y="52413"/>
                </a:lnTo>
                <a:lnTo>
                  <a:pt x="215" y="52502"/>
                </a:lnTo>
                <a:lnTo>
                  <a:pt x="278" y="52590"/>
                </a:lnTo>
                <a:lnTo>
                  <a:pt x="341" y="52666"/>
                </a:lnTo>
                <a:lnTo>
                  <a:pt x="417" y="52729"/>
                </a:lnTo>
                <a:lnTo>
                  <a:pt x="493" y="52779"/>
                </a:lnTo>
                <a:lnTo>
                  <a:pt x="581" y="52830"/>
                </a:lnTo>
                <a:lnTo>
                  <a:pt x="657" y="52868"/>
                </a:lnTo>
                <a:lnTo>
                  <a:pt x="745" y="52893"/>
                </a:lnTo>
                <a:lnTo>
                  <a:pt x="846" y="52906"/>
                </a:lnTo>
                <a:lnTo>
                  <a:pt x="935" y="52918"/>
                </a:lnTo>
                <a:lnTo>
                  <a:pt x="1124" y="52931"/>
                </a:lnTo>
                <a:lnTo>
                  <a:pt x="1327" y="52906"/>
                </a:lnTo>
                <a:lnTo>
                  <a:pt x="1529" y="52855"/>
                </a:lnTo>
                <a:lnTo>
                  <a:pt x="1743" y="52792"/>
                </a:lnTo>
                <a:lnTo>
                  <a:pt x="1946" y="52704"/>
                </a:lnTo>
                <a:lnTo>
                  <a:pt x="2148" y="52615"/>
                </a:lnTo>
                <a:lnTo>
                  <a:pt x="2350" y="52514"/>
                </a:lnTo>
                <a:lnTo>
                  <a:pt x="2552" y="52401"/>
                </a:lnTo>
                <a:lnTo>
                  <a:pt x="2918" y="52186"/>
                </a:lnTo>
                <a:lnTo>
                  <a:pt x="3424" y="51857"/>
                </a:lnTo>
                <a:lnTo>
                  <a:pt x="3904" y="51516"/>
                </a:lnTo>
                <a:lnTo>
                  <a:pt x="4371" y="51163"/>
                </a:lnTo>
                <a:lnTo>
                  <a:pt x="4813" y="50796"/>
                </a:lnTo>
                <a:lnTo>
                  <a:pt x="5256" y="50405"/>
                </a:lnTo>
                <a:lnTo>
                  <a:pt x="5673" y="50013"/>
                </a:lnTo>
                <a:lnTo>
                  <a:pt x="6077" y="49596"/>
                </a:lnTo>
                <a:lnTo>
                  <a:pt x="6468" y="49167"/>
                </a:lnTo>
                <a:lnTo>
                  <a:pt x="6835" y="48724"/>
                </a:lnTo>
                <a:lnTo>
                  <a:pt x="7201" y="48282"/>
                </a:lnTo>
                <a:lnTo>
                  <a:pt x="7555" y="47815"/>
                </a:lnTo>
                <a:lnTo>
                  <a:pt x="7909" y="47347"/>
                </a:lnTo>
                <a:lnTo>
                  <a:pt x="8237" y="46867"/>
                </a:lnTo>
                <a:lnTo>
                  <a:pt x="8566" y="46387"/>
                </a:lnTo>
                <a:lnTo>
                  <a:pt x="8869" y="45895"/>
                </a:lnTo>
                <a:lnTo>
                  <a:pt x="9185" y="45389"/>
                </a:lnTo>
                <a:lnTo>
                  <a:pt x="9374" y="45061"/>
                </a:lnTo>
                <a:lnTo>
                  <a:pt x="9564" y="44707"/>
                </a:lnTo>
                <a:lnTo>
                  <a:pt x="10044" y="43810"/>
                </a:lnTo>
                <a:lnTo>
                  <a:pt x="10044" y="52552"/>
                </a:lnTo>
                <a:lnTo>
                  <a:pt x="9741" y="52779"/>
                </a:lnTo>
                <a:lnTo>
                  <a:pt x="9399" y="53007"/>
                </a:lnTo>
                <a:lnTo>
                  <a:pt x="8667" y="53500"/>
                </a:lnTo>
                <a:lnTo>
                  <a:pt x="7062" y="54535"/>
                </a:lnTo>
                <a:lnTo>
                  <a:pt x="6228" y="55091"/>
                </a:lnTo>
                <a:lnTo>
                  <a:pt x="5420" y="55660"/>
                </a:lnTo>
                <a:lnTo>
                  <a:pt x="5016" y="55950"/>
                </a:lnTo>
                <a:lnTo>
                  <a:pt x="4637" y="56241"/>
                </a:lnTo>
                <a:lnTo>
                  <a:pt x="4270" y="56544"/>
                </a:lnTo>
                <a:lnTo>
                  <a:pt x="3916" y="56847"/>
                </a:lnTo>
                <a:lnTo>
                  <a:pt x="3588" y="57150"/>
                </a:lnTo>
                <a:lnTo>
                  <a:pt x="3272" y="57454"/>
                </a:lnTo>
                <a:lnTo>
                  <a:pt x="2994" y="57757"/>
                </a:lnTo>
                <a:lnTo>
                  <a:pt x="2742" y="58073"/>
                </a:lnTo>
                <a:lnTo>
                  <a:pt x="2527" y="58388"/>
                </a:lnTo>
                <a:lnTo>
                  <a:pt x="2426" y="58540"/>
                </a:lnTo>
                <a:lnTo>
                  <a:pt x="2337" y="58704"/>
                </a:lnTo>
                <a:lnTo>
                  <a:pt x="2261" y="58856"/>
                </a:lnTo>
                <a:lnTo>
                  <a:pt x="2186" y="59020"/>
                </a:lnTo>
                <a:lnTo>
                  <a:pt x="2135" y="59172"/>
                </a:lnTo>
                <a:lnTo>
                  <a:pt x="2085" y="59336"/>
                </a:lnTo>
                <a:lnTo>
                  <a:pt x="2047" y="59487"/>
                </a:lnTo>
                <a:lnTo>
                  <a:pt x="2021" y="59652"/>
                </a:lnTo>
                <a:lnTo>
                  <a:pt x="2009" y="59803"/>
                </a:lnTo>
                <a:lnTo>
                  <a:pt x="2009" y="59967"/>
                </a:lnTo>
                <a:lnTo>
                  <a:pt x="2021" y="60119"/>
                </a:lnTo>
                <a:lnTo>
                  <a:pt x="2047" y="60283"/>
                </a:lnTo>
                <a:lnTo>
                  <a:pt x="2072" y="60435"/>
                </a:lnTo>
                <a:lnTo>
                  <a:pt x="2122" y="60599"/>
                </a:lnTo>
                <a:lnTo>
                  <a:pt x="2186" y="60751"/>
                </a:lnTo>
                <a:lnTo>
                  <a:pt x="2274" y="60915"/>
                </a:lnTo>
                <a:lnTo>
                  <a:pt x="2363" y="61066"/>
                </a:lnTo>
                <a:lnTo>
                  <a:pt x="2464" y="61231"/>
                </a:lnTo>
                <a:lnTo>
                  <a:pt x="2590" y="61382"/>
                </a:lnTo>
                <a:lnTo>
                  <a:pt x="2729" y="61547"/>
                </a:lnTo>
                <a:lnTo>
                  <a:pt x="2880" y="61698"/>
                </a:lnTo>
                <a:lnTo>
                  <a:pt x="3057" y="61862"/>
                </a:lnTo>
                <a:lnTo>
                  <a:pt x="3209" y="61989"/>
                </a:lnTo>
                <a:lnTo>
                  <a:pt x="3361" y="62102"/>
                </a:lnTo>
                <a:lnTo>
                  <a:pt x="3512" y="62203"/>
                </a:lnTo>
                <a:lnTo>
                  <a:pt x="3664" y="62292"/>
                </a:lnTo>
                <a:lnTo>
                  <a:pt x="3803" y="62355"/>
                </a:lnTo>
                <a:lnTo>
                  <a:pt x="3954" y="62418"/>
                </a:lnTo>
                <a:lnTo>
                  <a:pt x="4093" y="62469"/>
                </a:lnTo>
                <a:lnTo>
                  <a:pt x="4232" y="62507"/>
                </a:lnTo>
                <a:lnTo>
                  <a:pt x="4371" y="62532"/>
                </a:lnTo>
                <a:lnTo>
                  <a:pt x="4510" y="62545"/>
                </a:lnTo>
                <a:lnTo>
                  <a:pt x="4649" y="62545"/>
                </a:lnTo>
                <a:lnTo>
                  <a:pt x="4788" y="62532"/>
                </a:lnTo>
                <a:lnTo>
                  <a:pt x="4915" y="62519"/>
                </a:lnTo>
                <a:lnTo>
                  <a:pt x="5053" y="62481"/>
                </a:lnTo>
                <a:lnTo>
                  <a:pt x="5180" y="62443"/>
                </a:lnTo>
                <a:lnTo>
                  <a:pt x="5319" y="62393"/>
                </a:lnTo>
                <a:lnTo>
                  <a:pt x="5445" y="62330"/>
                </a:lnTo>
                <a:lnTo>
                  <a:pt x="5571" y="62267"/>
                </a:lnTo>
                <a:lnTo>
                  <a:pt x="5698" y="62191"/>
                </a:lnTo>
                <a:lnTo>
                  <a:pt x="5811" y="62102"/>
                </a:lnTo>
                <a:lnTo>
                  <a:pt x="6064" y="61900"/>
                </a:lnTo>
                <a:lnTo>
                  <a:pt x="6292" y="61685"/>
                </a:lnTo>
                <a:lnTo>
                  <a:pt x="6532" y="61433"/>
                </a:lnTo>
                <a:lnTo>
                  <a:pt x="6759" y="61155"/>
                </a:lnTo>
                <a:lnTo>
                  <a:pt x="6986" y="60852"/>
                </a:lnTo>
                <a:lnTo>
                  <a:pt x="7201" y="60536"/>
                </a:lnTo>
                <a:lnTo>
                  <a:pt x="7416" y="60195"/>
                </a:lnTo>
                <a:lnTo>
                  <a:pt x="7618" y="59841"/>
                </a:lnTo>
                <a:lnTo>
                  <a:pt x="7820" y="59475"/>
                </a:lnTo>
                <a:lnTo>
                  <a:pt x="8022" y="59108"/>
                </a:lnTo>
                <a:lnTo>
                  <a:pt x="8414" y="58338"/>
                </a:lnTo>
                <a:lnTo>
                  <a:pt x="8793" y="57555"/>
                </a:lnTo>
                <a:lnTo>
                  <a:pt x="9501" y="56051"/>
                </a:lnTo>
                <a:lnTo>
                  <a:pt x="9829" y="55369"/>
                </a:lnTo>
                <a:lnTo>
                  <a:pt x="9993" y="55053"/>
                </a:lnTo>
                <a:lnTo>
                  <a:pt x="10157" y="54763"/>
                </a:lnTo>
                <a:lnTo>
                  <a:pt x="11054" y="60523"/>
                </a:lnTo>
                <a:lnTo>
                  <a:pt x="10562" y="60991"/>
                </a:lnTo>
                <a:lnTo>
                  <a:pt x="10056" y="61509"/>
                </a:lnTo>
                <a:lnTo>
                  <a:pt x="9551" y="62064"/>
                </a:lnTo>
                <a:lnTo>
                  <a:pt x="9046" y="62646"/>
                </a:lnTo>
                <a:lnTo>
                  <a:pt x="8793" y="62936"/>
                </a:lnTo>
                <a:lnTo>
                  <a:pt x="8553" y="63239"/>
                </a:lnTo>
                <a:lnTo>
                  <a:pt x="8326" y="63555"/>
                </a:lnTo>
                <a:lnTo>
                  <a:pt x="8098" y="63858"/>
                </a:lnTo>
                <a:lnTo>
                  <a:pt x="7883" y="64174"/>
                </a:lnTo>
                <a:lnTo>
                  <a:pt x="7694" y="64490"/>
                </a:lnTo>
                <a:lnTo>
                  <a:pt x="7504" y="64793"/>
                </a:lnTo>
                <a:lnTo>
                  <a:pt x="7328" y="65109"/>
                </a:lnTo>
                <a:lnTo>
                  <a:pt x="7176" y="65412"/>
                </a:lnTo>
                <a:lnTo>
                  <a:pt x="7037" y="65728"/>
                </a:lnTo>
                <a:lnTo>
                  <a:pt x="6911" y="66031"/>
                </a:lnTo>
                <a:lnTo>
                  <a:pt x="6810" y="66322"/>
                </a:lnTo>
                <a:lnTo>
                  <a:pt x="6734" y="66612"/>
                </a:lnTo>
                <a:lnTo>
                  <a:pt x="6683" y="66903"/>
                </a:lnTo>
                <a:lnTo>
                  <a:pt x="6658" y="67181"/>
                </a:lnTo>
                <a:lnTo>
                  <a:pt x="6645" y="67446"/>
                </a:lnTo>
                <a:lnTo>
                  <a:pt x="6671" y="67699"/>
                </a:lnTo>
                <a:lnTo>
                  <a:pt x="6696" y="67825"/>
                </a:lnTo>
                <a:lnTo>
                  <a:pt x="6734" y="67951"/>
                </a:lnTo>
                <a:lnTo>
                  <a:pt x="6772" y="68078"/>
                </a:lnTo>
                <a:lnTo>
                  <a:pt x="6810" y="68191"/>
                </a:lnTo>
                <a:lnTo>
                  <a:pt x="6873" y="68305"/>
                </a:lnTo>
                <a:lnTo>
                  <a:pt x="6936" y="68419"/>
                </a:lnTo>
                <a:lnTo>
                  <a:pt x="6999" y="68520"/>
                </a:lnTo>
                <a:lnTo>
                  <a:pt x="7087" y="68621"/>
                </a:lnTo>
                <a:lnTo>
                  <a:pt x="7176" y="68722"/>
                </a:lnTo>
                <a:lnTo>
                  <a:pt x="7264" y="68823"/>
                </a:lnTo>
                <a:lnTo>
                  <a:pt x="7378" y="68911"/>
                </a:lnTo>
                <a:lnTo>
                  <a:pt x="7492" y="69000"/>
                </a:lnTo>
                <a:lnTo>
                  <a:pt x="7618" y="69088"/>
                </a:lnTo>
                <a:lnTo>
                  <a:pt x="7757" y="69164"/>
                </a:lnTo>
                <a:lnTo>
                  <a:pt x="7947" y="69240"/>
                </a:lnTo>
                <a:lnTo>
                  <a:pt x="8123" y="69278"/>
                </a:lnTo>
                <a:lnTo>
                  <a:pt x="8300" y="69303"/>
                </a:lnTo>
                <a:lnTo>
                  <a:pt x="8465" y="69290"/>
                </a:lnTo>
                <a:lnTo>
                  <a:pt x="8629" y="69265"/>
                </a:lnTo>
                <a:lnTo>
                  <a:pt x="8780" y="69215"/>
                </a:lnTo>
                <a:lnTo>
                  <a:pt x="8919" y="69151"/>
                </a:lnTo>
                <a:lnTo>
                  <a:pt x="9058" y="69063"/>
                </a:lnTo>
                <a:lnTo>
                  <a:pt x="9185" y="68962"/>
                </a:lnTo>
                <a:lnTo>
                  <a:pt x="9298" y="68848"/>
                </a:lnTo>
                <a:lnTo>
                  <a:pt x="9412" y="68722"/>
                </a:lnTo>
                <a:lnTo>
                  <a:pt x="9513" y="68583"/>
                </a:lnTo>
                <a:lnTo>
                  <a:pt x="9602" y="68444"/>
                </a:lnTo>
                <a:lnTo>
                  <a:pt x="9677" y="68292"/>
                </a:lnTo>
                <a:lnTo>
                  <a:pt x="9753" y="68141"/>
                </a:lnTo>
                <a:lnTo>
                  <a:pt x="9816" y="67989"/>
                </a:lnTo>
                <a:lnTo>
                  <a:pt x="10246" y="66776"/>
                </a:lnTo>
                <a:lnTo>
                  <a:pt x="10675" y="65551"/>
                </a:lnTo>
                <a:lnTo>
                  <a:pt x="11547" y="62936"/>
                </a:lnTo>
                <a:lnTo>
                  <a:pt x="11926" y="64250"/>
                </a:lnTo>
                <a:lnTo>
                  <a:pt x="12280" y="65513"/>
                </a:lnTo>
                <a:lnTo>
                  <a:pt x="12444" y="66132"/>
                </a:lnTo>
                <a:lnTo>
                  <a:pt x="12608" y="66751"/>
                </a:lnTo>
                <a:lnTo>
                  <a:pt x="12747" y="67370"/>
                </a:lnTo>
                <a:lnTo>
                  <a:pt x="12861" y="67977"/>
                </a:lnTo>
                <a:lnTo>
                  <a:pt x="12874" y="68103"/>
                </a:lnTo>
                <a:lnTo>
                  <a:pt x="12874" y="68217"/>
                </a:lnTo>
                <a:lnTo>
                  <a:pt x="12848" y="68330"/>
                </a:lnTo>
                <a:lnTo>
                  <a:pt x="12811" y="68457"/>
                </a:lnTo>
                <a:lnTo>
                  <a:pt x="12773" y="68583"/>
                </a:lnTo>
                <a:lnTo>
                  <a:pt x="12709" y="68697"/>
                </a:lnTo>
                <a:lnTo>
                  <a:pt x="12583" y="68949"/>
                </a:lnTo>
                <a:lnTo>
                  <a:pt x="12432" y="69189"/>
                </a:lnTo>
                <a:lnTo>
                  <a:pt x="12293" y="69442"/>
                </a:lnTo>
                <a:lnTo>
                  <a:pt x="12179" y="69695"/>
                </a:lnTo>
                <a:lnTo>
                  <a:pt x="12128" y="69821"/>
                </a:lnTo>
                <a:lnTo>
                  <a:pt x="12090" y="69947"/>
                </a:lnTo>
                <a:lnTo>
                  <a:pt x="12002" y="70326"/>
                </a:lnTo>
                <a:lnTo>
                  <a:pt x="11901" y="70680"/>
                </a:lnTo>
                <a:lnTo>
                  <a:pt x="11724" y="71362"/>
                </a:lnTo>
                <a:lnTo>
                  <a:pt x="11636" y="71691"/>
                </a:lnTo>
                <a:lnTo>
                  <a:pt x="11560" y="72032"/>
                </a:lnTo>
                <a:lnTo>
                  <a:pt x="11497" y="72398"/>
                </a:lnTo>
                <a:lnTo>
                  <a:pt x="11446" y="72777"/>
                </a:lnTo>
                <a:lnTo>
                  <a:pt x="11433" y="72853"/>
                </a:lnTo>
                <a:lnTo>
                  <a:pt x="11446" y="72954"/>
                </a:lnTo>
                <a:lnTo>
                  <a:pt x="11471" y="73169"/>
                </a:lnTo>
                <a:lnTo>
                  <a:pt x="11535" y="73421"/>
                </a:lnTo>
                <a:lnTo>
                  <a:pt x="11636" y="73674"/>
                </a:lnTo>
                <a:lnTo>
                  <a:pt x="11686" y="73800"/>
                </a:lnTo>
                <a:lnTo>
                  <a:pt x="11749" y="73927"/>
                </a:lnTo>
                <a:lnTo>
                  <a:pt x="11812" y="74040"/>
                </a:lnTo>
                <a:lnTo>
                  <a:pt x="11888" y="74141"/>
                </a:lnTo>
                <a:lnTo>
                  <a:pt x="11964" y="74242"/>
                </a:lnTo>
                <a:lnTo>
                  <a:pt x="12053" y="74318"/>
                </a:lnTo>
                <a:lnTo>
                  <a:pt x="12141" y="74381"/>
                </a:lnTo>
                <a:lnTo>
                  <a:pt x="12229" y="74432"/>
                </a:lnTo>
                <a:lnTo>
                  <a:pt x="12368" y="74482"/>
                </a:lnTo>
                <a:lnTo>
                  <a:pt x="12507" y="74508"/>
                </a:lnTo>
                <a:lnTo>
                  <a:pt x="12634" y="74520"/>
                </a:lnTo>
                <a:lnTo>
                  <a:pt x="12747" y="74520"/>
                </a:lnTo>
                <a:lnTo>
                  <a:pt x="12848" y="74495"/>
                </a:lnTo>
                <a:lnTo>
                  <a:pt x="12937" y="74470"/>
                </a:lnTo>
                <a:lnTo>
                  <a:pt x="13025" y="74419"/>
                </a:lnTo>
                <a:lnTo>
                  <a:pt x="13101" y="74356"/>
                </a:lnTo>
                <a:lnTo>
                  <a:pt x="13164" y="74280"/>
                </a:lnTo>
                <a:lnTo>
                  <a:pt x="13227" y="74192"/>
                </a:lnTo>
                <a:lnTo>
                  <a:pt x="13291" y="74103"/>
                </a:lnTo>
                <a:lnTo>
                  <a:pt x="13341" y="73990"/>
                </a:lnTo>
                <a:lnTo>
                  <a:pt x="13417" y="73750"/>
                </a:lnTo>
                <a:lnTo>
                  <a:pt x="13480" y="73484"/>
                </a:lnTo>
                <a:lnTo>
                  <a:pt x="13543" y="73206"/>
                </a:lnTo>
                <a:lnTo>
                  <a:pt x="13581" y="72903"/>
                </a:lnTo>
                <a:lnTo>
                  <a:pt x="13657" y="72284"/>
                </a:lnTo>
                <a:lnTo>
                  <a:pt x="13708" y="71994"/>
                </a:lnTo>
                <a:lnTo>
                  <a:pt x="13758" y="71703"/>
                </a:lnTo>
                <a:lnTo>
                  <a:pt x="13821" y="71451"/>
                </a:lnTo>
                <a:lnTo>
                  <a:pt x="13859" y="71324"/>
                </a:lnTo>
                <a:lnTo>
                  <a:pt x="13910" y="71223"/>
                </a:lnTo>
                <a:lnTo>
                  <a:pt x="14642" y="74407"/>
                </a:lnTo>
                <a:lnTo>
                  <a:pt x="15021" y="76011"/>
                </a:lnTo>
                <a:lnTo>
                  <a:pt x="15413" y="77603"/>
                </a:lnTo>
                <a:lnTo>
                  <a:pt x="15489" y="77982"/>
                </a:lnTo>
                <a:lnTo>
                  <a:pt x="15590" y="78449"/>
                </a:lnTo>
                <a:lnTo>
                  <a:pt x="15716" y="78954"/>
                </a:lnTo>
                <a:lnTo>
                  <a:pt x="15779" y="79194"/>
                </a:lnTo>
                <a:lnTo>
                  <a:pt x="15868" y="79434"/>
                </a:lnTo>
                <a:lnTo>
                  <a:pt x="15956" y="79649"/>
                </a:lnTo>
                <a:lnTo>
                  <a:pt x="16057" y="79839"/>
                </a:lnTo>
                <a:lnTo>
                  <a:pt x="16158" y="80003"/>
                </a:lnTo>
                <a:lnTo>
                  <a:pt x="16222" y="80066"/>
                </a:lnTo>
                <a:lnTo>
                  <a:pt x="16285" y="80129"/>
                </a:lnTo>
                <a:lnTo>
                  <a:pt x="16361" y="80180"/>
                </a:lnTo>
                <a:lnTo>
                  <a:pt x="16424" y="80205"/>
                </a:lnTo>
                <a:lnTo>
                  <a:pt x="16500" y="80230"/>
                </a:lnTo>
                <a:lnTo>
                  <a:pt x="16575" y="80243"/>
                </a:lnTo>
                <a:lnTo>
                  <a:pt x="16664" y="80243"/>
                </a:lnTo>
                <a:lnTo>
                  <a:pt x="16752" y="80218"/>
                </a:lnTo>
                <a:lnTo>
                  <a:pt x="16841" y="80180"/>
                </a:lnTo>
                <a:lnTo>
                  <a:pt x="16929" y="80129"/>
                </a:lnTo>
                <a:lnTo>
                  <a:pt x="17043" y="80053"/>
                </a:lnTo>
                <a:lnTo>
                  <a:pt x="17156" y="79965"/>
                </a:lnTo>
                <a:lnTo>
                  <a:pt x="17245" y="79876"/>
                </a:lnTo>
                <a:lnTo>
                  <a:pt x="17321" y="79775"/>
                </a:lnTo>
                <a:lnTo>
                  <a:pt x="17397" y="79674"/>
                </a:lnTo>
                <a:lnTo>
                  <a:pt x="17460" y="79561"/>
                </a:lnTo>
                <a:lnTo>
                  <a:pt x="17510" y="79447"/>
                </a:lnTo>
                <a:lnTo>
                  <a:pt x="17548" y="79321"/>
                </a:lnTo>
                <a:lnTo>
                  <a:pt x="17573" y="79194"/>
                </a:lnTo>
                <a:lnTo>
                  <a:pt x="17599" y="79068"/>
                </a:lnTo>
                <a:lnTo>
                  <a:pt x="17611" y="78929"/>
                </a:lnTo>
                <a:lnTo>
                  <a:pt x="17611" y="78803"/>
                </a:lnTo>
                <a:lnTo>
                  <a:pt x="17611" y="78512"/>
                </a:lnTo>
                <a:lnTo>
                  <a:pt x="17573" y="78222"/>
                </a:lnTo>
                <a:lnTo>
                  <a:pt x="17510" y="77918"/>
                </a:lnTo>
                <a:lnTo>
                  <a:pt x="17422" y="77615"/>
                </a:lnTo>
                <a:lnTo>
                  <a:pt x="17321" y="77312"/>
                </a:lnTo>
                <a:lnTo>
                  <a:pt x="17220" y="77009"/>
                </a:lnTo>
                <a:lnTo>
                  <a:pt x="17093" y="76706"/>
                </a:lnTo>
                <a:lnTo>
                  <a:pt x="16967" y="76415"/>
                </a:lnTo>
                <a:lnTo>
                  <a:pt x="16689" y="75859"/>
                </a:lnTo>
                <a:lnTo>
                  <a:pt x="16449" y="75354"/>
                </a:lnTo>
                <a:lnTo>
                  <a:pt x="16209" y="74849"/>
                </a:lnTo>
                <a:lnTo>
                  <a:pt x="15994" y="74331"/>
                </a:lnTo>
                <a:lnTo>
                  <a:pt x="15767" y="73800"/>
                </a:lnTo>
                <a:lnTo>
                  <a:pt x="15312" y="72714"/>
                </a:lnTo>
                <a:lnTo>
                  <a:pt x="14832" y="71552"/>
                </a:lnTo>
                <a:lnTo>
                  <a:pt x="14946" y="71589"/>
                </a:lnTo>
                <a:lnTo>
                  <a:pt x="15059" y="71640"/>
                </a:lnTo>
                <a:lnTo>
                  <a:pt x="15299" y="71754"/>
                </a:lnTo>
                <a:lnTo>
                  <a:pt x="15527" y="71905"/>
                </a:lnTo>
                <a:lnTo>
                  <a:pt x="15767" y="72057"/>
                </a:lnTo>
                <a:lnTo>
                  <a:pt x="16222" y="72385"/>
                </a:lnTo>
                <a:lnTo>
                  <a:pt x="16436" y="72550"/>
                </a:lnTo>
                <a:lnTo>
                  <a:pt x="16651" y="72689"/>
                </a:lnTo>
                <a:lnTo>
                  <a:pt x="16853" y="72802"/>
                </a:lnTo>
                <a:lnTo>
                  <a:pt x="17055" y="72891"/>
                </a:lnTo>
                <a:lnTo>
                  <a:pt x="17144" y="72916"/>
                </a:lnTo>
                <a:lnTo>
                  <a:pt x="17232" y="72929"/>
                </a:lnTo>
                <a:lnTo>
                  <a:pt x="17321" y="72941"/>
                </a:lnTo>
                <a:lnTo>
                  <a:pt x="17397" y="72929"/>
                </a:lnTo>
                <a:lnTo>
                  <a:pt x="17472" y="72903"/>
                </a:lnTo>
                <a:lnTo>
                  <a:pt x="17548" y="72865"/>
                </a:lnTo>
                <a:lnTo>
                  <a:pt x="17611" y="72815"/>
                </a:lnTo>
                <a:lnTo>
                  <a:pt x="17674" y="72739"/>
                </a:lnTo>
                <a:lnTo>
                  <a:pt x="17738" y="72651"/>
                </a:lnTo>
                <a:lnTo>
                  <a:pt x="17788" y="72537"/>
                </a:lnTo>
                <a:lnTo>
                  <a:pt x="17839" y="72411"/>
                </a:lnTo>
                <a:lnTo>
                  <a:pt x="17889" y="72259"/>
                </a:lnTo>
                <a:lnTo>
                  <a:pt x="17927" y="72070"/>
                </a:lnTo>
                <a:lnTo>
                  <a:pt x="17940" y="71893"/>
                </a:lnTo>
                <a:lnTo>
                  <a:pt x="17952" y="71703"/>
                </a:lnTo>
                <a:lnTo>
                  <a:pt x="17940" y="71539"/>
                </a:lnTo>
                <a:lnTo>
                  <a:pt x="17915" y="71362"/>
                </a:lnTo>
                <a:lnTo>
                  <a:pt x="17864" y="71198"/>
                </a:lnTo>
                <a:lnTo>
                  <a:pt x="17813" y="71034"/>
                </a:lnTo>
                <a:lnTo>
                  <a:pt x="17738" y="70882"/>
                </a:lnTo>
                <a:lnTo>
                  <a:pt x="17662" y="70730"/>
                </a:lnTo>
                <a:lnTo>
                  <a:pt x="17561" y="70579"/>
                </a:lnTo>
                <a:lnTo>
                  <a:pt x="17460" y="70440"/>
                </a:lnTo>
                <a:lnTo>
                  <a:pt x="17346" y="70301"/>
                </a:lnTo>
                <a:lnTo>
                  <a:pt x="17220" y="70175"/>
                </a:lnTo>
                <a:lnTo>
                  <a:pt x="17081" y="70036"/>
                </a:lnTo>
                <a:lnTo>
                  <a:pt x="16942" y="69909"/>
                </a:lnTo>
                <a:lnTo>
                  <a:pt x="16790" y="69783"/>
                </a:lnTo>
                <a:lnTo>
                  <a:pt x="16474" y="69556"/>
                </a:lnTo>
                <a:lnTo>
                  <a:pt x="16133" y="69328"/>
                </a:lnTo>
                <a:lnTo>
                  <a:pt x="15779" y="69126"/>
                </a:lnTo>
                <a:lnTo>
                  <a:pt x="15413" y="68924"/>
                </a:lnTo>
                <a:lnTo>
                  <a:pt x="15047" y="68734"/>
                </a:lnTo>
                <a:lnTo>
                  <a:pt x="14680" y="68558"/>
                </a:lnTo>
                <a:lnTo>
                  <a:pt x="13973" y="68229"/>
                </a:lnTo>
                <a:lnTo>
                  <a:pt x="12520" y="62456"/>
                </a:lnTo>
                <a:lnTo>
                  <a:pt x="12811" y="62734"/>
                </a:lnTo>
                <a:lnTo>
                  <a:pt x="13088" y="63025"/>
                </a:lnTo>
                <a:lnTo>
                  <a:pt x="13354" y="63328"/>
                </a:lnTo>
                <a:lnTo>
                  <a:pt x="13606" y="63631"/>
                </a:lnTo>
                <a:lnTo>
                  <a:pt x="14087" y="64250"/>
                </a:lnTo>
                <a:lnTo>
                  <a:pt x="14339" y="64540"/>
                </a:lnTo>
                <a:lnTo>
                  <a:pt x="14579" y="64818"/>
                </a:lnTo>
                <a:lnTo>
                  <a:pt x="14845" y="65084"/>
                </a:lnTo>
                <a:lnTo>
                  <a:pt x="15110" y="65324"/>
                </a:lnTo>
                <a:lnTo>
                  <a:pt x="15261" y="65425"/>
                </a:lnTo>
                <a:lnTo>
                  <a:pt x="15400" y="65526"/>
                </a:lnTo>
                <a:lnTo>
                  <a:pt x="15552" y="65627"/>
                </a:lnTo>
                <a:lnTo>
                  <a:pt x="15716" y="65715"/>
                </a:lnTo>
                <a:lnTo>
                  <a:pt x="15868" y="65778"/>
                </a:lnTo>
                <a:lnTo>
                  <a:pt x="16045" y="65854"/>
                </a:lnTo>
                <a:lnTo>
                  <a:pt x="16222" y="65905"/>
                </a:lnTo>
                <a:lnTo>
                  <a:pt x="16398" y="65943"/>
                </a:lnTo>
                <a:lnTo>
                  <a:pt x="16588" y="65981"/>
                </a:lnTo>
                <a:lnTo>
                  <a:pt x="16790" y="65993"/>
                </a:lnTo>
                <a:lnTo>
                  <a:pt x="17005" y="66006"/>
                </a:lnTo>
                <a:lnTo>
                  <a:pt x="17220" y="65993"/>
                </a:lnTo>
                <a:lnTo>
                  <a:pt x="17321" y="65981"/>
                </a:lnTo>
                <a:lnTo>
                  <a:pt x="17422" y="65955"/>
                </a:lnTo>
                <a:lnTo>
                  <a:pt x="17510" y="65917"/>
                </a:lnTo>
                <a:lnTo>
                  <a:pt x="17586" y="65867"/>
                </a:lnTo>
                <a:lnTo>
                  <a:pt x="17662" y="65804"/>
                </a:lnTo>
                <a:lnTo>
                  <a:pt x="17725" y="65728"/>
                </a:lnTo>
                <a:lnTo>
                  <a:pt x="17776" y="65652"/>
                </a:lnTo>
                <a:lnTo>
                  <a:pt x="17826" y="65551"/>
                </a:lnTo>
                <a:lnTo>
                  <a:pt x="17864" y="65463"/>
                </a:lnTo>
                <a:lnTo>
                  <a:pt x="17889" y="65349"/>
                </a:lnTo>
                <a:lnTo>
                  <a:pt x="17940" y="65134"/>
                </a:lnTo>
                <a:lnTo>
                  <a:pt x="17952" y="64894"/>
                </a:lnTo>
                <a:lnTo>
                  <a:pt x="17952" y="64642"/>
                </a:lnTo>
                <a:lnTo>
                  <a:pt x="17940" y="64389"/>
                </a:lnTo>
                <a:lnTo>
                  <a:pt x="17915" y="64149"/>
                </a:lnTo>
                <a:lnTo>
                  <a:pt x="17864" y="63909"/>
                </a:lnTo>
                <a:lnTo>
                  <a:pt x="17813" y="63694"/>
                </a:lnTo>
                <a:lnTo>
                  <a:pt x="17763" y="63505"/>
                </a:lnTo>
                <a:lnTo>
                  <a:pt x="17712" y="63353"/>
                </a:lnTo>
                <a:lnTo>
                  <a:pt x="17662" y="63227"/>
                </a:lnTo>
                <a:lnTo>
                  <a:pt x="17611" y="63164"/>
                </a:lnTo>
                <a:lnTo>
                  <a:pt x="17295" y="62848"/>
                </a:lnTo>
                <a:lnTo>
                  <a:pt x="16967" y="62532"/>
                </a:lnTo>
                <a:lnTo>
                  <a:pt x="16626" y="62229"/>
                </a:lnTo>
                <a:lnTo>
                  <a:pt x="16260" y="61913"/>
                </a:lnTo>
                <a:lnTo>
                  <a:pt x="15893" y="61610"/>
                </a:lnTo>
                <a:lnTo>
                  <a:pt x="15514" y="61319"/>
                </a:lnTo>
                <a:lnTo>
                  <a:pt x="15122" y="61041"/>
                </a:lnTo>
                <a:lnTo>
                  <a:pt x="14743" y="60776"/>
                </a:lnTo>
                <a:lnTo>
                  <a:pt x="14352" y="60523"/>
                </a:lnTo>
                <a:lnTo>
                  <a:pt x="13960" y="60296"/>
                </a:lnTo>
                <a:lnTo>
                  <a:pt x="13581" y="60081"/>
                </a:lnTo>
                <a:lnTo>
                  <a:pt x="13215" y="59892"/>
                </a:lnTo>
                <a:lnTo>
                  <a:pt x="12848" y="59727"/>
                </a:lnTo>
                <a:lnTo>
                  <a:pt x="12507" y="59601"/>
                </a:lnTo>
                <a:lnTo>
                  <a:pt x="12166" y="59500"/>
                </a:lnTo>
                <a:lnTo>
                  <a:pt x="12015" y="59462"/>
                </a:lnTo>
                <a:lnTo>
                  <a:pt x="11863" y="59437"/>
                </a:lnTo>
                <a:lnTo>
                  <a:pt x="11054" y="53436"/>
                </a:lnTo>
                <a:lnTo>
                  <a:pt x="11775" y="54232"/>
                </a:lnTo>
                <a:lnTo>
                  <a:pt x="12065" y="54561"/>
                </a:lnTo>
                <a:lnTo>
                  <a:pt x="12356" y="54851"/>
                </a:lnTo>
                <a:lnTo>
                  <a:pt x="14567" y="57075"/>
                </a:lnTo>
                <a:lnTo>
                  <a:pt x="15678" y="58174"/>
                </a:lnTo>
                <a:lnTo>
                  <a:pt x="16247" y="58717"/>
                </a:lnTo>
                <a:lnTo>
                  <a:pt x="16815" y="59247"/>
                </a:lnTo>
                <a:lnTo>
                  <a:pt x="16954" y="59361"/>
                </a:lnTo>
                <a:lnTo>
                  <a:pt x="17093" y="59475"/>
                </a:lnTo>
                <a:lnTo>
                  <a:pt x="17258" y="59576"/>
                </a:lnTo>
                <a:lnTo>
                  <a:pt x="17422" y="59677"/>
                </a:lnTo>
                <a:lnTo>
                  <a:pt x="17599" y="59778"/>
                </a:lnTo>
                <a:lnTo>
                  <a:pt x="17788" y="59854"/>
                </a:lnTo>
                <a:lnTo>
                  <a:pt x="17978" y="59917"/>
                </a:lnTo>
                <a:lnTo>
                  <a:pt x="18155" y="59955"/>
                </a:lnTo>
                <a:lnTo>
                  <a:pt x="18331" y="59967"/>
                </a:lnTo>
                <a:lnTo>
                  <a:pt x="18508" y="59967"/>
                </a:lnTo>
                <a:lnTo>
                  <a:pt x="18584" y="59942"/>
                </a:lnTo>
                <a:lnTo>
                  <a:pt x="18660" y="59917"/>
                </a:lnTo>
                <a:lnTo>
                  <a:pt x="18736" y="59892"/>
                </a:lnTo>
                <a:lnTo>
                  <a:pt x="18811" y="59841"/>
                </a:lnTo>
                <a:lnTo>
                  <a:pt x="18875" y="59791"/>
                </a:lnTo>
                <a:lnTo>
                  <a:pt x="18938" y="59727"/>
                </a:lnTo>
                <a:lnTo>
                  <a:pt x="18988" y="59664"/>
                </a:lnTo>
                <a:lnTo>
                  <a:pt x="19039" y="59576"/>
                </a:lnTo>
                <a:lnTo>
                  <a:pt x="19077" y="59475"/>
                </a:lnTo>
                <a:lnTo>
                  <a:pt x="19115" y="59374"/>
                </a:lnTo>
                <a:lnTo>
                  <a:pt x="19140" y="59260"/>
                </a:lnTo>
                <a:lnTo>
                  <a:pt x="19165" y="59121"/>
                </a:lnTo>
                <a:lnTo>
                  <a:pt x="19191" y="58793"/>
                </a:lnTo>
                <a:lnTo>
                  <a:pt x="19191" y="58477"/>
                </a:lnTo>
                <a:lnTo>
                  <a:pt x="19153" y="58161"/>
                </a:lnTo>
                <a:lnTo>
                  <a:pt x="19102" y="57858"/>
                </a:lnTo>
                <a:lnTo>
                  <a:pt x="19014" y="57555"/>
                </a:lnTo>
                <a:lnTo>
                  <a:pt x="18900" y="57251"/>
                </a:lnTo>
                <a:lnTo>
                  <a:pt x="18774" y="56961"/>
                </a:lnTo>
                <a:lnTo>
                  <a:pt x="18609" y="56683"/>
                </a:lnTo>
                <a:lnTo>
                  <a:pt x="18432" y="56405"/>
                </a:lnTo>
                <a:lnTo>
                  <a:pt x="18243" y="56140"/>
                </a:lnTo>
                <a:lnTo>
                  <a:pt x="18016" y="55874"/>
                </a:lnTo>
                <a:lnTo>
                  <a:pt x="17788" y="55609"/>
                </a:lnTo>
                <a:lnTo>
                  <a:pt x="17536" y="55357"/>
                </a:lnTo>
                <a:lnTo>
                  <a:pt x="17270" y="55104"/>
                </a:lnTo>
                <a:lnTo>
                  <a:pt x="16992" y="54864"/>
                </a:lnTo>
                <a:lnTo>
                  <a:pt x="16689" y="54636"/>
                </a:lnTo>
                <a:lnTo>
                  <a:pt x="16386" y="54409"/>
                </a:lnTo>
                <a:lnTo>
                  <a:pt x="16070" y="54182"/>
                </a:lnTo>
                <a:lnTo>
                  <a:pt x="15742" y="53967"/>
                </a:lnTo>
                <a:lnTo>
                  <a:pt x="15400" y="53752"/>
                </a:lnTo>
                <a:lnTo>
                  <a:pt x="15059" y="53550"/>
                </a:lnTo>
                <a:lnTo>
                  <a:pt x="14706" y="53348"/>
                </a:lnTo>
                <a:lnTo>
                  <a:pt x="13998" y="52969"/>
                </a:lnTo>
                <a:lnTo>
                  <a:pt x="13278" y="52615"/>
                </a:lnTo>
                <a:lnTo>
                  <a:pt x="12558" y="52274"/>
                </a:lnTo>
                <a:lnTo>
                  <a:pt x="11838" y="51971"/>
                </a:lnTo>
                <a:lnTo>
                  <a:pt x="11143" y="51680"/>
                </a:lnTo>
                <a:lnTo>
                  <a:pt x="11143" y="44341"/>
                </a:lnTo>
                <a:lnTo>
                  <a:pt x="11320" y="44606"/>
                </a:lnTo>
                <a:lnTo>
                  <a:pt x="11497" y="44884"/>
                </a:lnTo>
                <a:lnTo>
                  <a:pt x="11673" y="45187"/>
                </a:lnTo>
                <a:lnTo>
                  <a:pt x="11838" y="45490"/>
                </a:lnTo>
                <a:lnTo>
                  <a:pt x="12002" y="45819"/>
                </a:lnTo>
                <a:lnTo>
                  <a:pt x="12154" y="46147"/>
                </a:lnTo>
                <a:lnTo>
                  <a:pt x="12457" y="46830"/>
                </a:lnTo>
                <a:lnTo>
                  <a:pt x="13038" y="48232"/>
                </a:lnTo>
                <a:lnTo>
                  <a:pt x="13329" y="48927"/>
                </a:lnTo>
                <a:lnTo>
                  <a:pt x="13632" y="49596"/>
                </a:lnTo>
                <a:lnTo>
                  <a:pt x="13783" y="49912"/>
                </a:lnTo>
                <a:lnTo>
                  <a:pt x="13948" y="50228"/>
                </a:lnTo>
                <a:lnTo>
                  <a:pt x="14112" y="50518"/>
                </a:lnTo>
                <a:lnTo>
                  <a:pt x="14276" y="50796"/>
                </a:lnTo>
                <a:lnTo>
                  <a:pt x="14453" y="51061"/>
                </a:lnTo>
                <a:lnTo>
                  <a:pt x="14642" y="51301"/>
                </a:lnTo>
                <a:lnTo>
                  <a:pt x="14832" y="51529"/>
                </a:lnTo>
                <a:lnTo>
                  <a:pt x="15034" y="51731"/>
                </a:lnTo>
                <a:lnTo>
                  <a:pt x="15236" y="51908"/>
                </a:lnTo>
                <a:lnTo>
                  <a:pt x="15464" y="52059"/>
                </a:lnTo>
                <a:lnTo>
                  <a:pt x="15577" y="52123"/>
                </a:lnTo>
                <a:lnTo>
                  <a:pt x="15691" y="52173"/>
                </a:lnTo>
                <a:lnTo>
                  <a:pt x="15805" y="52224"/>
                </a:lnTo>
                <a:lnTo>
                  <a:pt x="15931" y="52274"/>
                </a:lnTo>
                <a:lnTo>
                  <a:pt x="16057" y="52312"/>
                </a:lnTo>
                <a:lnTo>
                  <a:pt x="16184" y="52337"/>
                </a:lnTo>
                <a:lnTo>
                  <a:pt x="16310" y="52350"/>
                </a:lnTo>
                <a:lnTo>
                  <a:pt x="16449" y="52363"/>
                </a:lnTo>
                <a:lnTo>
                  <a:pt x="16588" y="52363"/>
                </a:lnTo>
                <a:lnTo>
                  <a:pt x="16727" y="52350"/>
                </a:lnTo>
                <a:lnTo>
                  <a:pt x="16879" y="52337"/>
                </a:lnTo>
                <a:lnTo>
                  <a:pt x="17018" y="52312"/>
                </a:lnTo>
                <a:lnTo>
                  <a:pt x="17144" y="52287"/>
                </a:lnTo>
                <a:lnTo>
                  <a:pt x="17258" y="52249"/>
                </a:lnTo>
                <a:lnTo>
                  <a:pt x="17359" y="52198"/>
                </a:lnTo>
                <a:lnTo>
                  <a:pt x="17460" y="52148"/>
                </a:lnTo>
                <a:lnTo>
                  <a:pt x="17548" y="52085"/>
                </a:lnTo>
                <a:lnTo>
                  <a:pt x="17637" y="52009"/>
                </a:lnTo>
                <a:lnTo>
                  <a:pt x="17725" y="51933"/>
                </a:lnTo>
                <a:lnTo>
                  <a:pt x="17788" y="51857"/>
                </a:lnTo>
                <a:lnTo>
                  <a:pt x="17864" y="51769"/>
                </a:lnTo>
                <a:lnTo>
                  <a:pt x="17927" y="51668"/>
                </a:lnTo>
                <a:lnTo>
                  <a:pt x="18028" y="51466"/>
                </a:lnTo>
                <a:lnTo>
                  <a:pt x="18117" y="51251"/>
                </a:lnTo>
                <a:lnTo>
                  <a:pt x="18180" y="51011"/>
                </a:lnTo>
                <a:lnTo>
                  <a:pt x="18218" y="50771"/>
                </a:lnTo>
                <a:lnTo>
                  <a:pt x="18230" y="50506"/>
                </a:lnTo>
                <a:lnTo>
                  <a:pt x="18230" y="50240"/>
                </a:lnTo>
                <a:lnTo>
                  <a:pt x="18205" y="49975"/>
                </a:lnTo>
                <a:lnTo>
                  <a:pt x="18167" y="49697"/>
                </a:lnTo>
                <a:lnTo>
                  <a:pt x="18104" y="49432"/>
                </a:lnTo>
                <a:lnTo>
                  <a:pt x="18028" y="49167"/>
                </a:lnTo>
                <a:lnTo>
                  <a:pt x="17927" y="48914"/>
                </a:lnTo>
                <a:lnTo>
                  <a:pt x="17801" y="48623"/>
                </a:lnTo>
                <a:lnTo>
                  <a:pt x="17674" y="48333"/>
                </a:lnTo>
                <a:lnTo>
                  <a:pt x="17536" y="48055"/>
                </a:lnTo>
                <a:lnTo>
                  <a:pt x="17384" y="47790"/>
                </a:lnTo>
                <a:lnTo>
                  <a:pt x="17232" y="47512"/>
                </a:lnTo>
                <a:lnTo>
                  <a:pt x="17081" y="47246"/>
                </a:lnTo>
                <a:lnTo>
                  <a:pt x="16752" y="46741"/>
                </a:lnTo>
                <a:lnTo>
                  <a:pt x="16398" y="46248"/>
                </a:lnTo>
                <a:lnTo>
                  <a:pt x="16032" y="45768"/>
                </a:lnTo>
                <a:lnTo>
                  <a:pt x="15640" y="45314"/>
                </a:lnTo>
                <a:lnTo>
                  <a:pt x="15236" y="44871"/>
                </a:lnTo>
                <a:lnTo>
                  <a:pt x="14807" y="44442"/>
                </a:lnTo>
                <a:lnTo>
                  <a:pt x="14364" y="44038"/>
                </a:lnTo>
                <a:lnTo>
                  <a:pt x="13897" y="43646"/>
                </a:lnTo>
                <a:lnTo>
                  <a:pt x="13417" y="43267"/>
                </a:lnTo>
                <a:lnTo>
                  <a:pt x="12937" y="42888"/>
                </a:lnTo>
                <a:lnTo>
                  <a:pt x="12432" y="42534"/>
                </a:lnTo>
                <a:lnTo>
                  <a:pt x="11914" y="42193"/>
                </a:lnTo>
                <a:lnTo>
                  <a:pt x="11383" y="41852"/>
                </a:lnTo>
                <a:lnTo>
                  <a:pt x="12065" y="32858"/>
                </a:lnTo>
                <a:lnTo>
                  <a:pt x="14617" y="36534"/>
                </a:lnTo>
                <a:lnTo>
                  <a:pt x="14743" y="38378"/>
                </a:lnTo>
                <a:lnTo>
                  <a:pt x="14845" y="40071"/>
                </a:lnTo>
                <a:lnTo>
                  <a:pt x="14971" y="41675"/>
                </a:lnTo>
                <a:lnTo>
                  <a:pt x="15047" y="42459"/>
                </a:lnTo>
                <a:lnTo>
                  <a:pt x="15122" y="43229"/>
                </a:lnTo>
                <a:lnTo>
                  <a:pt x="15160" y="43393"/>
                </a:lnTo>
                <a:lnTo>
                  <a:pt x="15198" y="43570"/>
                </a:lnTo>
                <a:lnTo>
                  <a:pt x="15274" y="43747"/>
                </a:lnTo>
                <a:lnTo>
                  <a:pt x="15350" y="43924"/>
                </a:lnTo>
                <a:lnTo>
                  <a:pt x="15451" y="44088"/>
                </a:lnTo>
                <a:lnTo>
                  <a:pt x="15565" y="44252"/>
                </a:lnTo>
                <a:lnTo>
                  <a:pt x="15678" y="44391"/>
                </a:lnTo>
                <a:lnTo>
                  <a:pt x="15817" y="44518"/>
                </a:lnTo>
                <a:lnTo>
                  <a:pt x="15956" y="44619"/>
                </a:lnTo>
                <a:lnTo>
                  <a:pt x="16108" y="44695"/>
                </a:lnTo>
                <a:lnTo>
                  <a:pt x="16184" y="44720"/>
                </a:lnTo>
                <a:lnTo>
                  <a:pt x="16260" y="44733"/>
                </a:lnTo>
                <a:lnTo>
                  <a:pt x="16335" y="44745"/>
                </a:lnTo>
                <a:lnTo>
                  <a:pt x="16411" y="44733"/>
                </a:lnTo>
                <a:lnTo>
                  <a:pt x="16500" y="44720"/>
                </a:lnTo>
                <a:lnTo>
                  <a:pt x="16575" y="44707"/>
                </a:lnTo>
                <a:lnTo>
                  <a:pt x="16651" y="44669"/>
                </a:lnTo>
                <a:lnTo>
                  <a:pt x="16727" y="44619"/>
                </a:lnTo>
                <a:lnTo>
                  <a:pt x="16815" y="44556"/>
                </a:lnTo>
                <a:lnTo>
                  <a:pt x="16891" y="44480"/>
                </a:lnTo>
                <a:lnTo>
                  <a:pt x="16967" y="44391"/>
                </a:lnTo>
                <a:lnTo>
                  <a:pt x="17043" y="44290"/>
                </a:lnTo>
                <a:lnTo>
                  <a:pt x="17119" y="44177"/>
                </a:lnTo>
                <a:lnTo>
                  <a:pt x="17182" y="44063"/>
                </a:lnTo>
                <a:lnTo>
                  <a:pt x="17232" y="43937"/>
                </a:lnTo>
                <a:lnTo>
                  <a:pt x="17283" y="43810"/>
                </a:lnTo>
                <a:lnTo>
                  <a:pt x="17321" y="43684"/>
                </a:lnTo>
                <a:lnTo>
                  <a:pt x="17359" y="43558"/>
                </a:lnTo>
                <a:lnTo>
                  <a:pt x="17397" y="43280"/>
                </a:lnTo>
                <a:lnTo>
                  <a:pt x="17409" y="43002"/>
                </a:lnTo>
                <a:lnTo>
                  <a:pt x="17409" y="42711"/>
                </a:lnTo>
                <a:lnTo>
                  <a:pt x="17397" y="42408"/>
                </a:lnTo>
                <a:lnTo>
                  <a:pt x="17359" y="42105"/>
                </a:lnTo>
                <a:lnTo>
                  <a:pt x="17270" y="41448"/>
                </a:lnTo>
                <a:lnTo>
                  <a:pt x="17156" y="40778"/>
                </a:lnTo>
                <a:lnTo>
                  <a:pt x="17119" y="40437"/>
                </a:lnTo>
                <a:lnTo>
                  <a:pt x="17081" y="40096"/>
                </a:lnTo>
                <a:lnTo>
                  <a:pt x="17055" y="39743"/>
                </a:lnTo>
                <a:lnTo>
                  <a:pt x="17043" y="39389"/>
                </a:lnTo>
                <a:lnTo>
                  <a:pt x="17043" y="39389"/>
                </a:lnTo>
                <a:lnTo>
                  <a:pt x="19683" y="42939"/>
                </a:lnTo>
                <a:lnTo>
                  <a:pt x="19633" y="43153"/>
                </a:lnTo>
                <a:lnTo>
                  <a:pt x="19582" y="43356"/>
                </a:lnTo>
                <a:lnTo>
                  <a:pt x="19519" y="43570"/>
                </a:lnTo>
                <a:lnTo>
                  <a:pt x="19443" y="43785"/>
                </a:lnTo>
                <a:lnTo>
                  <a:pt x="19266" y="44240"/>
                </a:lnTo>
                <a:lnTo>
                  <a:pt x="19064" y="44695"/>
                </a:lnTo>
                <a:lnTo>
                  <a:pt x="18647" y="45629"/>
                </a:lnTo>
                <a:lnTo>
                  <a:pt x="18445" y="46097"/>
                </a:lnTo>
                <a:lnTo>
                  <a:pt x="18268" y="46552"/>
                </a:lnTo>
                <a:lnTo>
                  <a:pt x="18180" y="46766"/>
                </a:lnTo>
                <a:lnTo>
                  <a:pt x="18117" y="46994"/>
                </a:lnTo>
                <a:lnTo>
                  <a:pt x="18066" y="47208"/>
                </a:lnTo>
                <a:lnTo>
                  <a:pt x="18016" y="47411"/>
                </a:lnTo>
                <a:lnTo>
                  <a:pt x="17990" y="47613"/>
                </a:lnTo>
                <a:lnTo>
                  <a:pt x="17978" y="47802"/>
                </a:lnTo>
                <a:lnTo>
                  <a:pt x="17978" y="47992"/>
                </a:lnTo>
                <a:lnTo>
                  <a:pt x="17990" y="48181"/>
                </a:lnTo>
                <a:lnTo>
                  <a:pt x="18041" y="48345"/>
                </a:lnTo>
                <a:lnTo>
                  <a:pt x="18091" y="48510"/>
                </a:lnTo>
                <a:lnTo>
                  <a:pt x="18180" y="48661"/>
                </a:lnTo>
                <a:lnTo>
                  <a:pt x="18294" y="48800"/>
                </a:lnTo>
                <a:lnTo>
                  <a:pt x="18420" y="48927"/>
                </a:lnTo>
                <a:lnTo>
                  <a:pt x="18584" y="49053"/>
                </a:lnTo>
                <a:lnTo>
                  <a:pt x="18774" y="49154"/>
                </a:lnTo>
                <a:lnTo>
                  <a:pt x="19001" y="49255"/>
                </a:lnTo>
                <a:lnTo>
                  <a:pt x="19191" y="49306"/>
                </a:lnTo>
                <a:lnTo>
                  <a:pt x="19367" y="49343"/>
                </a:lnTo>
                <a:lnTo>
                  <a:pt x="19519" y="49369"/>
                </a:lnTo>
                <a:lnTo>
                  <a:pt x="19671" y="49356"/>
                </a:lnTo>
                <a:lnTo>
                  <a:pt x="19797" y="49331"/>
                </a:lnTo>
                <a:lnTo>
                  <a:pt x="19923" y="49280"/>
                </a:lnTo>
                <a:lnTo>
                  <a:pt x="20024" y="49217"/>
                </a:lnTo>
                <a:lnTo>
                  <a:pt x="20125" y="49141"/>
                </a:lnTo>
                <a:lnTo>
                  <a:pt x="20201" y="49040"/>
                </a:lnTo>
                <a:lnTo>
                  <a:pt x="20277" y="48927"/>
                </a:lnTo>
                <a:lnTo>
                  <a:pt x="20340" y="48800"/>
                </a:lnTo>
                <a:lnTo>
                  <a:pt x="20403" y="48649"/>
                </a:lnTo>
                <a:lnTo>
                  <a:pt x="20441" y="48497"/>
                </a:lnTo>
                <a:lnTo>
                  <a:pt x="20479" y="48333"/>
                </a:lnTo>
                <a:lnTo>
                  <a:pt x="20542" y="47979"/>
                </a:lnTo>
                <a:lnTo>
                  <a:pt x="20580" y="47600"/>
                </a:lnTo>
                <a:lnTo>
                  <a:pt x="20618" y="47196"/>
                </a:lnTo>
                <a:lnTo>
                  <a:pt x="20656" y="46349"/>
                </a:lnTo>
                <a:lnTo>
                  <a:pt x="20669" y="45933"/>
                </a:lnTo>
                <a:lnTo>
                  <a:pt x="20707" y="45528"/>
                </a:lnTo>
                <a:lnTo>
                  <a:pt x="20757" y="45149"/>
                </a:lnTo>
                <a:lnTo>
                  <a:pt x="20782" y="44973"/>
                </a:lnTo>
                <a:lnTo>
                  <a:pt x="20820" y="44808"/>
                </a:lnTo>
                <a:lnTo>
                  <a:pt x="22362" y="48459"/>
                </a:lnTo>
                <a:lnTo>
                  <a:pt x="22185" y="48800"/>
                </a:lnTo>
                <a:lnTo>
                  <a:pt x="21983" y="49154"/>
                </a:lnTo>
                <a:lnTo>
                  <a:pt x="21755" y="49495"/>
                </a:lnTo>
                <a:lnTo>
                  <a:pt x="21528" y="49849"/>
                </a:lnTo>
                <a:lnTo>
                  <a:pt x="21073" y="50544"/>
                </a:lnTo>
                <a:lnTo>
                  <a:pt x="20871" y="50897"/>
                </a:lnTo>
                <a:lnTo>
                  <a:pt x="20681" y="51238"/>
                </a:lnTo>
                <a:lnTo>
                  <a:pt x="20517" y="51579"/>
                </a:lnTo>
                <a:lnTo>
                  <a:pt x="20441" y="51744"/>
                </a:lnTo>
                <a:lnTo>
                  <a:pt x="20378" y="51908"/>
                </a:lnTo>
                <a:lnTo>
                  <a:pt x="20328" y="52072"/>
                </a:lnTo>
                <a:lnTo>
                  <a:pt x="20290" y="52236"/>
                </a:lnTo>
                <a:lnTo>
                  <a:pt x="20264" y="52401"/>
                </a:lnTo>
                <a:lnTo>
                  <a:pt x="20252" y="52565"/>
                </a:lnTo>
                <a:lnTo>
                  <a:pt x="20239" y="52729"/>
                </a:lnTo>
                <a:lnTo>
                  <a:pt x="20252" y="52881"/>
                </a:lnTo>
                <a:lnTo>
                  <a:pt x="20290" y="53045"/>
                </a:lnTo>
                <a:lnTo>
                  <a:pt x="20328" y="53196"/>
                </a:lnTo>
                <a:lnTo>
                  <a:pt x="20391" y="53348"/>
                </a:lnTo>
                <a:lnTo>
                  <a:pt x="20467" y="53512"/>
                </a:lnTo>
                <a:lnTo>
                  <a:pt x="20568" y="53651"/>
                </a:lnTo>
                <a:lnTo>
                  <a:pt x="20681" y="53803"/>
                </a:lnTo>
                <a:lnTo>
                  <a:pt x="20757" y="53866"/>
                </a:lnTo>
                <a:lnTo>
                  <a:pt x="20846" y="53942"/>
                </a:lnTo>
                <a:lnTo>
                  <a:pt x="20959" y="54017"/>
                </a:lnTo>
                <a:lnTo>
                  <a:pt x="21086" y="54081"/>
                </a:lnTo>
                <a:lnTo>
                  <a:pt x="21225" y="54144"/>
                </a:lnTo>
                <a:lnTo>
                  <a:pt x="21338" y="54194"/>
                </a:lnTo>
                <a:lnTo>
                  <a:pt x="21452" y="54220"/>
                </a:lnTo>
                <a:lnTo>
                  <a:pt x="21502" y="54220"/>
                </a:lnTo>
                <a:lnTo>
                  <a:pt x="21540" y="54207"/>
                </a:lnTo>
                <a:lnTo>
                  <a:pt x="21717" y="54144"/>
                </a:lnTo>
                <a:lnTo>
                  <a:pt x="21881" y="54068"/>
                </a:lnTo>
                <a:lnTo>
                  <a:pt x="22033" y="53992"/>
                </a:lnTo>
                <a:lnTo>
                  <a:pt x="22185" y="53891"/>
                </a:lnTo>
                <a:lnTo>
                  <a:pt x="22324" y="53777"/>
                </a:lnTo>
                <a:lnTo>
                  <a:pt x="22463" y="53651"/>
                </a:lnTo>
                <a:lnTo>
                  <a:pt x="22589" y="53512"/>
                </a:lnTo>
                <a:lnTo>
                  <a:pt x="22703" y="53348"/>
                </a:lnTo>
                <a:lnTo>
                  <a:pt x="22816" y="53158"/>
                </a:lnTo>
                <a:lnTo>
                  <a:pt x="22917" y="52956"/>
                </a:lnTo>
                <a:lnTo>
                  <a:pt x="23018" y="52729"/>
                </a:lnTo>
                <a:lnTo>
                  <a:pt x="23120" y="52476"/>
                </a:lnTo>
                <a:lnTo>
                  <a:pt x="23195" y="52211"/>
                </a:lnTo>
                <a:lnTo>
                  <a:pt x="23284" y="51908"/>
                </a:lnTo>
                <a:lnTo>
                  <a:pt x="23347" y="51579"/>
                </a:lnTo>
                <a:lnTo>
                  <a:pt x="23423" y="51213"/>
                </a:lnTo>
                <a:lnTo>
                  <a:pt x="23473" y="51567"/>
                </a:lnTo>
                <a:lnTo>
                  <a:pt x="23511" y="51908"/>
                </a:lnTo>
                <a:lnTo>
                  <a:pt x="23536" y="52236"/>
                </a:lnTo>
                <a:lnTo>
                  <a:pt x="23549" y="52565"/>
                </a:lnTo>
                <a:lnTo>
                  <a:pt x="23574" y="53184"/>
                </a:lnTo>
                <a:lnTo>
                  <a:pt x="23600" y="53462"/>
                </a:lnTo>
                <a:lnTo>
                  <a:pt x="23638" y="53727"/>
                </a:lnTo>
                <a:lnTo>
                  <a:pt x="23612" y="53740"/>
                </a:lnTo>
                <a:lnTo>
                  <a:pt x="23587" y="53790"/>
                </a:lnTo>
                <a:lnTo>
                  <a:pt x="23524" y="53967"/>
                </a:lnTo>
                <a:lnTo>
                  <a:pt x="23360" y="54498"/>
                </a:lnTo>
                <a:lnTo>
                  <a:pt x="23195" y="55041"/>
                </a:lnTo>
                <a:lnTo>
                  <a:pt x="23132" y="55218"/>
                </a:lnTo>
                <a:lnTo>
                  <a:pt x="23107" y="55268"/>
                </a:lnTo>
                <a:lnTo>
                  <a:pt x="23082" y="55281"/>
                </a:lnTo>
                <a:lnTo>
                  <a:pt x="22981" y="55862"/>
                </a:lnTo>
                <a:lnTo>
                  <a:pt x="22905" y="56430"/>
                </a:lnTo>
                <a:lnTo>
                  <a:pt x="22892" y="56696"/>
                </a:lnTo>
                <a:lnTo>
                  <a:pt x="22880" y="56961"/>
                </a:lnTo>
                <a:lnTo>
                  <a:pt x="22880" y="57201"/>
                </a:lnTo>
                <a:lnTo>
                  <a:pt x="22892" y="57428"/>
                </a:lnTo>
                <a:lnTo>
                  <a:pt x="22930" y="57643"/>
                </a:lnTo>
                <a:lnTo>
                  <a:pt x="22981" y="57833"/>
                </a:lnTo>
                <a:lnTo>
                  <a:pt x="23056" y="58009"/>
                </a:lnTo>
                <a:lnTo>
                  <a:pt x="23107" y="58085"/>
                </a:lnTo>
                <a:lnTo>
                  <a:pt x="23157" y="58161"/>
                </a:lnTo>
                <a:lnTo>
                  <a:pt x="23221" y="58224"/>
                </a:lnTo>
                <a:lnTo>
                  <a:pt x="23284" y="58287"/>
                </a:lnTo>
                <a:lnTo>
                  <a:pt x="23360" y="58338"/>
                </a:lnTo>
                <a:lnTo>
                  <a:pt x="23435" y="58388"/>
                </a:lnTo>
                <a:lnTo>
                  <a:pt x="23524" y="58426"/>
                </a:lnTo>
                <a:lnTo>
                  <a:pt x="23625" y="58464"/>
                </a:lnTo>
                <a:lnTo>
                  <a:pt x="23726" y="58489"/>
                </a:lnTo>
                <a:lnTo>
                  <a:pt x="23840" y="58515"/>
                </a:lnTo>
                <a:lnTo>
                  <a:pt x="23979" y="58515"/>
                </a:lnTo>
                <a:lnTo>
                  <a:pt x="24105" y="58489"/>
                </a:lnTo>
                <a:lnTo>
                  <a:pt x="24206" y="58439"/>
                </a:lnTo>
                <a:lnTo>
                  <a:pt x="24307" y="58376"/>
                </a:lnTo>
                <a:lnTo>
                  <a:pt x="24383" y="58287"/>
                </a:lnTo>
                <a:lnTo>
                  <a:pt x="24459" y="58199"/>
                </a:lnTo>
                <a:lnTo>
                  <a:pt x="24522" y="58073"/>
                </a:lnTo>
                <a:lnTo>
                  <a:pt x="24572" y="57946"/>
                </a:lnTo>
                <a:lnTo>
                  <a:pt x="24610" y="57807"/>
                </a:lnTo>
                <a:lnTo>
                  <a:pt x="24636" y="57656"/>
                </a:lnTo>
                <a:lnTo>
                  <a:pt x="24661" y="57491"/>
                </a:lnTo>
                <a:lnTo>
                  <a:pt x="24674" y="57315"/>
                </a:lnTo>
                <a:lnTo>
                  <a:pt x="24686" y="56948"/>
                </a:lnTo>
                <a:lnTo>
                  <a:pt x="24674" y="56557"/>
                </a:lnTo>
                <a:lnTo>
                  <a:pt x="24636" y="56140"/>
                </a:lnTo>
                <a:lnTo>
                  <a:pt x="24585" y="55736"/>
                </a:lnTo>
                <a:lnTo>
                  <a:pt x="24484" y="54940"/>
                </a:lnTo>
                <a:lnTo>
                  <a:pt x="24383" y="54258"/>
                </a:lnTo>
                <a:lnTo>
                  <a:pt x="24358" y="53980"/>
                </a:lnTo>
                <a:lnTo>
                  <a:pt x="24345" y="53752"/>
                </a:lnTo>
                <a:lnTo>
                  <a:pt x="24332" y="53108"/>
                </a:lnTo>
                <a:lnTo>
                  <a:pt x="24307" y="52590"/>
                </a:lnTo>
                <a:lnTo>
                  <a:pt x="24269" y="52173"/>
                </a:lnTo>
                <a:lnTo>
                  <a:pt x="24219" y="51857"/>
                </a:lnTo>
                <a:lnTo>
                  <a:pt x="24181" y="51617"/>
                </a:lnTo>
                <a:lnTo>
                  <a:pt x="24143" y="51440"/>
                </a:lnTo>
                <a:lnTo>
                  <a:pt x="24130" y="51314"/>
                </a:lnTo>
                <a:lnTo>
                  <a:pt x="24118" y="51238"/>
                </a:lnTo>
                <a:lnTo>
                  <a:pt x="24257" y="51276"/>
                </a:lnTo>
                <a:lnTo>
                  <a:pt x="24257" y="51327"/>
                </a:lnTo>
                <a:lnTo>
                  <a:pt x="24282" y="51415"/>
                </a:lnTo>
                <a:lnTo>
                  <a:pt x="24383" y="51668"/>
                </a:lnTo>
                <a:lnTo>
                  <a:pt x="24560" y="52009"/>
                </a:lnTo>
                <a:lnTo>
                  <a:pt x="24762" y="52388"/>
                </a:lnTo>
                <a:lnTo>
                  <a:pt x="24989" y="52767"/>
                </a:lnTo>
                <a:lnTo>
                  <a:pt x="25217" y="53108"/>
                </a:lnTo>
                <a:lnTo>
                  <a:pt x="25318" y="53247"/>
                </a:lnTo>
                <a:lnTo>
                  <a:pt x="25406" y="53361"/>
                </a:lnTo>
                <a:lnTo>
                  <a:pt x="25495" y="53449"/>
                </a:lnTo>
                <a:lnTo>
                  <a:pt x="25558" y="53500"/>
                </a:lnTo>
                <a:lnTo>
                  <a:pt x="25785" y="53613"/>
                </a:lnTo>
                <a:lnTo>
                  <a:pt x="26013" y="53740"/>
                </a:lnTo>
                <a:lnTo>
                  <a:pt x="26126" y="53790"/>
                </a:lnTo>
                <a:lnTo>
                  <a:pt x="26240" y="53841"/>
                </a:lnTo>
                <a:lnTo>
                  <a:pt x="26354" y="53879"/>
                </a:lnTo>
                <a:lnTo>
                  <a:pt x="26480" y="53891"/>
                </a:lnTo>
                <a:lnTo>
                  <a:pt x="26594" y="53879"/>
                </a:lnTo>
                <a:lnTo>
                  <a:pt x="26708" y="53853"/>
                </a:lnTo>
                <a:lnTo>
                  <a:pt x="26821" y="53790"/>
                </a:lnTo>
                <a:lnTo>
                  <a:pt x="26935" y="53702"/>
                </a:lnTo>
                <a:lnTo>
                  <a:pt x="27049" y="53575"/>
                </a:lnTo>
                <a:lnTo>
                  <a:pt x="27150" y="53411"/>
                </a:lnTo>
                <a:lnTo>
                  <a:pt x="27263" y="53209"/>
                </a:lnTo>
                <a:lnTo>
                  <a:pt x="27364" y="52956"/>
                </a:lnTo>
                <a:lnTo>
                  <a:pt x="27364" y="52678"/>
                </a:lnTo>
                <a:lnTo>
                  <a:pt x="27339" y="52401"/>
                </a:lnTo>
                <a:lnTo>
                  <a:pt x="27314" y="52135"/>
                </a:lnTo>
                <a:lnTo>
                  <a:pt x="27276" y="51895"/>
                </a:lnTo>
                <a:lnTo>
                  <a:pt x="27213" y="51655"/>
                </a:lnTo>
                <a:lnTo>
                  <a:pt x="27150" y="51428"/>
                </a:lnTo>
                <a:lnTo>
                  <a:pt x="27074" y="51213"/>
                </a:lnTo>
                <a:lnTo>
                  <a:pt x="26985" y="51024"/>
                </a:lnTo>
                <a:lnTo>
                  <a:pt x="26884" y="50821"/>
                </a:lnTo>
                <a:lnTo>
                  <a:pt x="26783" y="50645"/>
                </a:lnTo>
                <a:lnTo>
                  <a:pt x="26657" y="50480"/>
                </a:lnTo>
                <a:lnTo>
                  <a:pt x="26531" y="50316"/>
                </a:lnTo>
                <a:lnTo>
                  <a:pt x="26404" y="50152"/>
                </a:lnTo>
                <a:lnTo>
                  <a:pt x="26265" y="50013"/>
                </a:lnTo>
                <a:lnTo>
                  <a:pt x="26114" y="49861"/>
                </a:lnTo>
                <a:lnTo>
                  <a:pt x="25962" y="49735"/>
                </a:lnTo>
                <a:lnTo>
                  <a:pt x="25646" y="49482"/>
                </a:lnTo>
                <a:lnTo>
                  <a:pt x="25305" y="49255"/>
                </a:lnTo>
                <a:lnTo>
                  <a:pt x="24951" y="49028"/>
                </a:lnTo>
                <a:lnTo>
                  <a:pt x="24598" y="48825"/>
                </a:lnTo>
                <a:lnTo>
                  <a:pt x="23878" y="48421"/>
                </a:lnTo>
                <a:lnTo>
                  <a:pt x="23536" y="48232"/>
                </a:lnTo>
                <a:lnTo>
                  <a:pt x="23195" y="48017"/>
                </a:lnTo>
                <a:lnTo>
                  <a:pt x="22125" y="45249"/>
                </a:lnTo>
                <a:lnTo>
                  <a:pt x="22125" y="45249"/>
                </a:lnTo>
                <a:lnTo>
                  <a:pt x="22197" y="45288"/>
                </a:lnTo>
                <a:lnTo>
                  <a:pt x="22349" y="45389"/>
                </a:lnTo>
                <a:lnTo>
                  <a:pt x="22501" y="45516"/>
                </a:lnTo>
                <a:lnTo>
                  <a:pt x="22652" y="45655"/>
                </a:lnTo>
                <a:lnTo>
                  <a:pt x="22955" y="45971"/>
                </a:lnTo>
                <a:lnTo>
                  <a:pt x="23271" y="46299"/>
                </a:lnTo>
                <a:lnTo>
                  <a:pt x="23574" y="46627"/>
                </a:lnTo>
                <a:lnTo>
                  <a:pt x="23890" y="46931"/>
                </a:lnTo>
                <a:lnTo>
                  <a:pt x="24042" y="47070"/>
                </a:lnTo>
                <a:lnTo>
                  <a:pt x="24193" y="47183"/>
                </a:lnTo>
                <a:lnTo>
                  <a:pt x="24345" y="47284"/>
                </a:lnTo>
                <a:lnTo>
                  <a:pt x="24484" y="47347"/>
                </a:lnTo>
                <a:lnTo>
                  <a:pt x="24749" y="47449"/>
                </a:lnTo>
                <a:lnTo>
                  <a:pt x="25015" y="47537"/>
                </a:lnTo>
                <a:lnTo>
                  <a:pt x="25154" y="47562"/>
                </a:lnTo>
                <a:lnTo>
                  <a:pt x="25280" y="47587"/>
                </a:lnTo>
                <a:lnTo>
                  <a:pt x="25545" y="47587"/>
                </a:lnTo>
                <a:lnTo>
                  <a:pt x="25672" y="47575"/>
                </a:lnTo>
                <a:lnTo>
                  <a:pt x="25798" y="47550"/>
                </a:lnTo>
                <a:lnTo>
                  <a:pt x="25924" y="47512"/>
                </a:lnTo>
                <a:lnTo>
                  <a:pt x="26038" y="47449"/>
                </a:lnTo>
                <a:lnTo>
                  <a:pt x="26164" y="47373"/>
                </a:lnTo>
                <a:lnTo>
                  <a:pt x="26265" y="47284"/>
                </a:lnTo>
                <a:lnTo>
                  <a:pt x="26379" y="47171"/>
                </a:lnTo>
                <a:lnTo>
                  <a:pt x="26480" y="47044"/>
                </a:lnTo>
                <a:lnTo>
                  <a:pt x="26518" y="46817"/>
                </a:lnTo>
                <a:lnTo>
                  <a:pt x="26543" y="46602"/>
                </a:lnTo>
                <a:lnTo>
                  <a:pt x="26543" y="46375"/>
                </a:lnTo>
                <a:lnTo>
                  <a:pt x="26531" y="46160"/>
                </a:lnTo>
                <a:lnTo>
                  <a:pt x="26493" y="45945"/>
                </a:lnTo>
                <a:lnTo>
                  <a:pt x="26442" y="45730"/>
                </a:lnTo>
                <a:lnTo>
                  <a:pt x="26366" y="45528"/>
                </a:lnTo>
                <a:lnTo>
                  <a:pt x="26291" y="45326"/>
                </a:lnTo>
                <a:lnTo>
                  <a:pt x="26177" y="45124"/>
                </a:lnTo>
                <a:lnTo>
                  <a:pt x="26063" y="44922"/>
                </a:lnTo>
                <a:lnTo>
                  <a:pt x="25924" y="44733"/>
                </a:lnTo>
                <a:lnTo>
                  <a:pt x="25773" y="44543"/>
                </a:lnTo>
                <a:lnTo>
                  <a:pt x="25608" y="44354"/>
                </a:lnTo>
                <a:lnTo>
                  <a:pt x="25432" y="44177"/>
                </a:lnTo>
                <a:lnTo>
                  <a:pt x="25242" y="44000"/>
                </a:lnTo>
                <a:lnTo>
                  <a:pt x="25027" y="43836"/>
                </a:lnTo>
                <a:lnTo>
                  <a:pt x="24812" y="43671"/>
                </a:lnTo>
                <a:lnTo>
                  <a:pt x="24585" y="43520"/>
                </a:lnTo>
                <a:lnTo>
                  <a:pt x="24332" y="43368"/>
                </a:lnTo>
                <a:lnTo>
                  <a:pt x="24080" y="43217"/>
                </a:lnTo>
                <a:lnTo>
                  <a:pt x="23814" y="43078"/>
                </a:lnTo>
                <a:lnTo>
                  <a:pt x="23536" y="42951"/>
                </a:lnTo>
                <a:lnTo>
                  <a:pt x="23246" y="42825"/>
                </a:lnTo>
                <a:lnTo>
                  <a:pt x="22943" y="42711"/>
                </a:lnTo>
                <a:lnTo>
                  <a:pt x="22639" y="42610"/>
                </a:lnTo>
                <a:lnTo>
                  <a:pt x="22324" y="42509"/>
                </a:lnTo>
                <a:lnTo>
                  <a:pt x="21995" y="42408"/>
                </a:lnTo>
                <a:lnTo>
                  <a:pt x="21654" y="42332"/>
                </a:lnTo>
                <a:lnTo>
                  <a:pt x="21313" y="42257"/>
                </a:lnTo>
                <a:lnTo>
                  <a:pt x="20959" y="42193"/>
                </a:lnTo>
                <a:lnTo>
                  <a:pt x="20605" y="42130"/>
                </a:lnTo>
                <a:lnTo>
                  <a:pt x="20239" y="42092"/>
                </a:lnTo>
                <a:lnTo>
                  <a:pt x="18230" y="39288"/>
                </a:lnTo>
                <a:lnTo>
                  <a:pt x="18432" y="39326"/>
                </a:lnTo>
                <a:lnTo>
                  <a:pt x="18635" y="39389"/>
                </a:lnTo>
                <a:lnTo>
                  <a:pt x="19039" y="39515"/>
                </a:lnTo>
                <a:lnTo>
                  <a:pt x="19456" y="39679"/>
                </a:lnTo>
                <a:lnTo>
                  <a:pt x="19873" y="39869"/>
                </a:lnTo>
                <a:lnTo>
                  <a:pt x="20719" y="40248"/>
                </a:lnTo>
                <a:lnTo>
                  <a:pt x="21136" y="40425"/>
                </a:lnTo>
                <a:lnTo>
                  <a:pt x="21553" y="40576"/>
                </a:lnTo>
                <a:lnTo>
                  <a:pt x="21755" y="40652"/>
                </a:lnTo>
                <a:lnTo>
                  <a:pt x="21945" y="40703"/>
                </a:lnTo>
                <a:lnTo>
                  <a:pt x="22147" y="40753"/>
                </a:lnTo>
                <a:lnTo>
                  <a:pt x="22336" y="40791"/>
                </a:lnTo>
                <a:lnTo>
                  <a:pt x="22526" y="40816"/>
                </a:lnTo>
                <a:lnTo>
                  <a:pt x="22703" y="40829"/>
                </a:lnTo>
                <a:lnTo>
                  <a:pt x="22880" y="40816"/>
                </a:lnTo>
                <a:lnTo>
                  <a:pt x="23056" y="40791"/>
                </a:lnTo>
                <a:lnTo>
                  <a:pt x="23221" y="40753"/>
                </a:lnTo>
                <a:lnTo>
                  <a:pt x="23385" y="40703"/>
                </a:lnTo>
                <a:lnTo>
                  <a:pt x="23536" y="40627"/>
                </a:lnTo>
                <a:lnTo>
                  <a:pt x="23688" y="40526"/>
                </a:lnTo>
                <a:lnTo>
                  <a:pt x="23827" y="40400"/>
                </a:lnTo>
                <a:lnTo>
                  <a:pt x="23966" y="40261"/>
                </a:lnTo>
                <a:lnTo>
                  <a:pt x="24092" y="40084"/>
                </a:lnTo>
                <a:lnTo>
                  <a:pt x="24206" y="39894"/>
                </a:lnTo>
                <a:lnTo>
                  <a:pt x="24307" y="39692"/>
                </a:lnTo>
                <a:lnTo>
                  <a:pt x="24383" y="39503"/>
                </a:lnTo>
                <a:lnTo>
                  <a:pt x="24433" y="39326"/>
                </a:lnTo>
                <a:lnTo>
                  <a:pt x="24471" y="39162"/>
                </a:lnTo>
                <a:lnTo>
                  <a:pt x="24484" y="38997"/>
                </a:lnTo>
                <a:lnTo>
                  <a:pt x="24484" y="38833"/>
                </a:lnTo>
                <a:lnTo>
                  <a:pt x="24446" y="38681"/>
                </a:lnTo>
                <a:lnTo>
                  <a:pt x="24396" y="38543"/>
                </a:lnTo>
                <a:lnTo>
                  <a:pt x="24320" y="38404"/>
                </a:lnTo>
                <a:lnTo>
                  <a:pt x="24231" y="38265"/>
                </a:lnTo>
                <a:lnTo>
                  <a:pt x="24105" y="38138"/>
                </a:lnTo>
                <a:lnTo>
                  <a:pt x="23966" y="38025"/>
                </a:lnTo>
                <a:lnTo>
                  <a:pt x="23802" y="37898"/>
                </a:lnTo>
                <a:lnTo>
                  <a:pt x="23612" y="37797"/>
                </a:lnTo>
                <a:lnTo>
                  <a:pt x="23398" y="37683"/>
                </a:lnTo>
                <a:lnTo>
                  <a:pt x="23157" y="37582"/>
                </a:lnTo>
                <a:lnTo>
                  <a:pt x="22892" y="37481"/>
                </a:lnTo>
                <a:lnTo>
                  <a:pt x="22602" y="37393"/>
                </a:lnTo>
                <a:lnTo>
                  <a:pt x="22298" y="37305"/>
                </a:lnTo>
                <a:lnTo>
                  <a:pt x="21957" y="37216"/>
                </a:lnTo>
                <a:lnTo>
                  <a:pt x="21591" y="37140"/>
                </a:lnTo>
                <a:lnTo>
                  <a:pt x="21187" y="37065"/>
                </a:lnTo>
                <a:lnTo>
                  <a:pt x="20328" y="36913"/>
                </a:lnTo>
                <a:lnTo>
                  <a:pt x="19355" y="36787"/>
                </a:lnTo>
                <a:lnTo>
                  <a:pt x="18256" y="36660"/>
                </a:lnTo>
                <a:lnTo>
                  <a:pt x="17055" y="36534"/>
                </a:lnTo>
                <a:lnTo>
                  <a:pt x="15729" y="36420"/>
                </a:lnTo>
                <a:lnTo>
                  <a:pt x="15413" y="35928"/>
                </a:lnTo>
                <a:lnTo>
                  <a:pt x="15085" y="35435"/>
                </a:lnTo>
                <a:lnTo>
                  <a:pt x="14402" y="34462"/>
                </a:lnTo>
                <a:lnTo>
                  <a:pt x="14074" y="33970"/>
                </a:lnTo>
                <a:lnTo>
                  <a:pt x="13745" y="33477"/>
                </a:lnTo>
                <a:lnTo>
                  <a:pt x="13430" y="32984"/>
                </a:lnTo>
                <a:lnTo>
                  <a:pt x="13126" y="32466"/>
                </a:lnTo>
                <a:lnTo>
                  <a:pt x="12987" y="32214"/>
                </a:lnTo>
                <a:lnTo>
                  <a:pt x="12861" y="31948"/>
                </a:lnTo>
                <a:lnTo>
                  <a:pt x="12735" y="31683"/>
                </a:lnTo>
                <a:lnTo>
                  <a:pt x="12608" y="31405"/>
                </a:lnTo>
                <a:lnTo>
                  <a:pt x="12507" y="31127"/>
                </a:lnTo>
                <a:lnTo>
                  <a:pt x="12406" y="30849"/>
                </a:lnTo>
                <a:lnTo>
                  <a:pt x="12305" y="30559"/>
                </a:lnTo>
                <a:lnTo>
                  <a:pt x="12229" y="30268"/>
                </a:lnTo>
                <a:lnTo>
                  <a:pt x="12154" y="29965"/>
                </a:lnTo>
                <a:lnTo>
                  <a:pt x="12103" y="29649"/>
                </a:lnTo>
                <a:lnTo>
                  <a:pt x="12053" y="29333"/>
                </a:lnTo>
                <a:lnTo>
                  <a:pt x="12015" y="29018"/>
                </a:lnTo>
                <a:lnTo>
                  <a:pt x="12002" y="28689"/>
                </a:lnTo>
                <a:lnTo>
                  <a:pt x="11989" y="28348"/>
                </a:lnTo>
                <a:lnTo>
                  <a:pt x="12002" y="27994"/>
                </a:lnTo>
                <a:lnTo>
                  <a:pt x="12027" y="27641"/>
                </a:lnTo>
                <a:lnTo>
                  <a:pt x="12103" y="26630"/>
                </a:lnTo>
                <a:lnTo>
                  <a:pt x="12154" y="25607"/>
                </a:lnTo>
                <a:lnTo>
                  <a:pt x="12179" y="24583"/>
                </a:lnTo>
                <a:lnTo>
                  <a:pt x="12191" y="23573"/>
                </a:lnTo>
                <a:lnTo>
                  <a:pt x="12179" y="22550"/>
                </a:lnTo>
                <a:lnTo>
                  <a:pt x="12154" y="21526"/>
                </a:lnTo>
                <a:lnTo>
                  <a:pt x="12103" y="20516"/>
                </a:lnTo>
                <a:lnTo>
                  <a:pt x="12040" y="19493"/>
                </a:lnTo>
                <a:lnTo>
                  <a:pt x="11951" y="18469"/>
                </a:lnTo>
                <a:lnTo>
                  <a:pt x="11863" y="17459"/>
                </a:lnTo>
                <a:lnTo>
                  <a:pt x="11737" y="16435"/>
                </a:lnTo>
                <a:lnTo>
                  <a:pt x="11610" y="15425"/>
                </a:lnTo>
                <a:lnTo>
                  <a:pt x="11459" y="14402"/>
                </a:lnTo>
                <a:lnTo>
                  <a:pt x="11307" y="13391"/>
                </a:lnTo>
                <a:lnTo>
                  <a:pt x="11130" y="12380"/>
                </a:lnTo>
                <a:lnTo>
                  <a:pt x="10941" y="11370"/>
                </a:lnTo>
                <a:lnTo>
                  <a:pt x="10827" y="10814"/>
                </a:lnTo>
                <a:lnTo>
                  <a:pt x="10688" y="10258"/>
                </a:lnTo>
                <a:lnTo>
                  <a:pt x="10398" y="9146"/>
                </a:lnTo>
                <a:lnTo>
                  <a:pt x="10246" y="8603"/>
                </a:lnTo>
                <a:lnTo>
                  <a:pt x="10094" y="8035"/>
                </a:lnTo>
                <a:lnTo>
                  <a:pt x="9968" y="7479"/>
                </a:lnTo>
                <a:lnTo>
                  <a:pt x="9854" y="6923"/>
                </a:lnTo>
                <a:lnTo>
                  <a:pt x="9753" y="6355"/>
                </a:lnTo>
                <a:lnTo>
                  <a:pt x="9728" y="6077"/>
                </a:lnTo>
                <a:lnTo>
                  <a:pt x="9703" y="5799"/>
                </a:lnTo>
                <a:lnTo>
                  <a:pt x="9677" y="5508"/>
                </a:lnTo>
                <a:lnTo>
                  <a:pt x="9677" y="5230"/>
                </a:lnTo>
                <a:lnTo>
                  <a:pt x="9677" y="4940"/>
                </a:lnTo>
                <a:lnTo>
                  <a:pt x="9690" y="4662"/>
                </a:lnTo>
                <a:lnTo>
                  <a:pt x="9715" y="4371"/>
                </a:lnTo>
                <a:lnTo>
                  <a:pt x="9753" y="4093"/>
                </a:lnTo>
                <a:lnTo>
                  <a:pt x="9804" y="3803"/>
                </a:lnTo>
                <a:lnTo>
                  <a:pt x="9867" y="3512"/>
                </a:lnTo>
                <a:lnTo>
                  <a:pt x="9955" y="3222"/>
                </a:lnTo>
                <a:lnTo>
                  <a:pt x="10044" y="2931"/>
                </a:lnTo>
                <a:lnTo>
                  <a:pt x="10157" y="2641"/>
                </a:lnTo>
                <a:lnTo>
                  <a:pt x="10296" y="2350"/>
                </a:lnTo>
                <a:lnTo>
                  <a:pt x="10296" y="2337"/>
                </a:lnTo>
                <a:lnTo>
                  <a:pt x="10271" y="2312"/>
                </a:lnTo>
                <a:lnTo>
                  <a:pt x="10208" y="2262"/>
                </a:lnTo>
                <a:lnTo>
                  <a:pt x="9993" y="2059"/>
                </a:lnTo>
                <a:lnTo>
                  <a:pt x="9159" y="3740"/>
                </a:lnTo>
                <a:lnTo>
                  <a:pt x="7479" y="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249" name="Google Shape;249;p43"/>
          <p:cNvCxnSpPr/>
          <p:nvPr/>
        </p:nvCxnSpPr>
        <p:spPr>
          <a:xfrm rot="10800000">
            <a:off x="4572000" y="2607096"/>
            <a:ext cx="0" cy="309600"/>
          </a:xfrm>
          <a:prstGeom prst="straightConnector1">
            <a:avLst/>
          </a:prstGeom>
          <a:noFill/>
          <a:ln w="19050" cap="flat" cmpd="sng">
            <a:solidFill>
              <a:schemeClr val="lt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50" name="Google Shape;250;p43"/>
          <p:cNvSpPr/>
          <p:nvPr/>
        </p:nvSpPr>
        <p:spPr>
          <a:xfrm rot="10800000">
            <a:off x="1422412" y="1667941"/>
            <a:ext cx="931575" cy="931611"/>
          </a:xfrm>
          <a:custGeom>
            <a:avLst/>
            <a:gdLst/>
            <a:ahLst/>
            <a:cxnLst/>
            <a:rect l="l" t="t" r="r" b="b"/>
            <a:pathLst>
              <a:path w="103710" h="103714" extrusionOk="0">
                <a:moveTo>
                  <a:pt x="51861" y="0"/>
                </a:moveTo>
                <a:lnTo>
                  <a:pt x="51192" y="13"/>
                </a:lnTo>
                <a:lnTo>
                  <a:pt x="50522" y="25"/>
                </a:lnTo>
                <a:lnTo>
                  <a:pt x="49852" y="38"/>
                </a:lnTo>
                <a:lnTo>
                  <a:pt x="49183" y="76"/>
                </a:lnTo>
                <a:lnTo>
                  <a:pt x="48526" y="114"/>
                </a:lnTo>
                <a:lnTo>
                  <a:pt x="47869" y="152"/>
                </a:lnTo>
                <a:lnTo>
                  <a:pt x="47212" y="215"/>
                </a:lnTo>
                <a:lnTo>
                  <a:pt x="46555" y="278"/>
                </a:lnTo>
                <a:lnTo>
                  <a:pt x="45898" y="341"/>
                </a:lnTo>
                <a:lnTo>
                  <a:pt x="45254" y="417"/>
                </a:lnTo>
                <a:lnTo>
                  <a:pt x="44610" y="505"/>
                </a:lnTo>
                <a:lnTo>
                  <a:pt x="43965" y="607"/>
                </a:lnTo>
                <a:lnTo>
                  <a:pt x="43321" y="708"/>
                </a:lnTo>
                <a:lnTo>
                  <a:pt x="42677" y="821"/>
                </a:lnTo>
                <a:lnTo>
                  <a:pt x="42045" y="935"/>
                </a:lnTo>
                <a:lnTo>
                  <a:pt x="41401" y="1061"/>
                </a:lnTo>
                <a:lnTo>
                  <a:pt x="40769" y="1188"/>
                </a:lnTo>
                <a:lnTo>
                  <a:pt x="40150" y="1339"/>
                </a:lnTo>
                <a:lnTo>
                  <a:pt x="39518" y="1478"/>
                </a:lnTo>
                <a:lnTo>
                  <a:pt x="38899" y="1642"/>
                </a:lnTo>
                <a:lnTo>
                  <a:pt x="38280" y="1807"/>
                </a:lnTo>
                <a:lnTo>
                  <a:pt x="37661" y="1971"/>
                </a:lnTo>
                <a:lnTo>
                  <a:pt x="37042" y="2148"/>
                </a:lnTo>
                <a:lnTo>
                  <a:pt x="36436" y="2337"/>
                </a:lnTo>
                <a:lnTo>
                  <a:pt x="35829" y="2527"/>
                </a:lnTo>
                <a:lnTo>
                  <a:pt x="35223" y="2729"/>
                </a:lnTo>
                <a:lnTo>
                  <a:pt x="34629" y="2931"/>
                </a:lnTo>
                <a:lnTo>
                  <a:pt x="34023" y="3146"/>
                </a:lnTo>
                <a:lnTo>
                  <a:pt x="33429" y="3373"/>
                </a:lnTo>
                <a:lnTo>
                  <a:pt x="32848" y="3600"/>
                </a:lnTo>
                <a:lnTo>
                  <a:pt x="32254" y="3840"/>
                </a:lnTo>
                <a:lnTo>
                  <a:pt x="31673" y="4080"/>
                </a:lnTo>
                <a:lnTo>
                  <a:pt x="31092" y="4333"/>
                </a:lnTo>
                <a:lnTo>
                  <a:pt x="30510" y="4586"/>
                </a:lnTo>
                <a:lnTo>
                  <a:pt x="29942" y="4851"/>
                </a:lnTo>
                <a:lnTo>
                  <a:pt x="29373" y="5116"/>
                </a:lnTo>
                <a:lnTo>
                  <a:pt x="28805" y="5394"/>
                </a:lnTo>
                <a:lnTo>
                  <a:pt x="28249" y="5672"/>
                </a:lnTo>
                <a:lnTo>
                  <a:pt x="27693" y="5963"/>
                </a:lnTo>
                <a:lnTo>
                  <a:pt x="27137" y="6266"/>
                </a:lnTo>
                <a:lnTo>
                  <a:pt x="26594" y="6569"/>
                </a:lnTo>
                <a:lnTo>
                  <a:pt x="26051" y="6872"/>
                </a:lnTo>
                <a:lnTo>
                  <a:pt x="24964" y="7517"/>
                </a:lnTo>
                <a:lnTo>
                  <a:pt x="23903" y="8173"/>
                </a:lnTo>
                <a:lnTo>
                  <a:pt x="22867" y="8856"/>
                </a:lnTo>
                <a:lnTo>
                  <a:pt x="21831" y="9576"/>
                </a:lnTo>
                <a:lnTo>
                  <a:pt x="20833" y="10308"/>
                </a:lnTo>
                <a:lnTo>
                  <a:pt x="19835" y="11066"/>
                </a:lnTo>
                <a:lnTo>
                  <a:pt x="18875" y="11850"/>
                </a:lnTo>
                <a:lnTo>
                  <a:pt x="17915" y="12645"/>
                </a:lnTo>
                <a:lnTo>
                  <a:pt x="16992" y="13479"/>
                </a:lnTo>
                <a:lnTo>
                  <a:pt x="16083" y="14326"/>
                </a:lnTo>
                <a:lnTo>
                  <a:pt x="15186" y="15197"/>
                </a:lnTo>
                <a:lnTo>
                  <a:pt x="14314" y="16081"/>
                </a:lnTo>
                <a:lnTo>
                  <a:pt x="13468" y="16991"/>
                </a:lnTo>
                <a:lnTo>
                  <a:pt x="12646" y="17926"/>
                </a:lnTo>
                <a:lnTo>
                  <a:pt x="11838" y="18873"/>
                </a:lnTo>
                <a:lnTo>
                  <a:pt x="11055" y="19846"/>
                </a:lnTo>
                <a:lnTo>
                  <a:pt x="10297" y="20831"/>
                </a:lnTo>
                <a:lnTo>
                  <a:pt x="9564" y="21842"/>
                </a:lnTo>
                <a:lnTo>
                  <a:pt x="8856" y="22865"/>
                </a:lnTo>
                <a:lnTo>
                  <a:pt x="8174" y="23914"/>
                </a:lnTo>
                <a:lnTo>
                  <a:pt x="7505" y="24975"/>
                </a:lnTo>
                <a:lnTo>
                  <a:pt x="6873" y="26049"/>
                </a:lnTo>
                <a:lnTo>
                  <a:pt x="6557" y="26592"/>
                </a:lnTo>
                <a:lnTo>
                  <a:pt x="6254" y="27148"/>
                </a:lnTo>
                <a:lnTo>
                  <a:pt x="5963" y="27691"/>
                </a:lnTo>
                <a:lnTo>
                  <a:pt x="5673" y="28247"/>
                </a:lnTo>
                <a:lnTo>
                  <a:pt x="5395" y="28815"/>
                </a:lnTo>
                <a:lnTo>
                  <a:pt x="5117" y="29384"/>
                </a:lnTo>
                <a:lnTo>
                  <a:pt x="4839" y="29952"/>
                </a:lnTo>
                <a:lnTo>
                  <a:pt x="4586" y="30521"/>
                </a:lnTo>
                <a:lnTo>
                  <a:pt x="4321" y="31102"/>
                </a:lnTo>
                <a:lnTo>
                  <a:pt x="4068" y="31670"/>
                </a:lnTo>
                <a:lnTo>
                  <a:pt x="3828" y="32264"/>
                </a:lnTo>
                <a:lnTo>
                  <a:pt x="3601" y="32845"/>
                </a:lnTo>
                <a:lnTo>
                  <a:pt x="3373" y="33439"/>
                </a:lnTo>
                <a:lnTo>
                  <a:pt x="3146" y="34032"/>
                </a:lnTo>
                <a:lnTo>
                  <a:pt x="2931" y="34626"/>
                </a:lnTo>
                <a:lnTo>
                  <a:pt x="2729" y="35233"/>
                </a:lnTo>
                <a:lnTo>
                  <a:pt x="2527" y="35826"/>
                </a:lnTo>
                <a:lnTo>
                  <a:pt x="2325" y="36445"/>
                </a:lnTo>
                <a:lnTo>
                  <a:pt x="2148" y="37052"/>
                </a:lnTo>
                <a:lnTo>
                  <a:pt x="1971" y="37658"/>
                </a:lnTo>
                <a:lnTo>
                  <a:pt x="1794" y="38277"/>
                </a:lnTo>
                <a:lnTo>
                  <a:pt x="1630" y="38896"/>
                </a:lnTo>
                <a:lnTo>
                  <a:pt x="1478" y="39528"/>
                </a:lnTo>
                <a:lnTo>
                  <a:pt x="1327" y="40147"/>
                </a:lnTo>
                <a:lnTo>
                  <a:pt x="1188" y="40778"/>
                </a:lnTo>
                <a:lnTo>
                  <a:pt x="1049" y="41410"/>
                </a:lnTo>
                <a:lnTo>
                  <a:pt x="922" y="42042"/>
                </a:lnTo>
                <a:lnTo>
                  <a:pt x="809" y="42686"/>
                </a:lnTo>
                <a:lnTo>
                  <a:pt x="695" y="43317"/>
                </a:lnTo>
                <a:lnTo>
                  <a:pt x="594" y="43962"/>
                </a:lnTo>
                <a:lnTo>
                  <a:pt x="506" y="44606"/>
                </a:lnTo>
                <a:lnTo>
                  <a:pt x="417" y="45250"/>
                </a:lnTo>
                <a:lnTo>
                  <a:pt x="341" y="45907"/>
                </a:lnTo>
                <a:lnTo>
                  <a:pt x="266" y="46564"/>
                </a:lnTo>
                <a:lnTo>
                  <a:pt x="202" y="47208"/>
                </a:lnTo>
                <a:lnTo>
                  <a:pt x="152" y="47865"/>
                </a:lnTo>
                <a:lnTo>
                  <a:pt x="101" y="48535"/>
                </a:lnTo>
                <a:lnTo>
                  <a:pt x="63" y="49192"/>
                </a:lnTo>
                <a:lnTo>
                  <a:pt x="38" y="49861"/>
                </a:lnTo>
                <a:lnTo>
                  <a:pt x="13" y="50518"/>
                </a:lnTo>
                <a:lnTo>
                  <a:pt x="0" y="51188"/>
                </a:lnTo>
                <a:lnTo>
                  <a:pt x="0" y="51857"/>
                </a:lnTo>
                <a:lnTo>
                  <a:pt x="0" y="52527"/>
                </a:lnTo>
                <a:lnTo>
                  <a:pt x="13" y="53196"/>
                </a:lnTo>
                <a:lnTo>
                  <a:pt x="38" y="53866"/>
                </a:lnTo>
                <a:lnTo>
                  <a:pt x="63" y="54523"/>
                </a:lnTo>
                <a:lnTo>
                  <a:pt x="101" y="55192"/>
                </a:lnTo>
                <a:lnTo>
                  <a:pt x="152" y="55849"/>
                </a:lnTo>
                <a:lnTo>
                  <a:pt x="202" y="56506"/>
                </a:lnTo>
                <a:lnTo>
                  <a:pt x="266" y="57163"/>
                </a:lnTo>
                <a:lnTo>
                  <a:pt x="341" y="57820"/>
                </a:lnTo>
                <a:lnTo>
                  <a:pt x="417" y="58464"/>
                </a:lnTo>
                <a:lnTo>
                  <a:pt x="506" y="59108"/>
                </a:lnTo>
                <a:lnTo>
                  <a:pt x="594" y="59752"/>
                </a:lnTo>
                <a:lnTo>
                  <a:pt x="695" y="60397"/>
                </a:lnTo>
                <a:lnTo>
                  <a:pt x="809" y="61041"/>
                </a:lnTo>
                <a:lnTo>
                  <a:pt x="922" y="61673"/>
                </a:lnTo>
                <a:lnTo>
                  <a:pt x="1049" y="62304"/>
                </a:lnTo>
                <a:lnTo>
                  <a:pt x="1188" y="62936"/>
                </a:lnTo>
                <a:lnTo>
                  <a:pt x="1327" y="63568"/>
                </a:lnTo>
                <a:lnTo>
                  <a:pt x="1478" y="64199"/>
                </a:lnTo>
                <a:lnTo>
                  <a:pt x="1630" y="64818"/>
                </a:lnTo>
                <a:lnTo>
                  <a:pt x="1794" y="65437"/>
                </a:lnTo>
                <a:lnTo>
                  <a:pt x="1971" y="66056"/>
                </a:lnTo>
                <a:lnTo>
                  <a:pt x="2148" y="66675"/>
                </a:lnTo>
                <a:lnTo>
                  <a:pt x="2325" y="67282"/>
                </a:lnTo>
                <a:lnTo>
                  <a:pt x="2527" y="67888"/>
                </a:lnTo>
                <a:lnTo>
                  <a:pt x="2729" y="68494"/>
                </a:lnTo>
                <a:lnTo>
                  <a:pt x="2931" y="69088"/>
                </a:lnTo>
                <a:lnTo>
                  <a:pt x="3146" y="69694"/>
                </a:lnTo>
                <a:lnTo>
                  <a:pt x="3373" y="70288"/>
                </a:lnTo>
                <a:lnTo>
                  <a:pt x="3601" y="70869"/>
                </a:lnTo>
                <a:lnTo>
                  <a:pt x="3828" y="71463"/>
                </a:lnTo>
                <a:lnTo>
                  <a:pt x="4068" y="72044"/>
                </a:lnTo>
                <a:lnTo>
                  <a:pt x="4321" y="72625"/>
                </a:lnTo>
                <a:lnTo>
                  <a:pt x="4586" y="73194"/>
                </a:lnTo>
                <a:lnTo>
                  <a:pt x="4839" y="73775"/>
                </a:lnTo>
                <a:lnTo>
                  <a:pt x="5117" y="74343"/>
                </a:lnTo>
                <a:lnTo>
                  <a:pt x="5395" y="74912"/>
                </a:lnTo>
                <a:lnTo>
                  <a:pt x="5673" y="75467"/>
                </a:lnTo>
                <a:lnTo>
                  <a:pt x="5963" y="76023"/>
                </a:lnTo>
                <a:lnTo>
                  <a:pt x="6254" y="76579"/>
                </a:lnTo>
                <a:lnTo>
                  <a:pt x="6557" y="77122"/>
                </a:lnTo>
                <a:lnTo>
                  <a:pt x="6873" y="77666"/>
                </a:lnTo>
                <a:lnTo>
                  <a:pt x="7189" y="78209"/>
                </a:lnTo>
                <a:lnTo>
                  <a:pt x="7505" y="78752"/>
                </a:lnTo>
                <a:lnTo>
                  <a:pt x="8174" y="79813"/>
                </a:lnTo>
                <a:lnTo>
                  <a:pt x="8856" y="80849"/>
                </a:lnTo>
                <a:lnTo>
                  <a:pt x="9564" y="81872"/>
                </a:lnTo>
                <a:lnTo>
                  <a:pt x="10297" y="82883"/>
                </a:lnTo>
                <a:lnTo>
                  <a:pt x="11055" y="83868"/>
                </a:lnTo>
                <a:lnTo>
                  <a:pt x="11838" y="84841"/>
                </a:lnTo>
                <a:lnTo>
                  <a:pt x="12646" y="85788"/>
                </a:lnTo>
                <a:lnTo>
                  <a:pt x="13468" y="86723"/>
                </a:lnTo>
                <a:lnTo>
                  <a:pt x="14314" y="87633"/>
                </a:lnTo>
                <a:lnTo>
                  <a:pt x="15186" y="88530"/>
                </a:lnTo>
                <a:lnTo>
                  <a:pt x="16083" y="89401"/>
                </a:lnTo>
                <a:lnTo>
                  <a:pt x="16992" y="90248"/>
                </a:lnTo>
                <a:lnTo>
                  <a:pt x="17915" y="91069"/>
                </a:lnTo>
                <a:lnTo>
                  <a:pt x="18875" y="91877"/>
                </a:lnTo>
                <a:lnTo>
                  <a:pt x="19835" y="92660"/>
                </a:lnTo>
                <a:lnTo>
                  <a:pt x="20833" y="93418"/>
                </a:lnTo>
                <a:lnTo>
                  <a:pt x="21831" y="94151"/>
                </a:lnTo>
                <a:lnTo>
                  <a:pt x="22867" y="94859"/>
                </a:lnTo>
                <a:lnTo>
                  <a:pt x="23903" y="95541"/>
                </a:lnTo>
                <a:lnTo>
                  <a:pt x="24964" y="96210"/>
                </a:lnTo>
                <a:lnTo>
                  <a:pt x="26051" y="96842"/>
                </a:lnTo>
                <a:lnTo>
                  <a:pt x="26594" y="97158"/>
                </a:lnTo>
                <a:lnTo>
                  <a:pt x="27137" y="97461"/>
                </a:lnTo>
                <a:lnTo>
                  <a:pt x="27693" y="97751"/>
                </a:lnTo>
                <a:lnTo>
                  <a:pt x="28249" y="98042"/>
                </a:lnTo>
                <a:lnTo>
                  <a:pt x="28805" y="98320"/>
                </a:lnTo>
                <a:lnTo>
                  <a:pt x="29373" y="98598"/>
                </a:lnTo>
                <a:lnTo>
                  <a:pt x="29942" y="98876"/>
                </a:lnTo>
                <a:lnTo>
                  <a:pt x="30510" y="99128"/>
                </a:lnTo>
                <a:lnTo>
                  <a:pt x="31092" y="99394"/>
                </a:lnTo>
                <a:lnTo>
                  <a:pt x="31673" y="99634"/>
                </a:lnTo>
                <a:lnTo>
                  <a:pt x="32254" y="99886"/>
                </a:lnTo>
                <a:lnTo>
                  <a:pt x="32848" y="100114"/>
                </a:lnTo>
                <a:lnTo>
                  <a:pt x="33429" y="100341"/>
                </a:lnTo>
                <a:lnTo>
                  <a:pt x="34023" y="100568"/>
                </a:lnTo>
                <a:lnTo>
                  <a:pt x="34629" y="100783"/>
                </a:lnTo>
                <a:lnTo>
                  <a:pt x="35223" y="100985"/>
                </a:lnTo>
                <a:lnTo>
                  <a:pt x="35829" y="101187"/>
                </a:lnTo>
                <a:lnTo>
                  <a:pt x="36436" y="101377"/>
                </a:lnTo>
                <a:lnTo>
                  <a:pt x="37042" y="101566"/>
                </a:lnTo>
                <a:lnTo>
                  <a:pt x="37661" y="101743"/>
                </a:lnTo>
                <a:lnTo>
                  <a:pt x="38280" y="101920"/>
                </a:lnTo>
                <a:lnTo>
                  <a:pt x="38899" y="102084"/>
                </a:lnTo>
                <a:lnTo>
                  <a:pt x="39518" y="102236"/>
                </a:lnTo>
                <a:lnTo>
                  <a:pt x="40150" y="102388"/>
                </a:lnTo>
                <a:lnTo>
                  <a:pt x="40769" y="102527"/>
                </a:lnTo>
                <a:lnTo>
                  <a:pt x="41401" y="102665"/>
                </a:lnTo>
                <a:lnTo>
                  <a:pt x="42045" y="102792"/>
                </a:lnTo>
                <a:lnTo>
                  <a:pt x="42677" y="102906"/>
                </a:lnTo>
                <a:lnTo>
                  <a:pt x="43321" y="103019"/>
                </a:lnTo>
                <a:lnTo>
                  <a:pt x="43965" y="103120"/>
                </a:lnTo>
                <a:lnTo>
                  <a:pt x="44610" y="103209"/>
                </a:lnTo>
                <a:lnTo>
                  <a:pt x="45254" y="103297"/>
                </a:lnTo>
                <a:lnTo>
                  <a:pt x="45898" y="103373"/>
                </a:lnTo>
                <a:lnTo>
                  <a:pt x="46555" y="103449"/>
                </a:lnTo>
                <a:lnTo>
                  <a:pt x="47212" y="103512"/>
                </a:lnTo>
                <a:lnTo>
                  <a:pt x="47869" y="103562"/>
                </a:lnTo>
                <a:lnTo>
                  <a:pt x="48526" y="103613"/>
                </a:lnTo>
                <a:lnTo>
                  <a:pt x="49183" y="103651"/>
                </a:lnTo>
                <a:lnTo>
                  <a:pt x="49852" y="103676"/>
                </a:lnTo>
                <a:lnTo>
                  <a:pt x="50522" y="103701"/>
                </a:lnTo>
                <a:lnTo>
                  <a:pt x="51192" y="103714"/>
                </a:lnTo>
                <a:lnTo>
                  <a:pt x="52531" y="103714"/>
                </a:lnTo>
                <a:lnTo>
                  <a:pt x="53200" y="103701"/>
                </a:lnTo>
                <a:lnTo>
                  <a:pt x="53857" y="103676"/>
                </a:lnTo>
                <a:lnTo>
                  <a:pt x="54527" y="103651"/>
                </a:lnTo>
                <a:lnTo>
                  <a:pt x="55184" y="103613"/>
                </a:lnTo>
                <a:lnTo>
                  <a:pt x="55853" y="103562"/>
                </a:lnTo>
                <a:lnTo>
                  <a:pt x="56510" y="103512"/>
                </a:lnTo>
                <a:lnTo>
                  <a:pt x="57155" y="103449"/>
                </a:lnTo>
                <a:lnTo>
                  <a:pt x="57812" y="103373"/>
                </a:lnTo>
                <a:lnTo>
                  <a:pt x="58456" y="103297"/>
                </a:lnTo>
                <a:lnTo>
                  <a:pt x="59113" y="103209"/>
                </a:lnTo>
                <a:lnTo>
                  <a:pt x="59757" y="103120"/>
                </a:lnTo>
                <a:lnTo>
                  <a:pt x="60402" y="103019"/>
                </a:lnTo>
                <a:lnTo>
                  <a:pt x="61033" y="102906"/>
                </a:lnTo>
                <a:lnTo>
                  <a:pt x="61678" y="102792"/>
                </a:lnTo>
                <a:lnTo>
                  <a:pt x="62309" y="102665"/>
                </a:lnTo>
                <a:lnTo>
                  <a:pt x="62941" y="102527"/>
                </a:lnTo>
                <a:lnTo>
                  <a:pt x="63573" y="102388"/>
                </a:lnTo>
                <a:lnTo>
                  <a:pt x="64192" y="102236"/>
                </a:lnTo>
                <a:lnTo>
                  <a:pt x="64823" y="102084"/>
                </a:lnTo>
                <a:lnTo>
                  <a:pt x="65442" y="101920"/>
                </a:lnTo>
                <a:lnTo>
                  <a:pt x="66049" y="101743"/>
                </a:lnTo>
                <a:lnTo>
                  <a:pt x="66668" y="101566"/>
                </a:lnTo>
                <a:lnTo>
                  <a:pt x="67274" y="101377"/>
                </a:lnTo>
                <a:lnTo>
                  <a:pt x="67881" y="101187"/>
                </a:lnTo>
                <a:lnTo>
                  <a:pt x="68487" y="100985"/>
                </a:lnTo>
                <a:lnTo>
                  <a:pt x="69094" y="100783"/>
                </a:lnTo>
                <a:lnTo>
                  <a:pt x="69687" y="100568"/>
                </a:lnTo>
                <a:lnTo>
                  <a:pt x="70281" y="100341"/>
                </a:lnTo>
                <a:lnTo>
                  <a:pt x="70875" y="100114"/>
                </a:lnTo>
                <a:lnTo>
                  <a:pt x="71456" y="99886"/>
                </a:lnTo>
                <a:lnTo>
                  <a:pt x="72037" y="99634"/>
                </a:lnTo>
                <a:lnTo>
                  <a:pt x="72618" y="99394"/>
                </a:lnTo>
                <a:lnTo>
                  <a:pt x="73199" y="99128"/>
                </a:lnTo>
                <a:lnTo>
                  <a:pt x="73768" y="98876"/>
                </a:lnTo>
                <a:lnTo>
                  <a:pt x="74336" y="98598"/>
                </a:lnTo>
                <a:lnTo>
                  <a:pt x="74905" y="98320"/>
                </a:lnTo>
                <a:lnTo>
                  <a:pt x="75461" y="98042"/>
                </a:lnTo>
                <a:lnTo>
                  <a:pt x="76029" y="97751"/>
                </a:lnTo>
                <a:lnTo>
                  <a:pt x="76573" y="97461"/>
                </a:lnTo>
                <a:lnTo>
                  <a:pt x="77129" y="97158"/>
                </a:lnTo>
                <a:lnTo>
                  <a:pt x="77672" y="96842"/>
                </a:lnTo>
                <a:lnTo>
                  <a:pt x="78746" y="96210"/>
                </a:lnTo>
                <a:lnTo>
                  <a:pt x="79807" y="95541"/>
                </a:lnTo>
                <a:lnTo>
                  <a:pt x="80855" y="94859"/>
                </a:lnTo>
                <a:lnTo>
                  <a:pt x="81879" y="94151"/>
                </a:lnTo>
                <a:lnTo>
                  <a:pt x="82889" y="93418"/>
                </a:lnTo>
                <a:lnTo>
                  <a:pt x="83875" y="92660"/>
                </a:lnTo>
                <a:lnTo>
                  <a:pt x="84848" y="91877"/>
                </a:lnTo>
                <a:lnTo>
                  <a:pt x="85795" y="91069"/>
                </a:lnTo>
                <a:lnTo>
                  <a:pt x="86730" y="90248"/>
                </a:lnTo>
                <a:lnTo>
                  <a:pt x="87640" y="89401"/>
                </a:lnTo>
                <a:lnTo>
                  <a:pt x="88524" y="88530"/>
                </a:lnTo>
                <a:lnTo>
                  <a:pt x="89396" y="87633"/>
                </a:lnTo>
                <a:lnTo>
                  <a:pt x="90242" y="86723"/>
                </a:lnTo>
                <a:lnTo>
                  <a:pt x="91076" y="85788"/>
                </a:lnTo>
                <a:lnTo>
                  <a:pt x="91872" y="84841"/>
                </a:lnTo>
                <a:lnTo>
                  <a:pt x="92655" y="83868"/>
                </a:lnTo>
                <a:lnTo>
                  <a:pt x="93413" y="82883"/>
                </a:lnTo>
                <a:lnTo>
                  <a:pt x="94146" y="81872"/>
                </a:lnTo>
                <a:lnTo>
                  <a:pt x="94853" y="80849"/>
                </a:lnTo>
                <a:lnTo>
                  <a:pt x="95548" y="79813"/>
                </a:lnTo>
                <a:lnTo>
                  <a:pt x="96205" y="78752"/>
                </a:lnTo>
                <a:lnTo>
                  <a:pt x="96850" y="77666"/>
                </a:lnTo>
                <a:lnTo>
                  <a:pt x="97153" y="77122"/>
                </a:lnTo>
                <a:lnTo>
                  <a:pt x="97456" y="76579"/>
                </a:lnTo>
                <a:lnTo>
                  <a:pt x="97759" y="76023"/>
                </a:lnTo>
                <a:lnTo>
                  <a:pt x="98037" y="75467"/>
                </a:lnTo>
                <a:lnTo>
                  <a:pt x="98328" y="74912"/>
                </a:lnTo>
                <a:lnTo>
                  <a:pt x="98606" y="74343"/>
                </a:lnTo>
                <a:lnTo>
                  <a:pt x="98871" y="73775"/>
                </a:lnTo>
                <a:lnTo>
                  <a:pt x="99136" y="73194"/>
                </a:lnTo>
                <a:lnTo>
                  <a:pt x="99389" y="72625"/>
                </a:lnTo>
                <a:lnTo>
                  <a:pt x="99642" y="72044"/>
                </a:lnTo>
                <a:lnTo>
                  <a:pt x="99882" y="71463"/>
                </a:lnTo>
                <a:lnTo>
                  <a:pt x="100122" y="70869"/>
                </a:lnTo>
                <a:lnTo>
                  <a:pt x="100349" y="70288"/>
                </a:lnTo>
                <a:lnTo>
                  <a:pt x="100564" y="69694"/>
                </a:lnTo>
                <a:lnTo>
                  <a:pt x="100779" y="69088"/>
                </a:lnTo>
                <a:lnTo>
                  <a:pt x="100993" y="68494"/>
                </a:lnTo>
                <a:lnTo>
                  <a:pt x="101196" y="67888"/>
                </a:lnTo>
                <a:lnTo>
                  <a:pt x="101385" y="67282"/>
                </a:lnTo>
                <a:lnTo>
                  <a:pt x="101575" y="66675"/>
                </a:lnTo>
                <a:lnTo>
                  <a:pt x="101751" y="66056"/>
                </a:lnTo>
                <a:lnTo>
                  <a:pt x="101916" y="65437"/>
                </a:lnTo>
                <a:lnTo>
                  <a:pt x="102080" y="64818"/>
                </a:lnTo>
                <a:lnTo>
                  <a:pt x="102244" y="64199"/>
                </a:lnTo>
                <a:lnTo>
                  <a:pt x="102383" y="63568"/>
                </a:lnTo>
                <a:lnTo>
                  <a:pt x="102535" y="62936"/>
                </a:lnTo>
                <a:lnTo>
                  <a:pt x="102661" y="62304"/>
                </a:lnTo>
                <a:lnTo>
                  <a:pt x="102787" y="61673"/>
                </a:lnTo>
                <a:lnTo>
                  <a:pt x="102901" y="61041"/>
                </a:lnTo>
                <a:lnTo>
                  <a:pt x="103015" y="60397"/>
                </a:lnTo>
                <a:lnTo>
                  <a:pt x="103116" y="59752"/>
                </a:lnTo>
                <a:lnTo>
                  <a:pt x="103217" y="59108"/>
                </a:lnTo>
                <a:lnTo>
                  <a:pt x="103305" y="58464"/>
                </a:lnTo>
                <a:lnTo>
                  <a:pt x="103381" y="57820"/>
                </a:lnTo>
                <a:lnTo>
                  <a:pt x="103444" y="57163"/>
                </a:lnTo>
                <a:lnTo>
                  <a:pt x="103508" y="56506"/>
                </a:lnTo>
                <a:lnTo>
                  <a:pt x="103571" y="55849"/>
                </a:lnTo>
                <a:lnTo>
                  <a:pt x="103609" y="55192"/>
                </a:lnTo>
                <a:lnTo>
                  <a:pt x="103646" y="54523"/>
                </a:lnTo>
                <a:lnTo>
                  <a:pt x="103672" y="53866"/>
                </a:lnTo>
                <a:lnTo>
                  <a:pt x="103697" y="53196"/>
                </a:lnTo>
                <a:lnTo>
                  <a:pt x="103710" y="52527"/>
                </a:lnTo>
                <a:lnTo>
                  <a:pt x="103710" y="51857"/>
                </a:lnTo>
                <a:lnTo>
                  <a:pt x="103710" y="51188"/>
                </a:lnTo>
                <a:lnTo>
                  <a:pt x="103697" y="50518"/>
                </a:lnTo>
                <a:lnTo>
                  <a:pt x="103672" y="49861"/>
                </a:lnTo>
                <a:lnTo>
                  <a:pt x="103646" y="49192"/>
                </a:lnTo>
                <a:lnTo>
                  <a:pt x="103609" y="48535"/>
                </a:lnTo>
                <a:lnTo>
                  <a:pt x="103571" y="47865"/>
                </a:lnTo>
                <a:lnTo>
                  <a:pt x="103508" y="47208"/>
                </a:lnTo>
                <a:lnTo>
                  <a:pt x="103444" y="46564"/>
                </a:lnTo>
                <a:lnTo>
                  <a:pt x="103381" y="45907"/>
                </a:lnTo>
                <a:lnTo>
                  <a:pt x="103305" y="45250"/>
                </a:lnTo>
                <a:lnTo>
                  <a:pt x="103217" y="44606"/>
                </a:lnTo>
                <a:lnTo>
                  <a:pt x="103116" y="43962"/>
                </a:lnTo>
                <a:lnTo>
                  <a:pt x="103015" y="43317"/>
                </a:lnTo>
                <a:lnTo>
                  <a:pt x="102901" y="42686"/>
                </a:lnTo>
                <a:lnTo>
                  <a:pt x="102787" y="42042"/>
                </a:lnTo>
                <a:lnTo>
                  <a:pt x="102661" y="41410"/>
                </a:lnTo>
                <a:lnTo>
                  <a:pt x="102535" y="40778"/>
                </a:lnTo>
                <a:lnTo>
                  <a:pt x="102383" y="40147"/>
                </a:lnTo>
                <a:lnTo>
                  <a:pt x="102244" y="39528"/>
                </a:lnTo>
                <a:lnTo>
                  <a:pt x="102080" y="38896"/>
                </a:lnTo>
                <a:lnTo>
                  <a:pt x="101916" y="38277"/>
                </a:lnTo>
                <a:lnTo>
                  <a:pt x="101751" y="37658"/>
                </a:lnTo>
                <a:lnTo>
                  <a:pt x="101575" y="37052"/>
                </a:lnTo>
                <a:lnTo>
                  <a:pt x="101385" y="36445"/>
                </a:lnTo>
                <a:lnTo>
                  <a:pt x="101196" y="35826"/>
                </a:lnTo>
                <a:lnTo>
                  <a:pt x="100993" y="35233"/>
                </a:lnTo>
                <a:lnTo>
                  <a:pt x="100779" y="34626"/>
                </a:lnTo>
                <a:lnTo>
                  <a:pt x="100564" y="34032"/>
                </a:lnTo>
                <a:lnTo>
                  <a:pt x="100349" y="33439"/>
                </a:lnTo>
                <a:lnTo>
                  <a:pt x="100122" y="32845"/>
                </a:lnTo>
                <a:lnTo>
                  <a:pt x="99882" y="32264"/>
                </a:lnTo>
                <a:lnTo>
                  <a:pt x="99642" y="31670"/>
                </a:lnTo>
                <a:lnTo>
                  <a:pt x="99389" y="31102"/>
                </a:lnTo>
                <a:lnTo>
                  <a:pt x="99136" y="30521"/>
                </a:lnTo>
                <a:lnTo>
                  <a:pt x="98871" y="29952"/>
                </a:lnTo>
                <a:lnTo>
                  <a:pt x="98606" y="29384"/>
                </a:lnTo>
                <a:lnTo>
                  <a:pt x="98328" y="28815"/>
                </a:lnTo>
                <a:lnTo>
                  <a:pt x="98037" y="28247"/>
                </a:lnTo>
                <a:lnTo>
                  <a:pt x="97759" y="27691"/>
                </a:lnTo>
                <a:lnTo>
                  <a:pt x="97456" y="27148"/>
                </a:lnTo>
                <a:lnTo>
                  <a:pt x="97153" y="26592"/>
                </a:lnTo>
                <a:lnTo>
                  <a:pt x="96850" y="26049"/>
                </a:lnTo>
                <a:lnTo>
                  <a:pt x="96205" y="24975"/>
                </a:lnTo>
                <a:lnTo>
                  <a:pt x="95548" y="23914"/>
                </a:lnTo>
                <a:lnTo>
                  <a:pt x="94853" y="22865"/>
                </a:lnTo>
                <a:lnTo>
                  <a:pt x="94146" y="21842"/>
                </a:lnTo>
                <a:lnTo>
                  <a:pt x="93413" y="20831"/>
                </a:lnTo>
                <a:lnTo>
                  <a:pt x="92655" y="19846"/>
                </a:lnTo>
                <a:lnTo>
                  <a:pt x="91872" y="18873"/>
                </a:lnTo>
                <a:lnTo>
                  <a:pt x="91076" y="17926"/>
                </a:lnTo>
                <a:lnTo>
                  <a:pt x="90242" y="16991"/>
                </a:lnTo>
                <a:lnTo>
                  <a:pt x="89396" y="16081"/>
                </a:lnTo>
                <a:lnTo>
                  <a:pt x="88524" y="15197"/>
                </a:lnTo>
                <a:lnTo>
                  <a:pt x="87640" y="14326"/>
                </a:lnTo>
                <a:lnTo>
                  <a:pt x="86730" y="13479"/>
                </a:lnTo>
                <a:lnTo>
                  <a:pt x="85795" y="12645"/>
                </a:lnTo>
                <a:lnTo>
                  <a:pt x="84848" y="11850"/>
                </a:lnTo>
                <a:lnTo>
                  <a:pt x="83875" y="11066"/>
                </a:lnTo>
                <a:lnTo>
                  <a:pt x="82889" y="10308"/>
                </a:lnTo>
                <a:lnTo>
                  <a:pt x="81879" y="9576"/>
                </a:lnTo>
                <a:lnTo>
                  <a:pt x="80855" y="8856"/>
                </a:lnTo>
                <a:lnTo>
                  <a:pt x="79807" y="8173"/>
                </a:lnTo>
                <a:lnTo>
                  <a:pt x="78746" y="7517"/>
                </a:lnTo>
                <a:lnTo>
                  <a:pt x="77672" y="6872"/>
                </a:lnTo>
                <a:lnTo>
                  <a:pt x="77129" y="6569"/>
                </a:lnTo>
                <a:lnTo>
                  <a:pt x="76573" y="6266"/>
                </a:lnTo>
                <a:lnTo>
                  <a:pt x="76029" y="5963"/>
                </a:lnTo>
                <a:lnTo>
                  <a:pt x="75461" y="5672"/>
                </a:lnTo>
                <a:lnTo>
                  <a:pt x="74905" y="5394"/>
                </a:lnTo>
                <a:lnTo>
                  <a:pt x="74336" y="5116"/>
                </a:lnTo>
                <a:lnTo>
                  <a:pt x="73768" y="4851"/>
                </a:lnTo>
                <a:lnTo>
                  <a:pt x="73199" y="4586"/>
                </a:lnTo>
                <a:lnTo>
                  <a:pt x="72618" y="4333"/>
                </a:lnTo>
                <a:lnTo>
                  <a:pt x="72037" y="4080"/>
                </a:lnTo>
                <a:lnTo>
                  <a:pt x="71456" y="3840"/>
                </a:lnTo>
                <a:lnTo>
                  <a:pt x="70875" y="3600"/>
                </a:lnTo>
                <a:lnTo>
                  <a:pt x="70281" y="3373"/>
                </a:lnTo>
                <a:lnTo>
                  <a:pt x="69687" y="3146"/>
                </a:lnTo>
                <a:lnTo>
                  <a:pt x="69094" y="2931"/>
                </a:lnTo>
                <a:lnTo>
                  <a:pt x="68487" y="2729"/>
                </a:lnTo>
                <a:lnTo>
                  <a:pt x="67881" y="2527"/>
                </a:lnTo>
                <a:lnTo>
                  <a:pt x="67274" y="2337"/>
                </a:lnTo>
                <a:lnTo>
                  <a:pt x="66668" y="2148"/>
                </a:lnTo>
                <a:lnTo>
                  <a:pt x="66049" y="1971"/>
                </a:lnTo>
                <a:lnTo>
                  <a:pt x="65442" y="1807"/>
                </a:lnTo>
                <a:lnTo>
                  <a:pt x="64823" y="1642"/>
                </a:lnTo>
                <a:lnTo>
                  <a:pt x="64192" y="1478"/>
                </a:lnTo>
                <a:lnTo>
                  <a:pt x="63573" y="1339"/>
                </a:lnTo>
                <a:lnTo>
                  <a:pt x="62941" y="1188"/>
                </a:lnTo>
                <a:lnTo>
                  <a:pt x="62309" y="1061"/>
                </a:lnTo>
                <a:lnTo>
                  <a:pt x="61678" y="935"/>
                </a:lnTo>
                <a:lnTo>
                  <a:pt x="61033" y="821"/>
                </a:lnTo>
                <a:lnTo>
                  <a:pt x="60402" y="708"/>
                </a:lnTo>
                <a:lnTo>
                  <a:pt x="59757" y="607"/>
                </a:lnTo>
                <a:lnTo>
                  <a:pt x="59113" y="505"/>
                </a:lnTo>
                <a:lnTo>
                  <a:pt x="58456" y="417"/>
                </a:lnTo>
                <a:lnTo>
                  <a:pt x="57812" y="341"/>
                </a:lnTo>
                <a:lnTo>
                  <a:pt x="57155" y="278"/>
                </a:lnTo>
                <a:lnTo>
                  <a:pt x="56510" y="215"/>
                </a:lnTo>
                <a:lnTo>
                  <a:pt x="55853" y="152"/>
                </a:lnTo>
                <a:lnTo>
                  <a:pt x="55184" y="114"/>
                </a:lnTo>
                <a:lnTo>
                  <a:pt x="54527" y="76"/>
                </a:lnTo>
                <a:lnTo>
                  <a:pt x="53857" y="38"/>
                </a:lnTo>
                <a:lnTo>
                  <a:pt x="53200" y="25"/>
                </a:lnTo>
                <a:lnTo>
                  <a:pt x="52531" y="13"/>
                </a:lnTo>
                <a:lnTo>
                  <a:pt x="51861" y="0"/>
                </a:lnTo>
                <a:close/>
              </a:path>
            </a:pathLst>
          </a:custGeom>
          <a:noFill/>
          <a:ln w="19050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1" name="Google Shape;251;p43"/>
          <p:cNvSpPr/>
          <p:nvPr/>
        </p:nvSpPr>
        <p:spPr>
          <a:xfrm rot="10800000">
            <a:off x="6790012" y="1667941"/>
            <a:ext cx="931575" cy="931611"/>
          </a:xfrm>
          <a:custGeom>
            <a:avLst/>
            <a:gdLst/>
            <a:ahLst/>
            <a:cxnLst/>
            <a:rect l="l" t="t" r="r" b="b"/>
            <a:pathLst>
              <a:path w="103710" h="103714" extrusionOk="0">
                <a:moveTo>
                  <a:pt x="51861" y="0"/>
                </a:moveTo>
                <a:lnTo>
                  <a:pt x="51192" y="13"/>
                </a:lnTo>
                <a:lnTo>
                  <a:pt x="50522" y="25"/>
                </a:lnTo>
                <a:lnTo>
                  <a:pt x="49852" y="38"/>
                </a:lnTo>
                <a:lnTo>
                  <a:pt x="49183" y="76"/>
                </a:lnTo>
                <a:lnTo>
                  <a:pt x="48526" y="114"/>
                </a:lnTo>
                <a:lnTo>
                  <a:pt x="47869" y="152"/>
                </a:lnTo>
                <a:lnTo>
                  <a:pt x="47212" y="215"/>
                </a:lnTo>
                <a:lnTo>
                  <a:pt x="46555" y="278"/>
                </a:lnTo>
                <a:lnTo>
                  <a:pt x="45898" y="341"/>
                </a:lnTo>
                <a:lnTo>
                  <a:pt x="45254" y="417"/>
                </a:lnTo>
                <a:lnTo>
                  <a:pt x="44610" y="505"/>
                </a:lnTo>
                <a:lnTo>
                  <a:pt x="43965" y="607"/>
                </a:lnTo>
                <a:lnTo>
                  <a:pt x="43321" y="708"/>
                </a:lnTo>
                <a:lnTo>
                  <a:pt x="42677" y="821"/>
                </a:lnTo>
                <a:lnTo>
                  <a:pt x="42045" y="935"/>
                </a:lnTo>
                <a:lnTo>
                  <a:pt x="41401" y="1061"/>
                </a:lnTo>
                <a:lnTo>
                  <a:pt x="40769" y="1188"/>
                </a:lnTo>
                <a:lnTo>
                  <a:pt x="40150" y="1339"/>
                </a:lnTo>
                <a:lnTo>
                  <a:pt x="39518" y="1478"/>
                </a:lnTo>
                <a:lnTo>
                  <a:pt x="38899" y="1642"/>
                </a:lnTo>
                <a:lnTo>
                  <a:pt x="38280" y="1807"/>
                </a:lnTo>
                <a:lnTo>
                  <a:pt x="37661" y="1971"/>
                </a:lnTo>
                <a:lnTo>
                  <a:pt x="37042" y="2148"/>
                </a:lnTo>
                <a:lnTo>
                  <a:pt x="36436" y="2337"/>
                </a:lnTo>
                <a:lnTo>
                  <a:pt x="35829" y="2527"/>
                </a:lnTo>
                <a:lnTo>
                  <a:pt x="35223" y="2729"/>
                </a:lnTo>
                <a:lnTo>
                  <a:pt x="34629" y="2931"/>
                </a:lnTo>
                <a:lnTo>
                  <a:pt x="34023" y="3146"/>
                </a:lnTo>
                <a:lnTo>
                  <a:pt x="33429" y="3373"/>
                </a:lnTo>
                <a:lnTo>
                  <a:pt x="32848" y="3600"/>
                </a:lnTo>
                <a:lnTo>
                  <a:pt x="32254" y="3840"/>
                </a:lnTo>
                <a:lnTo>
                  <a:pt x="31673" y="4080"/>
                </a:lnTo>
                <a:lnTo>
                  <a:pt x="31092" y="4333"/>
                </a:lnTo>
                <a:lnTo>
                  <a:pt x="30510" y="4586"/>
                </a:lnTo>
                <a:lnTo>
                  <a:pt x="29942" y="4851"/>
                </a:lnTo>
                <a:lnTo>
                  <a:pt x="29373" y="5116"/>
                </a:lnTo>
                <a:lnTo>
                  <a:pt x="28805" y="5394"/>
                </a:lnTo>
                <a:lnTo>
                  <a:pt x="28249" y="5672"/>
                </a:lnTo>
                <a:lnTo>
                  <a:pt x="27693" y="5963"/>
                </a:lnTo>
                <a:lnTo>
                  <a:pt x="27137" y="6266"/>
                </a:lnTo>
                <a:lnTo>
                  <a:pt x="26594" y="6569"/>
                </a:lnTo>
                <a:lnTo>
                  <a:pt x="26051" y="6872"/>
                </a:lnTo>
                <a:lnTo>
                  <a:pt x="24964" y="7517"/>
                </a:lnTo>
                <a:lnTo>
                  <a:pt x="23903" y="8173"/>
                </a:lnTo>
                <a:lnTo>
                  <a:pt x="22867" y="8856"/>
                </a:lnTo>
                <a:lnTo>
                  <a:pt x="21831" y="9576"/>
                </a:lnTo>
                <a:lnTo>
                  <a:pt x="20833" y="10308"/>
                </a:lnTo>
                <a:lnTo>
                  <a:pt x="19835" y="11066"/>
                </a:lnTo>
                <a:lnTo>
                  <a:pt x="18875" y="11850"/>
                </a:lnTo>
                <a:lnTo>
                  <a:pt x="17915" y="12645"/>
                </a:lnTo>
                <a:lnTo>
                  <a:pt x="16992" y="13479"/>
                </a:lnTo>
                <a:lnTo>
                  <a:pt x="16083" y="14326"/>
                </a:lnTo>
                <a:lnTo>
                  <a:pt x="15186" y="15197"/>
                </a:lnTo>
                <a:lnTo>
                  <a:pt x="14314" y="16081"/>
                </a:lnTo>
                <a:lnTo>
                  <a:pt x="13468" y="16991"/>
                </a:lnTo>
                <a:lnTo>
                  <a:pt x="12646" y="17926"/>
                </a:lnTo>
                <a:lnTo>
                  <a:pt x="11838" y="18873"/>
                </a:lnTo>
                <a:lnTo>
                  <a:pt x="11055" y="19846"/>
                </a:lnTo>
                <a:lnTo>
                  <a:pt x="10297" y="20831"/>
                </a:lnTo>
                <a:lnTo>
                  <a:pt x="9564" y="21842"/>
                </a:lnTo>
                <a:lnTo>
                  <a:pt x="8856" y="22865"/>
                </a:lnTo>
                <a:lnTo>
                  <a:pt x="8174" y="23914"/>
                </a:lnTo>
                <a:lnTo>
                  <a:pt x="7505" y="24975"/>
                </a:lnTo>
                <a:lnTo>
                  <a:pt x="6873" y="26049"/>
                </a:lnTo>
                <a:lnTo>
                  <a:pt x="6557" y="26592"/>
                </a:lnTo>
                <a:lnTo>
                  <a:pt x="6254" y="27148"/>
                </a:lnTo>
                <a:lnTo>
                  <a:pt x="5963" y="27691"/>
                </a:lnTo>
                <a:lnTo>
                  <a:pt x="5673" y="28247"/>
                </a:lnTo>
                <a:lnTo>
                  <a:pt x="5395" y="28815"/>
                </a:lnTo>
                <a:lnTo>
                  <a:pt x="5117" y="29384"/>
                </a:lnTo>
                <a:lnTo>
                  <a:pt x="4839" y="29952"/>
                </a:lnTo>
                <a:lnTo>
                  <a:pt x="4586" y="30521"/>
                </a:lnTo>
                <a:lnTo>
                  <a:pt x="4321" y="31102"/>
                </a:lnTo>
                <a:lnTo>
                  <a:pt x="4068" y="31670"/>
                </a:lnTo>
                <a:lnTo>
                  <a:pt x="3828" y="32264"/>
                </a:lnTo>
                <a:lnTo>
                  <a:pt x="3601" y="32845"/>
                </a:lnTo>
                <a:lnTo>
                  <a:pt x="3373" y="33439"/>
                </a:lnTo>
                <a:lnTo>
                  <a:pt x="3146" y="34032"/>
                </a:lnTo>
                <a:lnTo>
                  <a:pt x="2931" y="34626"/>
                </a:lnTo>
                <a:lnTo>
                  <a:pt x="2729" y="35233"/>
                </a:lnTo>
                <a:lnTo>
                  <a:pt x="2527" y="35826"/>
                </a:lnTo>
                <a:lnTo>
                  <a:pt x="2325" y="36445"/>
                </a:lnTo>
                <a:lnTo>
                  <a:pt x="2148" y="37052"/>
                </a:lnTo>
                <a:lnTo>
                  <a:pt x="1971" y="37658"/>
                </a:lnTo>
                <a:lnTo>
                  <a:pt x="1794" y="38277"/>
                </a:lnTo>
                <a:lnTo>
                  <a:pt x="1630" y="38896"/>
                </a:lnTo>
                <a:lnTo>
                  <a:pt x="1478" y="39528"/>
                </a:lnTo>
                <a:lnTo>
                  <a:pt x="1327" y="40147"/>
                </a:lnTo>
                <a:lnTo>
                  <a:pt x="1188" y="40778"/>
                </a:lnTo>
                <a:lnTo>
                  <a:pt x="1049" y="41410"/>
                </a:lnTo>
                <a:lnTo>
                  <a:pt x="922" y="42042"/>
                </a:lnTo>
                <a:lnTo>
                  <a:pt x="809" y="42686"/>
                </a:lnTo>
                <a:lnTo>
                  <a:pt x="695" y="43317"/>
                </a:lnTo>
                <a:lnTo>
                  <a:pt x="594" y="43962"/>
                </a:lnTo>
                <a:lnTo>
                  <a:pt x="506" y="44606"/>
                </a:lnTo>
                <a:lnTo>
                  <a:pt x="417" y="45250"/>
                </a:lnTo>
                <a:lnTo>
                  <a:pt x="341" y="45907"/>
                </a:lnTo>
                <a:lnTo>
                  <a:pt x="266" y="46564"/>
                </a:lnTo>
                <a:lnTo>
                  <a:pt x="202" y="47208"/>
                </a:lnTo>
                <a:lnTo>
                  <a:pt x="152" y="47865"/>
                </a:lnTo>
                <a:lnTo>
                  <a:pt x="101" y="48535"/>
                </a:lnTo>
                <a:lnTo>
                  <a:pt x="63" y="49192"/>
                </a:lnTo>
                <a:lnTo>
                  <a:pt x="38" y="49861"/>
                </a:lnTo>
                <a:lnTo>
                  <a:pt x="13" y="50518"/>
                </a:lnTo>
                <a:lnTo>
                  <a:pt x="0" y="51188"/>
                </a:lnTo>
                <a:lnTo>
                  <a:pt x="0" y="51857"/>
                </a:lnTo>
                <a:lnTo>
                  <a:pt x="0" y="52527"/>
                </a:lnTo>
                <a:lnTo>
                  <a:pt x="13" y="53196"/>
                </a:lnTo>
                <a:lnTo>
                  <a:pt x="38" y="53866"/>
                </a:lnTo>
                <a:lnTo>
                  <a:pt x="63" y="54523"/>
                </a:lnTo>
                <a:lnTo>
                  <a:pt x="101" y="55192"/>
                </a:lnTo>
                <a:lnTo>
                  <a:pt x="152" y="55849"/>
                </a:lnTo>
                <a:lnTo>
                  <a:pt x="202" y="56506"/>
                </a:lnTo>
                <a:lnTo>
                  <a:pt x="266" y="57163"/>
                </a:lnTo>
                <a:lnTo>
                  <a:pt x="341" y="57820"/>
                </a:lnTo>
                <a:lnTo>
                  <a:pt x="417" y="58464"/>
                </a:lnTo>
                <a:lnTo>
                  <a:pt x="506" y="59108"/>
                </a:lnTo>
                <a:lnTo>
                  <a:pt x="594" y="59752"/>
                </a:lnTo>
                <a:lnTo>
                  <a:pt x="695" y="60397"/>
                </a:lnTo>
                <a:lnTo>
                  <a:pt x="809" y="61041"/>
                </a:lnTo>
                <a:lnTo>
                  <a:pt x="922" y="61673"/>
                </a:lnTo>
                <a:lnTo>
                  <a:pt x="1049" y="62304"/>
                </a:lnTo>
                <a:lnTo>
                  <a:pt x="1188" y="62936"/>
                </a:lnTo>
                <a:lnTo>
                  <a:pt x="1327" y="63568"/>
                </a:lnTo>
                <a:lnTo>
                  <a:pt x="1478" y="64199"/>
                </a:lnTo>
                <a:lnTo>
                  <a:pt x="1630" y="64818"/>
                </a:lnTo>
                <a:lnTo>
                  <a:pt x="1794" y="65437"/>
                </a:lnTo>
                <a:lnTo>
                  <a:pt x="1971" y="66056"/>
                </a:lnTo>
                <a:lnTo>
                  <a:pt x="2148" y="66675"/>
                </a:lnTo>
                <a:lnTo>
                  <a:pt x="2325" y="67282"/>
                </a:lnTo>
                <a:lnTo>
                  <a:pt x="2527" y="67888"/>
                </a:lnTo>
                <a:lnTo>
                  <a:pt x="2729" y="68494"/>
                </a:lnTo>
                <a:lnTo>
                  <a:pt x="2931" y="69088"/>
                </a:lnTo>
                <a:lnTo>
                  <a:pt x="3146" y="69694"/>
                </a:lnTo>
                <a:lnTo>
                  <a:pt x="3373" y="70288"/>
                </a:lnTo>
                <a:lnTo>
                  <a:pt x="3601" y="70869"/>
                </a:lnTo>
                <a:lnTo>
                  <a:pt x="3828" y="71463"/>
                </a:lnTo>
                <a:lnTo>
                  <a:pt x="4068" y="72044"/>
                </a:lnTo>
                <a:lnTo>
                  <a:pt x="4321" y="72625"/>
                </a:lnTo>
                <a:lnTo>
                  <a:pt x="4586" y="73194"/>
                </a:lnTo>
                <a:lnTo>
                  <a:pt x="4839" y="73775"/>
                </a:lnTo>
                <a:lnTo>
                  <a:pt x="5117" y="74343"/>
                </a:lnTo>
                <a:lnTo>
                  <a:pt x="5395" y="74912"/>
                </a:lnTo>
                <a:lnTo>
                  <a:pt x="5673" y="75467"/>
                </a:lnTo>
                <a:lnTo>
                  <a:pt x="5963" y="76023"/>
                </a:lnTo>
                <a:lnTo>
                  <a:pt x="6254" y="76579"/>
                </a:lnTo>
                <a:lnTo>
                  <a:pt x="6557" y="77122"/>
                </a:lnTo>
                <a:lnTo>
                  <a:pt x="6873" y="77666"/>
                </a:lnTo>
                <a:lnTo>
                  <a:pt x="7189" y="78209"/>
                </a:lnTo>
                <a:lnTo>
                  <a:pt x="7505" y="78752"/>
                </a:lnTo>
                <a:lnTo>
                  <a:pt x="8174" y="79813"/>
                </a:lnTo>
                <a:lnTo>
                  <a:pt x="8856" y="80849"/>
                </a:lnTo>
                <a:lnTo>
                  <a:pt x="9564" y="81872"/>
                </a:lnTo>
                <a:lnTo>
                  <a:pt x="10297" y="82883"/>
                </a:lnTo>
                <a:lnTo>
                  <a:pt x="11055" y="83868"/>
                </a:lnTo>
                <a:lnTo>
                  <a:pt x="11838" y="84841"/>
                </a:lnTo>
                <a:lnTo>
                  <a:pt x="12646" y="85788"/>
                </a:lnTo>
                <a:lnTo>
                  <a:pt x="13468" y="86723"/>
                </a:lnTo>
                <a:lnTo>
                  <a:pt x="14314" y="87633"/>
                </a:lnTo>
                <a:lnTo>
                  <a:pt x="15186" y="88530"/>
                </a:lnTo>
                <a:lnTo>
                  <a:pt x="16083" y="89401"/>
                </a:lnTo>
                <a:lnTo>
                  <a:pt x="16992" y="90248"/>
                </a:lnTo>
                <a:lnTo>
                  <a:pt x="17915" y="91069"/>
                </a:lnTo>
                <a:lnTo>
                  <a:pt x="18875" y="91877"/>
                </a:lnTo>
                <a:lnTo>
                  <a:pt x="19835" y="92660"/>
                </a:lnTo>
                <a:lnTo>
                  <a:pt x="20833" y="93418"/>
                </a:lnTo>
                <a:lnTo>
                  <a:pt x="21831" y="94151"/>
                </a:lnTo>
                <a:lnTo>
                  <a:pt x="22867" y="94859"/>
                </a:lnTo>
                <a:lnTo>
                  <a:pt x="23903" y="95541"/>
                </a:lnTo>
                <a:lnTo>
                  <a:pt x="24964" y="96210"/>
                </a:lnTo>
                <a:lnTo>
                  <a:pt x="26051" y="96842"/>
                </a:lnTo>
                <a:lnTo>
                  <a:pt x="26594" y="97158"/>
                </a:lnTo>
                <a:lnTo>
                  <a:pt x="27137" y="97461"/>
                </a:lnTo>
                <a:lnTo>
                  <a:pt x="27693" y="97751"/>
                </a:lnTo>
                <a:lnTo>
                  <a:pt x="28249" y="98042"/>
                </a:lnTo>
                <a:lnTo>
                  <a:pt x="28805" y="98320"/>
                </a:lnTo>
                <a:lnTo>
                  <a:pt x="29373" y="98598"/>
                </a:lnTo>
                <a:lnTo>
                  <a:pt x="29942" y="98876"/>
                </a:lnTo>
                <a:lnTo>
                  <a:pt x="30510" y="99128"/>
                </a:lnTo>
                <a:lnTo>
                  <a:pt x="31092" y="99394"/>
                </a:lnTo>
                <a:lnTo>
                  <a:pt x="31673" y="99634"/>
                </a:lnTo>
                <a:lnTo>
                  <a:pt x="32254" y="99886"/>
                </a:lnTo>
                <a:lnTo>
                  <a:pt x="32848" y="100114"/>
                </a:lnTo>
                <a:lnTo>
                  <a:pt x="33429" y="100341"/>
                </a:lnTo>
                <a:lnTo>
                  <a:pt x="34023" y="100568"/>
                </a:lnTo>
                <a:lnTo>
                  <a:pt x="34629" y="100783"/>
                </a:lnTo>
                <a:lnTo>
                  <a:pt x="35223" y="100985"/>
                </a:lnTo>
                <a:lnTo>
                  <a:pt x="35829" y="101187"/>
                </a:lnTo>
                <a:lnTo>
                  <a:pt x="36436" y="101377"/>
                </a:lnTo>
                <a:lnTo>
                  <a:pt x="37042" y="101566"/>
                </a:lnTo>
                <a:lnTo>
                  <a:pt x="37661" y="101743"/>
                </a:lnTo>
                <a:lnTo>
                  <a:pt x="38280" y="101920"/>
                </a:lnTo>
                <a:lnTo>
                  <a:pt x="38899" y="102084"/>
                </a:lnTo>
                <a:lnTo>
                  <a:pt x="39518" y="102236"/>
                </a:lnTo>
                <a:lnTo>
                  <a:pt x="40150" y="102388"/>
                </a:lnTo>
                <a:lnTo>
                  <a:pt x="40769" y="102527"/>
                </a:lnTo>
                <a:lnTo>
                  <a:pt x="41401" y="102665"/>
                </a:lnTo>
                <a:lnTo>
                  <a:pt x="42045" y="102792"/>
                </a:lnTo>
                <a:lnTo>
                  <a:pt x="42677" y="102906"/>
                </a:lnTo>
                <a:lnTo>
                  <a:pt x="43321" y="103019"/>
                </a:lnTo>
                <a:lnTo>
                  <a:pt x="43965" y="103120"/>
                </a:lnTo>
                <a:lnTo>
                  <a:pt x="44610" y="103209"/>
                </a:lnTo>
                <a:lnTo>
                  <a:pt x="45254" y="103297"/>
                </a:lnTo>
                <a:lnTo>
                  <a:pt x="45898" y="103373"/>
                </a:lnTo>
                <a:lnTo>
                  <a:pt x="46555" y="103449"/>
                </a:lnTo>
                <a:lnTo>
                  <a:pt x="47212" y="103512"/>
                </a:lnTo>
                <a:lnTo>
                  <a:pt x="47869" y="103562"/>
                </a:lnTo>
                <a:lnTo>
                  <a:pt x="48526" y="103613"/>
                </a:lnTo>
                <a:lnTo>
                  <a:pt x="49183" y="103651"/>
                </a:lnTo>
                <a:lnTo>
                  <a:pt x="49852" y="103676"/>
                </a:lnTo>
                <a:lnTo>
                  <a:pt x="50522" y="103701"/>
                </a:lnTo>
                <a:lnTo>
                  <a:pt x="51192" y="103714"/>
                </a:lnTo>
                <a:lnTo>
                  <a:pt x="52531" y="103714"/>
                </a:lnTo>
                <a:lnTo>
                  <a:pt x="53200" y="103701"/>
                </a:lnTo>
                <a:lnTo>
                  <a:pt x="53857" y="103676"/>
                </a:lnTo>
                <a:lnTo>
                  <a:pt x="54527" y="103651"/>
                </a:lnTo>
                <a:lnTo>
                  <a:pt x="55184" y="103613"/>
                </a:lnTo>
                <a:lnTo>
                  <a:pt x="55853" y="103562"/>
                </a:lnTo>
                <a:lnTo>
                  <a:pt x="56510" y="103512"/>
                </a:lnTo>
                <a:lnTo>
                  <a:pt x="57155" y="103449"/>
                </a:lnTo>
                <a:lnTo>
                  <a:pt x="57812" y="103373"/>
                </a:lnTo>
                <a:lnTo>
                  <a:pt x="58456" y="103297"/>
                </a:lnTo>
                <a:lnTo>
                  <a:pt x="59113" y="103209"/>
                </a:lnTo>
                <a:lnTo>
                  <a:pt x="59757" y="103120"/>
                </a:lnTo>
                <a:lnTo>
                  <a:pt x="60402" y="103019"/>
                </a:lnTo>
                <a:lnTo>
                  <a:pt x="61033" y="102906"/>
                </a:lnTo>
                <a:lnTo>
                  <a:pt x="61678" y="102792"/>
                </a:lnTo>
                <a:lnTo>
                  <a:pt x="62309" y="102665"/>
                </a:lnTo>
                <a:lnTo>
                  <a:pt x="62941" y="102527"/>
                </a:lnTo>
                <a:lnTo>
                  <a:pt x="63573" y="102388"/>
                </a:lnTo>
                <a:lnTo>
                  <a:pt x="64192" y="102236"/>
                </a:lnTo>
                <a:lnTo>
                  <a:pt x="64823" y="102084"/>
                </a:lnTo>
                <a:lnTo>
                  <a:pt x="65442" y="101920"/>
                </a:lnTo>
                <a:lnTo>
                  <a:pt x="66049" y="101743"/>
                </a:lnTo>
                <a:lnTo>
                  <a:pt x="66668" y="101566"/>
                </a:lnTo>
                <a:lnTo>
                  <a:pt x="67274" y="101377"/>
                </a:lnTo>
                <a:lnTo>
                  <a:pt x="67881" y="101187"/>
                </a:lnTo>
                <a:lnTo>
                  <a:pt x="68487" y="100985"/>
                </a:lnTo>
                <a:lnTo>
                  <a:pt x="69094" y="100783"/>
                </a:lnTo>
                <a:lnTo>
                  <a:pt x="69687" y="100568"/>
                </a:lnTo>
                <a:lnTo>
                  <a:pt x="70281" y="100341"/>
                </a:lnTo>
                <a:lnTo>
                  <a:pt x="70875" y="100114"/>
                </a:lnTo>
                <a:lnTo>
                  <a:pt x="71456" y="99886"/>
                </a:lnTo>
                <a:lnTo>
                  <a:pt x="72037" y="99634"/>
                </a:lnTo>
                <a:lnTo>
                  <a:pt x="72618" y="99394"/>
                </a:lnTo>
                <a:lnTo>
                  <a:pt x="73199" y="99128"/>
                </a:lnTo>
                <a:lnTo>
                  <a:pt x="73768" y="98876"/>
                </a:lnTo>
                <a:lnTo>
                  <a:pt x="74336" y="98598"/>
                </a:lnTo>
                <a:lnTo>
                  <a:pt x="74905" y="98320"/>
                </a:lnTo>
                <a:lnTo>
                  <a:pt x="75461" y="98042"/>
                </a:lnTo>
                <a:lnTo>
                  <a:pt x="76029" y="97751"/>
                </a:lnTo>
                <a:lnTo>
                  <a:pt x="76573" y="97461"/>
                </a:lnTo>
                <a:lnTo>
                  <a:pt x="77129" y="97158"/>
                </a:lnTo>
                <a:lnTo>
                  <a:pt x="77672" y="96842"/>
                </a:lnTo>
                <a:lnTo>
                  <a:pt x="78746" y="96210"/>
                </a:lnTo>
                <a:lnTo>
                  <a:pt x="79807" y="95541"/>
                </a:lnTo>
                <a:lnTo>
                  <a:pt x="80855" y="94859"/>
                </a:lnTo>
                <a:lnTo>
                  <a:pt x="81879" y="94151"/>
                </a:lnTo>
                <a:lnTo>
                  <a:pt x="82889" y="93418"/>
                </a:lnTo>
                <a:lnTo>
                  <a:pt x="83875" y="92660"/>
                </a:lnTo>
                <a:lnTo>
                  <a:pt x="84848" y="91877"/>
                </a:lnTo>
                <a:lnTo>
                  <a:pt x="85795" y="91069"/>
                </a:lnTo>
                <a:lnTo>
                  <a:pt x="86730" y="90248"/>
                </a:lnTo>
                <a:lnTo>
                  <a:pt x="87640" y="89401"/>
                </a:lnTo>
                <a:lnTo>
                  <a:pt x="88524" y="88530"/>
                </a:lnTo>
                <a:lnTo>
                  <a:pt x="89396" y="87633"/>
                </a:lnTo>
                <a:lnTo>
                  <a:pt x="90242" y="86723"/>
                </a:lnTo>
                <a:lnTo>
                  <a:pt x="91076" y="85788"/>
                </a:lnTo>
                <a:lnTo>
                  <a:pt x="91872" y="84841"/>
                </a:lnTo>
                <a:lnTo>
                  <a:pt x="92655" y="83868"/>
                </a:lnTo>
                <a:lnTo>
                  <a:pt x="93413" y="82883"/>
                </a:lnTo>
                <a:lnTo>
                  <a:pt x="94146" y="81872"/>
                </a:lnTo>
                <a:lnTo>
                  <a:pt x="94853" y="80849"/>
                </a:lnTo>
                <a:lnTo>
                  <a:pt x="95548" y="79813"/>
                </a:lnTo>
                <a:lnTo>
                  <a:pt x="96205" y="78752"/>
                </a:lnTo>
                <a:lnTo>
                  <a:pt x="96850" y="77666"/>
                </a:lnTo>
                <a:lnTo>
                  <a:pt x="97153" y="77122"/>
                </a:lnTo>
                <a:lnTo>
                  <a:pt x="97456" y="76579"/>
                </a:lnTo>
                <a:lnTo>
                  <a:pt x="97759" y="76023"/>
                </a:lnTo>
                <a:lnTo>
                  <a:pt x="98037" y="75467"/>
                </a:lnTo>
                <a:lnTo>
                  <a:pt x="98328" y="74912"/>
                </a:lnTo>
                <a:lnTo>
                  <a:pt x="98606" y="74343"/>
                </a:lnTo>
                <a:lnTo>
                  <a:pt x="98871" y="73775"/>
                </a:lnTo>
                <a:lnTo>
                  <a:pt x="99136" y="73194"/>
                </a:lnTo>
                <a:lnTo>
                  <a:pt x="99389" y="72625"/>
                </a:lnTo>
                <a:lnTo>
                  <a:pt x="99642" y="72044"/>
                </a:lnTo>
                <a:lnTo>
                  <a:pt x="99882" y="71463"/>
                </a:lnTo>
                <a:lnTo>
                  <a:pt x="100122" y="70869"/>
                </a:lnTo>
                <a:lnTo>
                  <a:pt x="100349" y="70288"/>
                </a:lnTo>
                <a:lnTo>
                  <a:pt x="100564" y="69694"/>
                </a:lnTo>
                <a:lnTo>
                  <a:pt x="100779" y="69088"/>
                </a:lnTo>
                <a:lnTo>
                  <a:pt x="100993" y="68494"/>
                </a:lnTo>
                <a:lnTo>
                  <a:pt x="101196" y="67888"/>
                </a:lnTo>
                <a:lnTo>
                  <a:pt x="101385" y="67282"/>
                </a:lnTo>
                <a:lnTo>
                  <a:pt x="101575" y="66675"/>
                </a:lnTo>
                <a:lnTo>
                  <a:pt x="101751" y="66056"/>
                </a:lnTo>
                <a:lnTo>
                  <a:pt x="101916" y="65437"/>
                </a:lnTo>
                <a:lnTo>
                  <a:pt x="102080" y="64818"/>
                </a:lnTo>
                <a:lnTo>
                  <a:pt x="102244" y="64199"/>
                </a:lnTo>
                <a:lnTo>
                  <a:pt x="102383" y="63568"/>
                </a:lnTo>
                <a:lnTo>
                  <a:pt x="102535" y="62936"/>
                </a:lnTo>
                <a:lnTo>
                  <a:pt x="102661" y="62304"/>
                </a:lnTo>
                <a:lnTo>
                  <a:pt x="102787" y="61673"/>
                </a:lnTo>
                <a:lnTo>
                  <a:pt x="102901" y="61041"/>
                </a:lnTo>
                <a:lnTo>
                  <a:pt x="103015" y="60397"/>
                </a:lnTo>
                <a:lnTo>
                  <a:pt x="103116" y="59752"/>
                </a:lnTo>
                <a:lnTo>
                  <a:pt x="103217" y="59108"/>
                </a:lnTo>
                <a:lnTo>
                  <a:pt x="103305" y="58464"/>
                </a:lnTo>
                <a:lnTo>
                  <a:pt x="103381" y="57820"/>
                </a:lnTo>
                <a:lnTo>
                  <a:pt x="103444" y="57163"/>
                </a:lnTo>
                <a:lnTo>
                  <a:pt x="103508" y="56506"/>
                </a:lnTo>
                <a:lnTo>
                  <a:pt x="103571" y="55849"/>
                </a:lnTo>
                <a:lnTo>
                  <a:pt x="103609" y="55192"/>
                </a:lnTo>
                <a:lnTo>
                  <a:pt x="103646" y="54523"/>
                </a:lnTo>
                <a:lnTo>
                  <a:pt x="103672" y="53866"/>
                </a:lnTo>
                <a:lnTo>
                  <a:pt x="103697" y="53196"/>
                </a:lnTo>
                <a:lnTo>
                  <a:pt x="103710" y="52527"/>
                </a:lnTo>
                <a:lnTo>
                  <a:pt x="103710" y="51857"/>
                </a:lnTo>
                <a:lnTo>
                  <a:pt x="103710" y="51188"/>
                </a:lnTo>
                <a:lnTo>
                  <a:pt x="103697" y="50518"/>
                </a:lnTo>
                <a:lnTo>
                  <a:pt x="103672" y="49861"/>
                </a:lnTo>
                <a:lnTo>
                  <a:pt x="103646" y="49192"/>
                </a:lnTo>
                <a:lnTo>
                  <a:pt x="103609" y="48535"/>
                </a:lnTo>
                <a:lnTo>
                  <a:pt x="103571" y="47865"/>
                </a:lnTo>
                <a:lnTo>
                  <a:pt x="103508" y="47208"/>
                </a:lnTo>
                <a:lnTo>
                  <a:pt x="103444" y="46564"/>
                </a:lnTo>
                <a:lnTo>
                  <a:pt x="103381" y="45907"/>
                </a:lnTo>
                <a:lnTo>
                  <a:pt x="103305" y="45250"/>
                </a:lnTo>
                <a:lnTo>
                  <a:pt x="103217" y="44606"/>
                </a:lnTo>
                <a:lnTo>
                  <a:pt x="103116" y="43962"/>
                </a:lnTo>
                <a:lnTo>
                  <a:pt x="103015" y="43317"/>
                </a:lnTo>
                <a:lnTo>
                  <a:pt x="102901" y="42686"/>
                </a:lnTo>
                <a:lnTo>
                  <a:pt x="102787" y="42042"/>
                </a:lnTo>
                <a:lnTo>
                  <a:pt x="102661" y="41410"/>
                </a:lnTo>
                <a:lnTo>
                  <a:pt x="102535" y="40778"/>
                </a:lnTo>
                <a:lnTo>
                  <a:pt x="102383" y="40147"/>
                </a:lnTo>
                <a:lnTo>
                  <a:pt x="102244" y="39528"/>
                </a:lnTo>
                <a:lnTo>
                  <a:pt x="102080" y="38896"/>
                </a:lnTo>
                <a:lnTo>
                  <a:pt x="101916" y="38277"/>
                </a:lnTo>
                <a:lnTo>
                  <a:pt x="101751" y="37658"/>
                </a:lnTo>
                <a:lnTo>
                  <a:pt x="101575" y="37052"/>
                </a:lnTo>
                <a:lnTo>
                  <a:pt x="101385" y="36445"/>
                </a:lnTo>
                <a:lnTo>
                  <a:pt x="101196" y="35826"/>
                </a:lnTo>
                <a:lnTo>
                  <a:pt x="100993" y="35233"/>
                </a:lnTo>
                <a:lnTo>
                  <a:pt x="100779" y="34626"/>
                </a:lnTo>
                <a:lnTo>
                  <a:pt x="100564" y="34032"/>
                </a:lnTo>
                <a:lnTo>
                  <a:pt x="100349" y="33439"/>
                </a:lnTo>
                <a:lnTo>
                  <a:pt x="100122" y="32845"/>
                </a:lnTo>
                <a:lnTo>
                  <a:pt x="99882" y="32264"/>
                </a:lnTo>
                <a:lnTo>
                  <a:pt x="99642" y="31670"/>
                </a:lnTo>
                <a:lnTo>
                  <a:pt x="99389" y="31102"/>
                </a:lnTo>
                <a:lnTo>
                  <a:pt x="99136" y="30521"/>
                </a:lnTo>
                <a:lnTo>
                  <a:pt x="98871" y="29952"/>
                </a:lnTo>
                <a:lnTo>
                  <a:pt x="98606" y="29384"/>
                </a:lnTo>
                <a:lnTo>
                  <a:pt x="98328" y="28815"/>
                </a:lnTo>
                <a:lnTo>
                  <a:pt x="98037" y="28247"/>
                </a:lnTo>
                <a:lnTo>
                  <a:pt x="97759" y="27691"/>
                </a:lnTo>
                <a:lnTo>
                  <a:pt x="97456" y="27148"/>
                </a:lnTo>
                <a:lnTo>
                  <a:pt x="97153" y="26592"/>
                </a:lnTo>
                <a:lnTo>
                  <a:pt x="96850" y="26049"/>
                </a:lnTo>
                <a:lnTo>
                  <a:pt x="96205" y="24975"/>
                </a:lnTo>
                <a:lnTo>
                  <a:pt x="95548" y="23914"/>
                </a:lnTo>
                <a:lnTo>
                  <a:pt x="94853" y="22865"/>
                </a:lnTo>
                <a:lnTo>
                  <a:pt x="94146" y="21842"/>
                </a:lnTo>
                <a:lnTo>
                  <a:pt x="93413" y="20831"/>
                </a:lnTo>
                <a:lnTo>
                  <a:pt x="92655" y="19846"/>
                </a:lnTo>
                <a:lnTo>
                  <a:pt x="91872" y="18873"/>
                </a:lnTo>
                <a:lnTo>
                  <a:pt x="91076" y="17926"/>
                </a:lnTo>
                <a:lnTo>
                  <a:pt x="90242" y="16991"/>
                </a:lnTo>
                <a:lnTo>
                  <a:pt x="89396" y="16081"/>
                </a:lnTo>
                <a:lnTo>
                  <a:pt x="88524" y="15197"/>
                </a:lnTo>
                <a:lnTo>
                  <a:pt x="87640" y="14326"/>
                </a:lnTo>
                <a:lnTo>
                  <a:pt x="86730" y="13479"/>
                </a:lnTo>
                <a:lnTo>
                  <a:pt x="85795" y="12645"/>
                </a:lnTo>
                <a:lnTo>
                  <a:pt x="84848" y="11850"/>
                </a:lnTo>
                <a:lnTo>
                  <a:pt x="83875" y="11066"/>
                </a:lnTo>
                <a:lnTo>
                  <a:pt x="82889" y="10308"/>
                </a:lnTo>
                <a:lnTo>
                  <a:pt x="81879" y="9576"/>
                </a:lnTo>
                <a:lnTo>
                  <a:pt x="80855" y="8856"/>
                </a:lnTo>
                <a:lnTo>
                  <a:pt x="79807" y="8173"/>
                </a:lnTo>
                <a:lnTo>
                  <a:pt x="78746" y="7517"/>
                </a:lnTo>
                <a:lnTo>
                  <a:pt x="77672" y="6872"/>
                </a:lnTo>
                <a:lnTo>
                  <a:pt x="77129" y="6569"/>
                </a:lnTo>
                <a:lnTo>
                  <a:pt x="76573" y="6266"/>
                </a:lnTo>
                <a:lnTo>
                  <a:pt x="76029" y="5963"/>
                </a:lnTo>
                <a:lnTo>
                  <a:pt x="75461" y="5672"/>
                </a:lnTo>
                <a:lnTo>
                  <a:pt x="74905" y="5394"/>
                </a:lnTo>
                <a:lnTo>
                  <a:pt x="74336" y="5116"/>
                </a:lnTo>
                <a:lnTo>
                  <a:pt x="73768" y="4851"/>
                </a:lnTo>
                <a:lnTo>
                  <a:pt x="73199" y="4586"/>
                </a:lnTo>
                <a:lnTo>
                  <a:pt x="72618" y="4333"/>
                </a:lnTo>
                <a:lnTo>
                  <a:pt x="72037" y="4080"/>
                </a:lnTo>
                <a:lnTo>
                  <a:pt x="71456" y="3840"/>
                </a:lnTo>
                <a:lnTo>
                  <a:pt x="70875" y="3600"/>
                </a:lnTo>
                <a:lnTo>
                  <a:pt x="70281" y="3373"/>
                </a:lnTo>
                <a:lnTo>
                  <a:pt x="69687" y="3146"/>
                </a:lnTo>
                <a:lnTo>
                  <a:pt x="69094" y="2931"/>
                </a:lnTo>
                <a:lnTo>
                  <a:pt x="68487" y="2729"/>
                </a:lnTo>
                <a:lnTo>
                  <a:pt x="67881" y="2527"/>
                </a:lnTo>
                <a:lnTo>
                  <a:pt x="67274" y="2337"/>
                </a:lnTo>
                <a:lnTo>
                  <a:pt x="66668" y="2148"/>
                </a:lnTo>
                <a:lnTo>
                  <a:pt x="66049" y="1971"/>
                </a:lnTo>
                <a:lnTo>
                  <a:pt x="65442" y="1807"/>
                </a:lnTo>
                <a:lnTo>
                  <a:pt x="64823" y="1642"/>
                </a:lnTo>
                <a:lnTo>
                  <a:pt x="64192" y="1478"/>
                </a:lnTo>
                <a:lnTo>
                  <a:pt x="63573" y="1339"/>
                </a:lnTo>
                <a:lnTo>
                  <a:pt x="62941" y="1188"/>
                </a:lnTo>
                <a:lnTo>
                  <a:pt x="62309" y="1061"/>
                </a:lnTo>
                <a:lnTo>
                  <a:pt x="61678" y="935"/>
                </a:lnTo>
                <a:lnTo>
                  <a:pt x="61033" y="821"/>
                </a:lnTo>
                <a:lnTo>
                  <a:pt x="60402" y="708"/>
                </a:lnTo>
                <a:lnTo>
                  <a:pt x="59757" y="607"/>
                </a:lnTo>
                <a:lnTo>
                  <a:pt x="59113" y="505"/>
                </a:lnTo>
                <a:lnTo>
                  <a:pt x="58456" y="417"/>
                </a:lnTo>
                <a:lnTo>
                  <a:pt x="57812" y="341"/>
                </a:lnTo>
                <a:lnTo>
                  <a:pt x="57155" y="278"/>
                </a:lnTo>
                <a:lnTo>
                  <a:pt x="56510" y="215"/>
                </a:lnTo>
                <a:lnTo>
                  <a:pt x="55853" y="152"/>
                </a:lnTo>
                <a:lnTo>
                  <a:pt x="55184" y="114"/>
                </a:lnTo>
                <a:lnTo>
                  <a:pt x="54527" y="76"/>
                </a:lnTo>
                <a:lnTo>
                  <a:pt x="53857" y="38"/>
                </a:lnTo>
                <a:lnTo>
                  <a:pt x="53200" y="25"/>
                </a:lnTo>
                <a:lnTo>
                  <a:pt x="52531" y="13"/>
                </a:lnTo>
                <a:lnTo>
                  <a:pt x="51861" y="0"/>
                </a:lnTo>
                <a:close/>
              </a:path>
            </a:pathLst>
          </a:custGeom>
          <a:noFill/>
          <a:ln w="19050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2" name="Google Shape;252;p43"/>
          <p:cNvSpPr txBox="1">
            <a:spLocks noGrp="1"/>
          </p:cNvSpPr>
          <p:nvPr>
            <p:ph type="title" idx="2"/>
          </p:nvPr>
        </p:nvSpPr>
        <p:spPr>
          <a:xfrm>
            <a:off x="720000" y="2948538"/>
            <a:ext cx="2336400" cy="527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dirty="0"/>
              <a:t>Más peróxido de </a:t>
            </a:r>
            <a:r>
              <a:rPr lang="es-ES" dirty="0" err="1"/>
              <a:t>benzoilo</a:t>
            </a:r>
            <a:r>
              <a:rPr lang="es-ES" dirty="0"/>
              <a:t>.</a:t>
            </a:r>
            <a:endParaRPr dirty="0"/>
          </a:p>
        </p:txBody>
      </p:sp>
      <p:sp>
        <p:nvSpPr>
          <p:cNvPr id="253" name="Google Shape;253;p43"/>
          <p:cNvSpPr txBox="1">
            <a:spLocks noGrp="1"/>
          </p:cNvSpPr>
          <p:nvPr>
            <p:ph type="subTitle" idx="1"/>
          </p:nvPr>
        </p:nvSpPr>
        <p:spPr>
          <a:xfrm>
            <a:off x="720000" y="3315275"/>
            <a:ext cx="2336400" cy="931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endParaRPr lang="es-CO" dirty="0"/>
          </a:p>
          <a:p>
            <a:r>
              <a:rPr lang="es-CO" dirty="0"/>
              <a:t>Menos resistencia bacteriana.</a:t>
            </a:r>
          </a:p>
        </p:txBody>
      </p:sp>
      <p:sp>
        <p:nvSpPr>
          <p:cNvPr id="254" name="Google Shape;254;p43"/>
          <p:cNvSpPr txBox="1">
            <a:spLocks noGrp="1"/>
          </p:cNvSpPr>
          <p:nvPr>
            <p:ph type="title" idx="5"/>
          </p:nvPr>
        </p:nvSpPr>
        <p:spPr>
          <a:xfrm>
            <a:off x="6087600" y="2948538"/>
            <a:ext cx="2336400" cy="527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 err="1"/>
              <a:t>Tolerancia</a:t>
            </a:r>
            <a:r>
              <a:rPr lang="en" dirty="0"/>
              <a:t>.</a:t>
            </a:r>
            <a:endParaRPr dirty="0"/>
          </a:p>
        </p:txBody>
      </p:sp>
      <p:sp>
        <p:nvSpPr>
          <p:cNvPr id="255" name="Google Shape;255;p43"/>
          <p:cNvSpPr txBox="1">
            <a:spLocks noGrp="1"/>
          </p:cNvSpPr>
          <p:nvPr>
            <p:ph type="subTitle" idx="6"/>
          </p:nvPr>
        </p:nvSpPr>
        <p:spPr>
          <a:xfrm>
            <a:off x="6087600" y="3315275"/>
            <a:ext cx="2336400" cy="931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Aft>
                <a:spcPts val="1600"/>
              </a:spcAft>
            </a:pPr>
            <a:r>
              <a:rPr lang="es-ES" dirty="0"/>
              <a:t>Muy bien tolerados en su mayoría.</a:t>
            </a:r>
            <a:endParaRPr dirty="0"/>
          </a:p>
        </p:txBody>
      </p:sp>
      <p:sp>
        <p:nvSpPr>
          <p:cNvPr id="256" name="Google Shape;256;p43"/>
          <p:cNvSpPr/>
          <p:nvPr/>
        </p:nvSpPr>
        <p:spPr>
          <a:xfrm rot="10800000">
            <a:off x="1725406" y="1772790"/>
            <a:ext cx="325589" cy="721915"/>
          </a:xfrm>
          <a:custGeom>
            <a:avLst/>
            <a:gdLst/>
            <a:ahLst/>
            <a:cxnLst/>
            <a:rect l="l" t="t" r="r" b="b"/>
            <a:pathLst>
              <a:path w="36247" h="80369" extrusionOk="0">
                <a:moveTo>
                  <a:pt x="9451" y="31961"/>
                </a:moveTo>
                <a:lnTo>
                  <a:pt x="9678" y="31986"/>
                </a:lnTo>
                <a:lnTo>
                  <a:pt x="9905" y="32024"/>
                </a:lnTo>
                <a:lnTo>
                  <a:pt x="10133" y="32062"/>
                </a:lnTo>
                <a:lnTo>
                  <a:pt x="10360" y="32125"/>
                </a:lnTo>
                <a:lnTo>
                  <a:pt x="10575" y="32201"/>
                </a:lnTo>
                <a:lnTo>
                  <a:pt x="10790" y="32277"/>
                </a:lnTo>
                <a:lnTo>
                  <a:pt x="10436" y="32592"/>
                </a:lnTo>
                <a:lnTo>
                  <a:pt x="10070" y="32883"/>
                </a:lnTo>
                <a:lnTo>
                  <a:pt x="9716" y="33161"/>
                </a:lnTo>
                <a:lnTo>
                  <a:pt x="9350" y="33426"/>
                </a:lnTo>
                <a:lnTo>
                  <a:pt x="8983" y="33679"/>
                </a:lnTo>
                <a:lnTo>
                  <a:pt x="8617" y="33919"/>
                </a:lnTo>
                <a:lnTo>
                  <a:pt x="8238" y="34134"/>
                </a:lnTo>
                <a:lnTo>
                  <a:pt x="7859" y="34323"/>
                </a:lnTo>
                <a:lnTo>
                  <a:pt x="7467" y="34500"/>
                </a:lnTo>
                <a:lnTo>
                  <a:pt x="7063" y="34652"/>
                </a:lnTo>
                <a:lnTo>
                  <a:pt x="6659" y="34765"/>
                </a:lnTo>
                <a:lnTo>
                  <a:pt x="6242" y="34866"/>
                </a:lnTo>
                <a:lnTo>
                  <a:pt x="5812" y="34942"/>
                </a:lnTo>
                <a:lnTo>
                  <a:pt x="5585" y="34967"/>
                </a:lnTo>
                <a:lnTo>
                  <a:pt x="5370" y="34980"/>
                </a:lnTo>
                <a:lnTo>
                  <a:pt x="5143" y="34993"/>
                </a:lnTo>
                <a:lnTo>
                  <a:pt x="4915" y="34993"/>
                </a:lnTo>
                <a:lnTo>
                  <a:pt x="4675" y="34980"/>
                </a:lnTo>
                <a:lnTo>
                  <a:pt x="4448" y="34967"/>
                </a:lnTo>
                <a:lnTo>
                  <a:pt x="4549" y="34753"/>
                </a:lnTo>
                <a:lnTo>
                  <a:pt x="4663" y="34550"/>
                </a:lnTo>
                <a:lnTo>
                  <a:pt x="4776" y="34336"/>
                </a:lnTo>
                <a:lnTo>
                  <a:pt x="4915" y="34146"/>
                </a:lnTo>
                <a:lnTo>
                  <a:pt x="5054" y="33957"/>
                </a:lnTo>
                <a:lnTo>
                  <a:pt x="5206" y="33767"/>
                </a:lnTo>
                <a:lnTo>
                  <a:pt x="5370" y="33603"/>
                </a:lnTo>
                <a:lnTo>
                  <a:pt x="5547" y="33426"/>
                </a:lnTo>
                <a:lnTo>
                  <a:pt x="5724" y="33275"/>
                </a:lnTo>
                <a:lnTo>
                  <a:pt x="5913" y="33123"/>
                </a:lnTo>
                <a:lnTo>
                  <a:pt x="6103" y="32971"/>
                </a:lnTo>
                <a:lnTo>
                  <a:pt x="6292" y="32832"/>
                </a:lnTo>
                <a:lnTo>
                  <a:pt x="6507" y="32706"/>
                </a:lnTo>
                <a:lnTo>
                  <a:pt x="6709" y="32592"/>
                </a:lnTo>
                <a:lnTo>
                  <a:pt x="6924" y="32479"/>
                </a:lnTo>
                <a:lnTo>
                  <a:pt x="7139" y="32378"/>
                </a:lnTo>
                <a:lnTo>
                  <a:pt x="7366" y="32289"/>
                </a:lnTo>
                <a:lnTo>
                  <a:pt x="7594" y="32213"/>
                </a:lnTo>
                <a:lnTo>
                  <a:pt x="7821" y="32150"/>
                </a:lnTo>
                <a:lnTo>
                  <a:pt x="8048" y="32087"/>
                </a:lnTo>
                <a:lnTo>
                  <a:pt x="8276" y="32037"/>
                </a:lnTo>
                <a:lnTo>
                  <a:pt x="8516" y="31999"/>
                </a:lnTo>
                <a:lnTo>
                  <a:pt x="8743" y="31973"/>
                </a:lnTo>
                <a:lnTo>
                  <a:pt x="8983" y="31961"/>
                </a:lnTo>
                <a:close/>
                <a:moveTo>
                  <a:pt x="25824" y="35940"/>
                </a:moveTo>
                <a:lnTo>
                  <a:pt x="26077" y="35953"/>
                </a:lnTo>
                <a:lnTo>
                  <a:pt x="26342" y="35978"/>
                </a:lnTo>
                <a:lnTo>
                  <a:pt x="26594" y="36016"/>
                </a:lnTo>
                <a:lnTo>
                  <a:pt x="26847" y="36066"/>
                </a:lnTo>
                <a:lnTo>
                  <a:pt x="27112" y="36130"/>
                </a:lnTo>
                <a:lnTo>
                  <a:pt x="27365" y="36205"/>
                </a:lnTo>
                <a:lnTo>
                  <a:pt x="27618" y="36306"/>
                </a:lnTo>
                <a:lnTo>
                  <a:pt x="27870" y="36407"/>
                </a:lnTo>
                <a:lnTo>
                  <a:pt x="28123" y="36509"/>
                </a:lnTo>
                <a:lnTo>
                  <a:pt x="28376" y="36635"/>
                </a:lnTo>
                <a:lnTo>
                  <a:pt x="28629" y="36774"/>
                </a:lnTo>
                <a:lnTo>
                  <a:pt x="28881" y="36925"/>
                </a:lnTo>
                <a:lnTo>
                  <a:pt x="29121" y="37090"/>
                </a:lnTo>
                <a:lnTo>
                  <a:pt x="29361" y="37254"/>
                </a:lnTo>
                <a:lnTo>
                  <a:pt x="29601" y="37431"/>
                </a:lnTo>
                <a:lnTo>
                  <a:pt x="29829" y="37633"/>
                </a:lnTo>
                <a:lnTo>
                  <a:pt x="30056" y="37835"/>
                </a:lnTo>
                <a:lnTo>
                  <a:pt x="30284" y="38050"/>
                </a:lnTo>
                <a:lnTo>
                  <a:pt x="30498" y="38264"/>
                </a:lnTo>
                <a:lnTo>
                  <a:pt x="30700" y="38504"/>
                </a:lnTo>
                <a:lnTo>
                  <a:pt x="30915" y="38744"/>
                </a:lnTo>
                <a:lnTo>
                  <a:pt x="31105" y="38997"/>
                </a:lnTo>
                <a:lnTo>
                  <a:pt x="31294" y="39262"/>
                </a:lnTo>
                <a:lnTo>
                  <a:pt x="31484" y="39540"/>
                </a:lnTo>
                <a:lnTo>
                  <a:pt x="31661" y="39818"/>
                </a:lnTo>
                <a:lnTo>
                  <a:pt x="31825" y="40109"/>
                </a:lnTo>
                <a:lnTo>
                  <a:pt x="31256" y="39995"/>
                </a:lnTo>
                <a:lnTo>
                  <a:pt x="30700" y="39881"/>
                </a:lnTo>
                <a:lnTo>
                  <a:pt x="30157" y="39755"/>
                </a:lnTo>
                <a:lnTo>
                  <a:pt x="29627" y="39603"/>
                </a:lnTo>
                <a:lnTo>
                  <a:pt x="29109" y="39439"/>
                </a:lnTo>
                <a:lnTo>
                  <a:pt x="28603" y="39262"/>
                </a:lnTo>
                <a:lnTo>
                  <a:pt x="28111" y="39060"/>
                </a:lnTo>
                <a:lnTo>
                  <a:pt x="27630" y="38846"/>
                </a:lnTo>
                <a:lnTo>
                  <a:pt x="27163" y="38606"/>
                </a:lnTo>
                <a:lnTo>
                  <a:pt x="26721" y="38340"/>
                </a:lnTo>
                <a:lnTo>
                  <a:pt x="26493" y="38189"/>
                </a:lnTo>
                <a:lnTo>
                  <a:pt x="26279" y="38050"/>
                </a:lnTo>
                <a:lnTo>
                  <a:pt x="26077" y="37885"/>
                </a:lnTo>
                <a:lnTo>
                  <a:pt x="25862" y="37734"/>
                </a:lnTo>
                <a:lnTo>
                  <a:pt x="25660" y="37557"/>
                </a:lnTo>
                <a:lnTo>
                  <a:pt x="25457" y="37380"/>
                </a:lnTo>
                <a:lnTo>
                  <a:pt x="25268" y="37203"/>
                </a:lnTo>
                <a:lnTo>
                  <a:pt x="25078" y="37014"/>
                </a:lnTo>
                <a:lnTo>
                  <a:pt x="24889" y="36812"/>
                </a:lnTo>
                <a:lnTo>
                  <a:pt x="24712" y="36610"/>
                </a:lnTo>
                <a:lnTo>
                  <a:pt x="24535" y="36395"/>
                </a:lnTo>
                <a:lnTo>
                  <a:pt x="24358" y="36167"/>
                </a:lnTo>
                <a:lnTo>
                  <a:pt x="24598" y="36092"/>
                </a:lnTo>
                <a:lnTo>
                  <a:pt x="24838" y="36041"/>
                </a:lnTo>
                <a:lnTo>
                  <a:pt x="25078" y="35991"/>
                </a:lnTo>
                <a:lnTo>
                  <a:pt x="25331" y="35965"/>
                </a:lnTo>
                <a:lnTo>
                  <a:pt x="25571" y="35953"/>
                </a:lnTo>
                <a:lnTo>
                  <a:pt x="25824" y="35940"/>
                </a:lnTo>
                <a:close/>
                <a:moveTo>
                  <a:pt x="9312" y="35384"/>
                </a:moveTo>
                <a:lnTo>
                  <a:pt x="9438" y="35649"/>
                </a:lnTo>
                <a:lnTo>
                  <a:pt x="9552" y="35915"/>
                </a:lnTo>
                <a:lnTo>
                  <a:pt x="9653" y="36167"/>
                </a:lnTo>
                <a:lnTo>
                  <a:pt x="9741" y="36433"/>
                </a:lnTo>
                <a:lnTo>
                  <a:pt x="9830" y="36698"/>
                </a:lnTo>
                <a:lnTo>
                  <a:pt x="9905" y="36951"/>
                </a:lnTo>
                <a:lnTo>
                  <a:pt x="9981" y="37216"/>
                </a:lnTo>
                <a:lnTo>
                  <a:pt x="10032" y="37469"/>
                </a:lnTo>
                <a:lnTo>
                  <a:pt x="10082" y="37721"/>
                </a:lnTo>
                <a:lnTo>
                  <a:pt x="10133" y="37987"/>
                </a:lnTo>
                <a:lnTo>
                  <a:pt x="10158" y="38239"/>
                </a:lnTo>
                <a:lnTo>
                  <a:pt x="10183" y="38492"/>
                </a:lnTo>
                <a:lnTo>
                  <a:pt x="10209" y="38744"/>
                </a:lnTo>
                <a:lnTo>
                  <a:pt x="10209" y="38997"/>
                </a:lnTo>
                <a:lnTo>
                  <a:pt x="10221" y="39250"/>
                </a:lnTo>
                <a:lnTo>
                  <a:pt x="10209" y="39515"/>
                </a:lnTo>
                <a:lnTo>
                  <a:pt x="10183" y="40020"/>
                </a:lnTo>
                <a:lnTo>
                  <a:pt x="10120" y="40526"/>
                </a:lnTo>
                <a:lnTo>
                  <a:pt x="10032" y="41044"/>
                </a:lnTo>
                <a:lnTo>
                  <a:pt x="9918" y="41562"/>
                </a:lnTo>
                <a:lnTo>
                  <a:pt x="9779" y="42079"/>
                </a:lnTo>
                <a:lnTo>
                  <a:pt x="9602" y="42597"/>
                </a:lnTo>
                <a:lnTo>
                  <a:pt x="9425" y="43128"/>
                </a:lnTo>
                <a:lnTo>
                  <a:pt x="9211" y="43671"/>
                </a:lnTo>
                <a:lnTo>
                  <a:pt x="9072" y="43393"/>
                </a:lnTo>
                <a:lnTo>
                  <a:pt x="8958" y="43128"/>
                </a:lnTo>
                <a:lnTo>
                  <a:pt x="8844" y="42850"/>
                </a:lnTo>
                <a:lnTo>
                  <a:pt x="8743" y="42585"/>
                </a:lnTo>
                <a:lnTo>
                  <a:pt x="8655" y="42320"/>
                </a:lnTo>
                <a:lnTo>
                  <a:pt x="8579" y="42054"/>
                </a:lnTo>
                <a:lnTo>
                  <a:pt x="8516" y="41789"/>
                </a:lnTo>
                <a:lnTo>
                  <a:pt x="8465" y="41536"/>
                </a:lnTo>
                <a:lnTo>
                  <a:pt x="8427" y="41271"/>
                </a:lnTo>
                <a:lnTo>
                  <a:pt x="8389" y="41018"/>
                </a:lnTo>
                <a:lnTo>
                  <a:pt x="8364" y="40753"/>
                </a:lnTo>
                <a:lnTo>
                  <a:pt x="8352" y="40500"/>
                </a:lnTo>
                <a:lnTo>
                  <a:pt x="8339" y="40248"/>
                </a:lnTo>
                <a:lnTo>
                  <a:pt x="8339" y="39982"/>
                </a:lnTo>
                <a:lnTo>
                  <a:pt x="8364" y="39477"/>
                </a:lnTo>
                <a:lnTo>
                  <a:pt x="8415" y="38972"/>
                </a:lnTo>
                <a:lnTo>
                  <a:pt x="8503" y="38467"/>
                </a:lnTo>
                <a:lnTo>
                  <a:pt x="8592" y="37961"/>
                </a:lnTo>
                <a:lnTo>
                  <a:pt x="8718" y="37443"/>
                </a:lnTo>
                <a:lnTo>
                  <a:pt x="8844" y="36938"/>
                </a:lnTo>
                <a:lnTo>
                  <a:pt x="8996" y="36420"/>
                </a:lnTo>
                <a:lnTo>
                  <a:pt x="9312" y="35384"/>
                </a:lnTo>
                <a:close/>
                <a:moveTo>
                  <a:pt x="17675" y="40526"/>
                </a:moveTo>
                <a:lnTo>
                  <a:pt x="17650" y="40728"/>
                </a:lnTo>
                <a:lnTo>
                  <a:pt x="17599" y="40943"/>
                </a:lnTo>
                <a:lnTo>
                  <a:pt x="17549" y="41157"/>
                </a:lnTo>
                <a:lnTo>
                  <a:pt x="17473" y="41385"/>
                </a:lnTo>
                <a:lnTo>
                  <a:pt x="17397" y="41612"/>
                </a:lnTo>
                <a:lnTo>
                  <a:pt x="17296" y="41839"/>
                </a:lnTo>
                <a:lnTo>
                  <a:pt x="17195" y="42079"/>
                </a:lnTo>
                <a:lnTo>
                  <a:pt x="17081" y="42320"/>
                </a:lnTo>
                <a:lnTo>
                  <a:pt x="16955" y="42560"/>
                </a:lnTo>
                <a:lnTo>
                  <a:pt x="16816" y="42800"/>
                </a:lnTo>
                <a:lnTo>
                  <a:pt x="16513" y="43280"/>
                </a:lnTo>
                <a:lnTo>
                  <a:pt x="16184" y="43747"/>
                </a:lnTo>
                <a:lnTo>
                  <a:pt x="15818" y="44214"/>
                </a:lnTo>
                <a:lnTo>
                  <a:pt x="15439" y="44657"/>
                </a:lnTo>
                <a:lnTo>
                  <a:pt x="15047" y="45086"/>
                </a:lnTo>
                <a:lnTo>
                  <a:pt x="14833" y="45288"/>
                </a:lnTo>
                <a:lnTo>
                  <a:pt x="14630" y="45478"/>
                </a:lnTo>
                <a:lnTo>
                  <a:pt x="14416" y="45655"/>
                </a:lnTo>
                <a:lnTo>
                  <a:pt x="14214" y="45831"/>
                </a:lnTo>
                <a:lnTo>
                  <a:pt x="13999" y="45996"/>
                </a:lnTo>
                <a:lnTo>
                  <a:pt x="13784" y="46147"/>
                </a:lnTo>
                <a:lnTo>
                  <a:pt x="13582" y="46286"/>
                </a:lnTo>
                <a:lnTo>
                  <a:pt x="13367" y="46412"/>
                </a:lnTo>
                <a:lnTo>
                  <a:pt x="13152" y="46526"/>
                </a:lnTo>
                <a:lnTo>
                  <a:pt x="12950" y="46627"/>
                </a:lnTo>
                <a:lnTo>
                  <a:pt x="12748" y="46716"/>
                </a:lnTo>
                <a:lnTo>
                  <a:pt x="12546" y="46779"/>
                </a:lnTo>
                <a:lnTo>
                  <a:pt x="12723" y="46261"/>
                </a:lnTo>
                <a:lnTo>
                  <a:pt x="12925" y="45743"/>
                </a:lnTo>
                <a:lnTo>
                  <a:pt x="13140" y="45250"/>
                </a:lnTo>
                <a:lnTo>
                  <a:pt x="13367" y="44783"/>
                </a:lnTo>
                <a:lnTo>
                  <a:pt x="13607" y="44315"/>
                </a:lnTo>
                <a:lnTo>
                  <a:pt x="13872" y="43886"/>
                </a:lnTo>
                <a:lnTo>
                  <a:pt x="14150" y="43456"/>
                </a:lnTo>
                <a:lnTo>
                  <a:pt x="14454" y="43052"/>
                </a:lnTo>
                <a:lnTo>
                  <a:pt x="14769" y="42673"/>
                </a:lnTo>
                <a:lnTo>
                  <a:pt x="15123" y="42307"/>
                </a:lnTo>
                <a:lnTo>
                  <a:pt x="15490" y="41966"/>
                </a:lnTo>
                <a:lnTo>
                  <a:pt x="15869" y="41637"/>
                </a:lnTo>
                <a:lnTo>
                  <a:pt x="16071" y="41486"/>
                </a:lnTo>
                <a:lnTo>
                  <a:pt x="16285" y="41334"/>
                </a:lnTo>
                <a:lnTo>
                  <a:pt x="16500" y="41183"/>
                </a:lnTo>
                <a:lnTo>
                  <a:pt x="16728" y="41044"/>
                </a:lnTo>
                <a:lnTo>
                  <a:pt x="16955" y="40905"/>
                </a:lnTo>
                <a:lnTo>
                  <a:pt x="17182" y="40778"/>
                </a:lnTo>
                <a:lnTo>
                  <a:pt x="17422" y="40652"/>
                </a:lnTo>
                <a:lnTo>
                  <a:pt x="17675" y="40526"/>
                </a:lnTo>
                <a:close/>
                <a:moveTo>
                  <a:pt x="4549" y="41562"/>
                </a:moveTo>
                <a:lnTo>
                  <a:pt x="4498" y="42143"/>
                </a:lnTo>
                <a:lnTo>
                  <a:pt x="4410" y="42711"/>
                </a:lnTo>
                <a:lnTo>
                  <a:pt x="4309" y="43254"/>
                </a:lnTo>
                <a:lnTo>
                  <a:pt x="4195" y="43798"/>
                </a:lnTo>
                <a:lnTo>
                  <a:pt x="4043" y="44315"/>
                </a:lnTo>
                <a:lnTo>
                  <a:pt x="3879" y="44821"/>
                </a:lnTo>
                <a:lnTo>
                  <a:pt x="3690" y="45313"/>
                </a:lnTo>
                <a:lnTo>
                  <a:pt x="3475" y="45793"/>
                </a:lnTo>
                <a:lnTo>
                  <a:pt x="3248" y="46248"/>
                </a:lnTo>
                <a:lnTo>
                  <a:pt x="2982" y="46703"/>
                </a:lnTo>
                <a:lnTo>
                  <a:pt x="2704" y="47133"/>
                </a:lnTo>
                <a:lnTo>
                  <a:pt x="2401" y="47562"/>
                </a:lnTo>
                <a:lnTo>
                  <a:pt x="2073" y="47966"/>
                </a:lnTo>
                <a:lnTo>
                  <a:pt x="1719" y="48371"/>
                </a:lnTo>
                <a:lnTo>
                  <a:pt x="1340" y="48762"/>
                </a:lnTo>
                <a:lnTo>
                  <a:pt x="936" y="49128"/>
                </a:lnTo>
                <a:lnTo>
                  <a:pt x="923" y="48838"/>
                </a:lnTo>
                <a:lnTo>
                  <a:pt x="898" y="48547"/>
                </a:lnTo>
                <a:lnTo>
                  <a:pt x="898" y="48257"/>
                </a:lnTo>
                <a:lnTo>
                  <a:pt x="910" y="47979"/>
                </a:lnTo>
                <a:lnTo>
                  <a:pt x="923" y="47701"/>
                </a:lnTo>
                <a:lnTo>
                  <a:pt x="948" y="47436"/>
                </a:lnTo>
                <a:lnTo>
                  <a:pt x="986" y="47170"/>
                </a:lnTo>
                <a:lnTo>
                  <a:pt x="1037" y="46905"/>
                </a:lnTo>
                <a:lnTo>
                  <a:pt x="1087" y="46653"/>
                </a:lnTo>
                <a:lnTo>
                  <a:pt x="1150" y="46400"/>
                </a:lnTo>
                <a:lnTo>
                  <a:pt x="1226" y="46147"/>
                </a:lnTo>
                <a:lnTo>
                  <a:pt x="1302" y="45895"/>
                </a:lnTo>
                <a:lnTo>
                  <a:pt x="1390" y="45655"/>
                </a:lnTo>
                <a:lnTo>
                  <a:pt x="1491" y="45415"/>
                </a:lnTo>
                <a:lnTo>
                  <a:pt x="1605" y="45174"/>
                </a:lnTo>
                <a:lnTo>
                  <a:pt x="1719" y="44947"/>
                </a:lnTo>
                <a:lnTo>
                  <a:pt x="1833" y="44720"/>
                </a:lnTo>
                <a:lnTo>
                  <a:pt x="1972" y="44492"/>
                </a:lnTo>
                <a:lnTo>
                  <a:pt x="2111" y="44265"/>
                </a:lnTo>
                <a:lnTo>
                  <a:pt x="2249" y="44038"/>
                </a:lnTo>
                <a:lnTo>
                  <a:pt x="2565" y="43608"/>
                </a:lnTo>
                <a:lnTo>
                  <a:pt x="2919" y="43179"/>
                </a:lnTo>
                <a:lnTo>
                  <a:pt x="3285" y="42762"/>
                </a:lnTo>
                <a:lnTo>
                  <a:pt x="3677" y="42357"/>
                </a:lnTo>
                <a:lnTo>
                  <a:pt x="4107" y="41953"/>
                </a:lnTo>
                <a:lnTo>
                  <a:pt x="4549" y="41562"/>
                </a:lnTo>
                <a:close/>
                <a:moveTo>
                  <a:pt x="25217" y="43987"/>
                </a:moveTo>
                <a:lnTo>
                  <a:pt x="25255" y="44581"/>
                </a:lnTo>
                <a:lnTo>
                  <a:pt x="25268" y="45162"/>
                </a:lnTo>
                <a:lnTo>
                  <a:pt x="25268" y="45743"/>
                </a:lnTo>
                <a:lnTo>
                  <a:pt x="25255" y="46299"/>
                </a:lnTo>
                <a:lnTo>
                  <a:pt x="25205" y="46842"/>
                </a:lnTo>
                <a:lnTo>
                  <a:pt x="25142" y="47385"/>
                </a:lnTo>
                <a:lnTo>
                  <a:pt x="25053" y="47916"/>
                </a:lnTo>
                <a:lnTo>
                  <a:pt x="24927" y="48434"/>
                </a:lnTo>
                <a:lnTo>
                  <a:pt x="24788" y="48939"/>
                </a:lnTo>
                <a:lnTo>
                  <a:pt x="24699" y="49192"/>
                </a:lnTo>
                <a:lnTo>
                  <a:pt x="24611" y="49444"/>
                </a:lnTo>
                <a:lnTo>
                  <a:pt x="24510" y="49697"/>
                </a:lnTo>
                <a:lnTo>
                  <a:pt x="24396" y="49937"/>
                </a:lnTo>
                <a:lnTo>
                  <a:pt x="24283" y="50190"/>
                </a:lnTo>
                <a:lnTo>
                  <a:pt x="24169" y="50430"/>
                </a:lnTo>
                <a:lnTo>
                  <a:pt x="24030" y="50670"/>
                </a:lnTo>
                <a:lnTo>
                  <a:pt x="23891" y="50910"/>
                </a:lnTo>
                <a:lnTo>
                  <a:pt x="23739" y="51150"/>
                </a:lnTo>
                <a:lnTo>
                  <a:pt x="23588" y="51377"/>
                </a:lnTo>
                <a:lnTo>
                  <a:pt x="23423" y="51617"/>
                </a:lnTo>
                <a:lnTo>
                  <a:pt x="23247" y="51857"/>
                </a:lnTo>
                <a:lnTo>
                  <a:pt x="23057" y="52085"/>
                </a:lnTo>
                <a:lnTo>
                  <a:pt x="22868" y="52312"/>
                </a:lnTo>
                <a:lnTo>
                  <a:pt x="22766" y="51718"/>
                </a:lnTo>
                <a:lnTo>
                  <a:pt x="22729" y="51415"/>
                </a:lnTo>
                <a:lnTo>
                  <a:pt x="22703" y="51124"/>
                </a:lnTo>
                <a:lnTo>
                  <a:pt x="22678" y="50834"/>
                </a:lnTo>
                <a:lnTo>
                  <a:pt x="22665" y="50556"/>
                </a:lnTo>
                <a:lnTo>
                  <a:pt x="22665" y="50278"/>
                </a:lnTo>
                <a:lnTo>
                  <a:pt x="22678" y="50000"/>
                </a:lnTo>
                <a:lnTo>
                  <a:pt x="22691" y="49722"/>
                </a:lnTo>
                <a:lnTo>
                  <a:pt x="22703" y="49444"/>
                </a:lnTo>
                <a:lnTo>
                  <a:pt x="22741" y="49179"/>
                </a:lnTo>
                <a:lnTo>
                  <a:pt x="22766" y="48914"/>
                </a:lnTo>
                <a:lnTo>
                  <a:pt x="22817" y="48648"/>
                </a:lnTo>
                <a:lnTo>
                  <a:pt x="22868" y="48383"/>
                </a:lnTo>
                <a:lnTo>
                  <a:pt x="22931" y="48131"/>
                </a:lnTo>
                <a:lnTo>
                  <a:pt x="23007" y="47865"/>
                </a:lnTo>
                <a:lnTo>
                  <a:pt x="23082" y="47613"/>
                </a:lnTo>
                <a:lnTo>
                  <a:pt x="23171" y="47360"/>
                </a:lnTo>
                <a:lnTo>
                  <a:pt x="23259" y="47120"/>
                </a:lnTo>
                <a:lnTo>
                  <a:pt x="23360" y="46867"/>
                </a:lnTo>
                <a:lnTo>
                  <a:pt x="23474" y="46615"/>
                </a:lnTo>
                <a:lnTo>
                  <a:pt x="23588" y="46375"/>
                </a:lnTo>
                <a:lnTo>
                  <a:pt x="23714" y="46135"/>
                </a:lnTo>
                <a:lnTo>
                  <a:pt x="23853" y="45895"/>
                </a:lnTo>
                <a:lnTo>
                  <a:pt x="24144" y="45415"/>
                </a:lnTo>
                <a:lnTo>
                  <a:pt x="24472" y="44934"/>
                </a:lnTo>
                <a:lnTo>
                  <a:pt x="24826" y="44467"/>
                </a:lnTo>
                <a:lnTo>
                  <a:pt x="25217" y="43987"/>
                </a:lnTo>
                <a:close/>
                <a:moveTo>
                  <a:pt x="33139" y="49482"/>
                </a:moveTo>
                <a:lnTo>
                  <a:pt x="33467" y="49823"/>
                </a:lnTo>
                <a:lnTo>
                  <a:pt x="33770" y="50164"/>
                </a:lnTo>
                <a:lnTo>
                  <a:pt x="34036" y="50505"/>
                </a:lnTo>
                <a:lnTo>
                  <a:pt x="34263" y="50859"/>
                </a:lnTo>
                <a:lnTo>
                  <a:pt x="34478" y="51226"/>
                </a:lnTo>
                <a:lnTo>
                  <a:pt x="34655" y="51592"/>
                </a:lnTo>
                <a:lnTo>
                  <a:pt x="34806" y="51958"/>
                </a:lnTo>
                <a:lnTo>
                  <a:pt x="34945" y="52337"/>
                </a:lnTo>
                <a:lnTo>
                  <a:pt x="35046" y="52716"/>
                </a:lnTo>
                <a:lnTo>
                  <a:pt x="35147" y="53095"/>
                </a:lnTo>
                <a:lnTo>
                  <a:pt x="35211" y="53487"/>
                </a:lnTo>
                <a:lnTo>
                  <a:pt x="35274" y="53878"/>
                </a:lnTo>
                <a:lnTo>
                  <a:pt x="35312" y="54270"/>
                </a:lnTo>
                <a:lnTo>
                  <a:pt x="35337" y="54674"/>
                </a:lnTo>
                <a:lnTo>
                  <a:pt x="35362" y="55066"/>
                </a:lnTo>
                <a:lnTo>
                  <a:pt x="35362" y="55470"/>
                </a:lnTo>
                <a:lnTo>
                  <a:pt x="35084" y="55167"/>
                </a:lnTo>
                <a:lnTo>
                  <a:pt x="34819" y="54851"/>
                </a:lnTo>
                <a:lnTo>
                  <a:pt x="34592" y="54535"/>
                </a:lnTo>
                <a:lnTo>
                  <a:pt x="34377" y="54207"/>
                </a:lnTo>
                <a:lnTo>
                  <a:pt x="34187" y="53866"/>
                </a:lnTo>
                <a:lnTo>
                  <a:pt x="34010" y="53512"/>
                </a:lnTo>
                <a:lnTo>
                  <a:pt x="33859" y="53146"/>
                </a:lnTo>
                <a:lnTo>
                  <a:pt x="33732" y="52779"/>
                </a:lnTo>
                <a:lnTo>
                  <a:pt x="33619" y="52400"/>
                </a:lnTo>
                <a:lnTo>
                  <a:pt x="33505" y="52009"/>
                </a:lnTo>
                <a:lnTo>
                  <a:pt x="33417" y="51617"/>
                </a:lnTo>
                <a:lnTo>
                  <a:pt x="33341" y="51200"/>
                </a:lnTo>
                <a:lnTo>
                  <a:pt x="33278" y="50783"/>
                </a:lnTo>
                <a:lnTo>
                  <a:pt x="33227" y="50366"/>
                </a:lnTo>
                <a:lnTo>
                  <a:pt x="33177" y="49924"/>
                </a:lnTo>
                <a:lnTo>
                  <a:pt x="33139" y="49482"/>
                </a:lnTo>
                <a:close/>
                <a:moveTo>
                  <a:pt x="14327" y="54649"/>
                </a:moveTo>
                <a:lnTo>
                  <a:pt x="14656" y="54674"/>
                </a:lnTo>
                <a:lnTo>
                  <a:pt x="14984" y="54725"/>
                </a:lnTo>
                <a:lnTo>
                  <a:pt x="14833" y="55003"/>
                </a:lnTo>
                <a:lnTo>
                  <a:pt x="14681" y="55281"/>
                </a:lnTo>
                <a:lnTo>
                  <a:pt x="14504" y="55571"/>
                </a:lnTo>
                <a:lnTo>
                  <a:pt x="14315" y="55849"/>
                </a:lnTo>
                <a:lnTo>
                  <a:pt x="14112" y="56127"/>
                </a:lnTo>
                <a:lnTo>
                  <a:pt x="13898" y="56405"/>
                </a:lnTo>
                <a:lnTo>
                  <a:pt x="13670" y="56670"/>
                </a:lnTo>
                <a:lnTo>
                  <a:pt x="13443" y="56935"/>
                </a:lnTo>
                <a:lnTo>
                  <a:pt x="13190" y="57201"/>
                </a:lnTo>
                <a:lnTo>
                  <a:pt x="12938" y="57466"/>
                </a:lnTo>
                <a:lnTo>
                  <a:pt x="12672" y="57719"/>
                </a:lnTo>
                <a:lnTo>
                  <a:pt x="12394" y="57959"/>
                </a:lnTo>
                <a:lnTo>
                  <a:pt x="12116" y="58199"/>
                </a:lnTo>
                <a:lnTo>
                  <a:pt x="11826" y="58439"/>
                </a:lnTo>
                <a:lnTo>
                  <a:pt x="11535" y="58666"/>
                </a:lnTo>
                <a:lnTo>
                  <a:pt x="11232" y="58881"/>
                </a:lnTo>
                <a:lnTo>
                  <a:pt x="10929" y="59096"/>
                </a:lnTo>
                <a:lnTo>
                  <a:pt x="10613" y="59298"/>
                </a:lnTo>
                <a:lnTo>
                  <a:pt x="10297" y="59487"/>
                </a:lnTo>
                <a:lnTo>
                  <a:pt x="9994" y="59677"/>
                </a:lnTo>
                <a:lnTo>
                  <a:pt x="9678" y="59841"/>
                </a:lnTo>
                <a:lnTo>
                  <a:pt x="9350" y="60005"/>
                </a:lnTo>
                <a:lnTo>
                  <a:pt x="9034" y="60157"/>
                </a:lnTo>
                <a:lnTo>
                  <a:pt x="8718" y="60296"/>
                </a:lnTo>
                <a:lnTo>
                  <a:pt x="8402" y="60422"/>
                </a:lnTo>
                <a:lnTo>
                  <a:pt x="8086" y="60536"/>
                </a:lnTo>
                <a:lnTo>
                  <a:pt x="7770" y="60637"/>
                </a:lnTo>
                <a:lnTo>
                  <a:pt x="7467" y="60713"/>
                </a:lnTo>
                <a:lnTo>
                  <a:pt x="7164" y="60788"/>
                </a:lnTo>
                <a:lnTo>
                  <a:pt x="6861" y="60839"/>
                </a:lnTo>
                <a:lnTo>
                  <a:pt x="6570" y="60877"/>
                </a:lnTo>
                <a:lnTo>
                  <a:pt x="6280" y="60902"/>
                </a:lnTo>
                <a:lnTo>
                  <a:pt x="6368" y="60637"/>
                </a:lnTo>
                <a:lnTo>
                  <a:pt x="6482" y="60372"/>
                </a:lnTo>
                <a:lnTo>
                  <a:pt x="6608" y="60094"/>
                </a:lnTo>
                <a:lnTo>
                  <a:pt x="6760" y="59816"/>
                </a:lnTo>
                <a:lnTo>
                  <a:pt x="6924" y="59525"/>
                </a:lnTo>
                <a:lnTo>
                  <a:pt x="7113" y="59247"/>
                </a:lnTo>
                <a:lnTo>
                  <a:pt x="7303" y="58957"/>
                </a:lnTo>
                <a:lnTo>
                  <a:pt x="7518" y="58679"/>
                </a:lnTo>
                <a:lnTo>
                  <a:pt x="7745" y="58388"/>
                </a:lnTo>
                <a:lnTo>
                  <a:pt x="7985" y="58110"/>
                </a:lnTo>
                <a:lnTo>
                  <a:pt x="8238" y="57832"/>
                </a:lnTo>
                <a:lnTo>
                  <a:pt x="8503" y="57554"/>
                </a:lnTo>
                <a:lnTo>
                  <a:pt x="8781" y="57289"/>
                </a:lnTo>
                <a:lnTo>
                  <a:pt x="9072" y="57024"/>
                </a:lnTo>
                <a:lnTo>
                  <a:pt x="9362" y="56771"/>
                </a:lnTo>
                <a:lnTo>
                  <a:pt x="9665" y="56531"/>
                </a:lnTo>
                <a:lnTo>
                  <a:pt x="9981" y="56304"/>
                </a:lnTo>
                <a:lnTo>
                  <a:pt x="10297" y="56076"/>
                </a:lnTo>
                <a:lnTo>
                  <a:pt x="10626" y="55862"/>
                </a:lnTo>
                <a:lnTo>
                  <a:pt x="10954" y="55672"/>
                </a:lnTo>
                <a:lnTo>
                  <a:pt x="11283" y="55483"/>
                </a:lnTo>
                <a:lnTo>
                  <a:pt x="11624" y="55318"/>
                </a:lnTo>
                <a:lnTo>
                  <a:pt x="11952" y="55167"/>
                </a:lnTo>
                <a:lnTo>
                  <a:pt x="12293" y="55028"/>
                </a:lnTo>
                <a:lnTo>
                  <a:pt x="12634" y="54914"/>
                </a:lnTo>
                <a:lnTo>
                  <a:pt x="12975" y="54813"/>
                </a:lnTo>
                <a:lnTo>
                  <a:pt x="13317" y="54750"/>
                </a:lnTo>
                <a:lnTo>
                  <a:pt x="13658" y="54687"/>
                </a:lnTo>
                <a:lnTo>
                  <a:pt x="13999" y="54662"/>
                </a:lnTo>
                <a:lnTo>
                  <a:pt x="14327" y="54649"/>
                </a:lnTo>
                <a:close/>
                <a:moveTo>
                  <a:pt x="29361" y="55596"/>
                </a:moveTo>
                <a:lnTo>
                  <a:pt x="29513" y="55849"/>
                </a:lnTo>
                <a:lnTo>
                  <a:pt x="29652" y="56114"/>
                </a:lnTo>
                <a:lnTo>
                  <a:pt x="29778" y="56380"/>
                </a:lnTo>
                <a:lnTo>
                  <a:pt x="29904" y="56645"/>
                </a:lnTo>
                <a:lnTo>
                  <a:pt x="30018" y="56898"/>
                </a:lnTo>
                <a:lnTo>
                  <a:pt x="30119" y="57163"/>
                </a:lnTo>
                <a:lnTo>
                  <a:pt x="30220" y="57428"/>
                </a:lnTo>
                <a:lnTo>
                  <a:pt x="30309" y="57693"/>
                </a:lnTo>
                <a:lnTo>
                  <a:pt x="30385" y="57959"/>
                </a:lnTo>
                <a:lnTo>
                  <a:pt x="30460" y="58224"/>
                </a:lnTo>
                <a:lnTo>
                  <a:pt x="30524" y="58489"/>
                </a:lnTo>
                <a:lnTo>
                  <a:pt x="30574" y="58755"/>
                </a:lnTo>
                <a:lnTo>
                  <a:pt x="30625" y="59020"/>
                </a:lnTo>
                <a:lnTo>
                  <a:pt x="30663" y="59285"/>
                </a:lnTo>
                <a:lnTo>
                  <a:pt x="30700" y="59563"/>
                </a:lnTo>
                <a:lnTo>
                  <a:pt x="30726" y="59828"/>
                </a:lnTo>
                <a:lnTo>
                  <a:pt x="30751" y="60372"/>
                </a:lnTo>
                <a:lnTo>
                  <a:pt x="30751" y="60915"/>
                </a:lnTo>
                <a:lnTo>
                  <a:pt x="30713" y="61458"/>
                </a:lnTo>
                <a:lnTo>
                  <a:pt x="30650" y="62014"/>
                </a:lnTo>
                <a:lnTo>
                  <a:pt x="30574" y="62570"/>
                </a:lnTo>
                <a:lnTo>
                  <a:pt x="30460" y="63125"/>
                </a:lnTo>
                <a:lnTo>
                  <a:pt x="30309" y="63694"/>
                </a:lnTo>
                <a:lnTo>
                  <a:pt x="30145" y="64262"/>
                </a:lnTo>
                <a:lnTo>
                  <a:pt x="29955" y="64048"/>
                </a:lnTo>
                <a:lnTo>
                  <a:pt x="29778" y="63808"/>
                </a:lnTo>
                <a:lnTo>
                  <a:pt x="29614" y="63568"/>
                </a:lnTo>
                <a:lnTo>
                  <a:pt x="29450" y="63315"/>
                </a:lnTo>
                <a:lnTo>
                  <a:pt x="29298" y="63062"/>
                </a:lnTo>
                <a:lnTo>
                  <a:pt x="29159" y="62784"/>
                </a:lnTo>
                <a:lnTo>
                  <a:pt x="29033" y="62519"/>
                </a:lnTo>
                <a:lnTo>
                  <a:pt x="28906" y="62229"/>
                </a:lnTo>
                <a:lnTo>
                  <a:pt x="28805" y="61938"/>
                </a:lnTo>
                <a:lnTo>
                  <a:pt x="28704" y="61647"/>
                </a:lnTo>
                <a:lnTo>
                  <a:pt x="28616" y="61344"/>
                </a:lnTo>
                <a:lnTo>
                  <a:pt x="28540" y="61041"/>
                </a:lnTo>
                <a:lnTo>
                  <a:pt x="28477" y="60738"/>
                </a:lnTo>
                <a:lnTo>
                  <a:pt x="28414" y="60435"/>
                </a:lnTo>
                <a:lnTo>
                  <a:pt x="28376" y="60119"/>
                </a:lnTo>
                <a:lnTo>
                  <a:pt x="28338" y="59816"/>
                </a:lnTo>
                <a:lnTo>
                  <a:pt x="28313" y="59500"/>
                </a:lnTo>
                <a:lnTo>
                  <a:pt x="28300" y="59197"/>
                </a:lnTo>
                <a:lnTo>
                  <a:pt x="28300" y="58894"/>
                </a:lnTo>
                <a:lnTo>
                  <a:pt x="28313" y="58603"/>
                </a:lnTo>
                <a:lnTo>
                  <a:pt x="28338" y="58300"/>
                </a:lnTo>
                <a:lnTo>
                  <a:pt x="28376" y="58009"/>
                </a:lnTo>
                <a:lnTo>
                  <a:pt x="28414" y="57731"/>
                </a:lnTo>
                <a:lnTo>
                  <a:pt x="28477" y="57453"/>
                </a:lnTo>
                <a:lnTo>
                  <a:pt x="28540" y="57188"/>
                </a:lnTo>
                <a:lnTo>
                  <a:pt x="28629" y="56923"/>
                </a:lnTo>
                <a:lnTo>
                  <a:pt x="28717" y="56670"/>
                </a:lnTo>
                <a:lnTo>
                  <a:pt x="28818" y="56430"/>
                </a:lnTo>
                <a:lnTo>
                  <a:pt x="28944" y="56203"/>
                </a:lnTo>
                <a:lnTo>
                  <a:pt x="29071" y="55988"/>
                </a:lnTo>
                <a:lnTo>
                  <a:pt x="29210" y="55786"/>
                </a:lnTo>
                <a:lnTo>
                  <a:pt x="29361" y="55596"/>
                </a:lnTo>
                <a:close/>
                <a:moveTo>
                  <a:pt x="15490" y="60144"/>
                </a:moveTo>
                <a:lnTo>
                  <a:pt x="15755" y="60321"/>
                </a:lnTo>
                <a:lnTo>
                  <a:pt x="16020" y="60510"/>
                </a:lnTo>
                <a:lnTo>
                  <a:pt x="16260" y="60700"/>
                </a:lnTo>
                <a:lnTo>
                  <a:pt x="16500" y="60902"/>
                </a:lnTo>
                <a:lnTo>
                  <a:pt x="16715" y="61104"/>
                </a:lnTo>
                <a:lnTo>
                  <a:pt x="16917" y="61319"/>
                </a:lnTo>
                <a:lnTo>
                  <a:pt x="17119" y="61521"/>
                </a:lnTo>
                <a:lnTo>
                  <a:pt x="17309" y="61748"/>
                </a:lnTo>
                <a:lnTo>
                  <a:pt x="17486" y="61976"/>
                </a:lnTo>
                <a:lnTo>
                  <a:pt x="17650" y="62203"/>
                </a:lnTo>
                <a:lnTo>
                  <a:pt x="17801" y="62431"/>
                </a:lnTo>
                <a:lnTo>
                  <a:pt x="17940" y="62671"/>
                </a:lnTo>
                <a:lnTo>
                  <a:pt x="18079" y="62911"/>
                </a:lnTo>
                <a:lnTo>
                  <a:pt x="18206" y="63163"/>
                </a:lnTo>
                <a:lnTo>
                  <a:pt x="18319" y="63416"/>
                </a:lnTo>
                <a:lnTo>
                  <a:pt x="18433" y="63669"/>
                </a:lnTo>
                <a:lnTo>
                  <a:pt x="18534" y="63934"/>
                </a:lnTo>
                <a:lnTo>
                  <a:pt x="18635" y="64199"/>
                </a:lnTo>
                <a:lnTo>
                  <a:pt x="18800" y="64742"/>
                </a:lnTo>
                <a:lnTo>
                  <a:pt x="18951" y="65298"/>
                </a:lnTo>
                <a:lnTo>
                  <a:pt x="19077" y="65854"/>
                </a:lnTo>
                <a:lnTo>
                  <a:pt x="19179" y="66435"/>
                </a:lnTo>
                <a:lnTo>
                  <a:pt x="19280" y="67029"/>
                </a:lnTo>
                <a:lnTo>
                  <a:pt x="19355" y="67623"/>
                </a:lnTo>
                <a:lnTo>
                  <a:pt x="19431" y="68229"/>
                </a:lnTo>
                <a:lnTo>
                  <a:pt x="19431" y="68229"/>
                </a:lnTo>
                <a:lnTo>
                  <a:pt x="19229" y="68128"/>
                </a:lnTo>
                <a:lnTo>
                  <a:pt x="19040" y="68014"/>
                </a:lnTo>
                <a:lnTo>
                  <a:pt x="18837" y="67875"/>
                </a:lnTo>
                <a:lnTo>
                  <a:pt x="18648" y="67711"/>
                </a:lnTo>
                <a:lnTo>
                  <a:pt x="18446" y="67547"/>
                </a:lnTo>
                <a:lnTo>
                  <a:pt x="18256" y="67345"/>
                </a:lnTo>
                <a:lnTo>
                  <a:pt x="18067" y="67143"/>
                </a:lnTo>
                <a:lnTo>
                  <a:pt x="17877" y="66915"/>
                </a:lnTo>
                <a:lnTo>
                  <a:pt x="17688" y="66688"/>
                </a:lnTo>
                <a:lnTo>
                  <a:pt x="17498" y="66435"/>
                </a:lnTo>
                <a:lnTo>
                  <a:pt x="17321" y="66183"/>
                </a:lnTo>
                <a:lnTo>
                  <a:pt x="17157" y="65905"/>
                </a:lnTo>
                <a:lnTo>
                  <a:pt x="16980" y="65627"/>
                </a:lnTo>
                <a:lnTo>
                  <a:pt x="16829" y="65349"/>
                </a:lnTo>
                <a:lnTo>
                  <a:pt x="16664" y="65058"/>
                </a:lnTo>
                <a:lnTo>
                  <a:pt x="16525" y="64755"/>
                </a:lnTo>
                <a:lnTo>
                  <a:pt x="16374" y="64452"/>
                </a:lnTo>
                <a:lnTo>
                  <a:pt x="16248" y="64149"/>
                </a:lnTo>
                <a:lnTo>
                  <a:pt x="16121" y="63846"/>
                </a:lnTo>
                <a:lnTo>
                  <a:pt x="16008" y="63530"/>
                </a:lnTo>
                <a:lnTo>
                  <a:pt x="15894" y="63227"/>
                </a:lnTo>
                <a:lnTo>
                  <a:pt x="15805" y="62923"/>
                </a:lnTo>
                <a:lnTo>
                  <a:pt x="15717" y="62620"/>
                </a:lnTo>
                <a:lnTo>
                  <a:pt x="15641" y="62317"/>
                </a:lnTo>
                <a:lnTo>
                  <a:pt x="15578" y="62014"/>
                </a:lnTo>
                <a:lnTo>
                  <a:pt x="15527" y="61723"/>
                </a:lnTo>
                <a:lnTo>
                  <a:pt x="15477" y="61433"/>
                </a:lnTo>
                <a:lnTo>
                  <a:pt x="15452" y="61155"/>
                </a:lnTo>
                <a:lnTo>
                  <a:pt x="15439" y="60889"/>
                </a:lnTo>
                <a:lnTo>
                  <a:pt x="15439" y="60637"/>
                </a:lnTo>
                <a:lnTo>
                  <a:pt x="15464" y="60384"/>
                </a:lnTo>
                <a:lnTo>
                  <a:pt x="15490" y="60144"/>
                </a:lnTo>
                <a:close/>
                <a:moveTo>
                  <a:pt x="11169" y="69518"/>
                </a:moveTo>
                <a:lnTo>
                  <a:pt x="11270" y="69745"/>
                </a:lnTo>
                <a:lnTo>
                  <a:pt x="11346" y="69972"/>
                </a:lnTo>
                <a:lnTo>
                  <a:pt x="11409" y="70225"/>
                </a:lnTo>
                <a:lnTo>
                  <a:pt x="11447" y="70490"/>
                </a:lnTo>
                <a:lnTo>
                  <a:pt x="11472" y="70756"/>
                </a:lnTo>
                <a:lnTo>
                  <a:pt x="11472" y="71046"/>
                </a:lnTo>
                <a:lnTo>
                  <a:pt x="11459" y="71337"/>
                </a:lnTo>
                <a:lnTo>
                  <a:pt x="11434" y="71640"/>
                </a:lnTo>
                <a:lnTo>
                  <a:pt x="11384" y="71956"/>
                </a:lnTo>
                <a:lnTo>
                  <a:pt x="11320" y="72271"/>
                </a:lnTo>
                <a:lnTo>
                  <a:pt x="11245" y="72600"/>
                </a:lnTo>
                <a:lnTo>
                  <a:pt x="11156" y="72928"/>
                </a:lnTo>
                <a:lnTo>
                  <a:pt x="11042" y="73269"/>
                </a:lnTo>
                <a:lnTo>
                  <a:pt x="10916" y="73611"/>
                </a:lnTo>
                <a:lnTo>
                  <a:pt x="10790" y="73952"/>
                </a:lnTo>
                <a:lnTo>
                  <a:pt x="10638" y="74293"/>
                </a:lnTo>
                <a:lnTo>
                  <a:pt x="10474" y="74634"/>
                </a:lnTo>
                <a:lnTo>
                  <a:pt x="10297" y="74975"/>
                </a:lnTo>
                <a:lnTo>
                  <a:pt x="10108" y="75316"/>
                </a:lnTo>
                <a:lnTo>
                  <a:pt x="9918" y="75657"/>
                </a:lnTo>
                <a:lnTo>
                  <a:pt x="9703" y="75998"/>
                </a:lnTo>
                <a:lnTo>
                  <a:pt x="9489" y="76327"/>
                </a:lnTo>
                <a:lnTo>
                  <a:pt x="9249" y="76655"/>
                </a:lnTo>
                <a:lnTo>
                  <a:pt x="9008" y="76983"/>
                </a:lnTo>
                <a:lnTo>
                  <a:pt x="8756" y="77299"/>
                </a:lnTo>
                <a:lnTo>
                  <a:pt x="8503" y="77602"/>
                </a:lnTo>
                <a:lnTo>
                  <a:pt x="8225" y="77893"/>
                </a:lnTo>
                <a:lnTo>
                  <a:pt x="7947" y="78184"/>
                </a:lnTo>
                <a:lnTo>
                  <a:pt x="7669" y="78461"/>
                </a:lnTo>
                <a:lnTo>
                  <a:pt x="7379" y="78727"/>
                </a:lnTo>
                <a:lnTo>
                  <a:pt x="7076" y="78979"/>
                </a:lnTo>
                <a:lnTo>
                  <a:pt x="6772" y="79219"/>
                </a:lnTo>
                <a:lnTo>
                  <a:pt x="6684" y="78954"/>
                </a:lnTo>
                <a:lnTo>
                  <a:pt x="6621" y="78676"/>
                </a:lnTo>
                <a:lnTo>
                  <a:pt x="6583" y="78398"/>
                </a:lnTo>
                <a:lnTo>
                  <a:pt x="6558" y="78108"/>
                </a:lnTo>
                <a:lnTo>
                  <a:pt x="6545" y="77805"/>
                </a:lnTo>
                <a:lnTo>
                  <a:pt x="6545" y="77489"/>
                </a:lnTo>
                <a:lnTo>
                  <a:pt x="6570" y="77173"/>
                </a:lnTo>
                <a:lnTo>
                  <a:pt x="6608" y="76857"/>
                </a:lnTo>
                <a:lnTo>
                  <a:pt x="6659" y="76529"/>
                </a:lnTo>
                <a:lnTo>
                  <a:pt x="6722" y="76200"/>
                </a:lnTo>
                <a:lnTo>
                  <a:pt x="6810" y="75859"/>
                </a:lnTo>
                <a:lnTo>
                  <a:pt x="6899" y="75531"/>
                </a:lnTo>
                <a:lnTo>
                  <a:pt x="7012" y="75190"/>
                </a:lnTo>
                <a:lnTo>
                  <a:pt x="7126" y="74849"/>
                </a:lnTo>
                <a:lnTo>
                  <a:pt x="7265" y="74507"/>
                </a:lnTo>
                <a:lnTo>
                  <a:pt x="7417" y="74166"/>
                </a:lnTo>
                <a:lnTo>
                  <a:pt x="7568" y="73838"/>
                </a:lnTo>
                <a:lnTo>
                  <a:pt x="7745" y="73497"/>
                </a:lnTo>
                <a:lnTo>
                  <a:pt x="7922" y="73168"/>
                </a:lnTo>
                <a:lnTo>
                  <a:pt x="8111" y="72840"/>
                </a:lnTo>
                <a:lnTo>
                  <a:pt x="8326" y="72524"/>
                </a:lnTo>
                <a:lnTo>
                  <a:pt x="8541" y="72196"/>
                </a:lnTo>
                <a:lnTo>
                  <a:pt x="8756" y="71892"/>
                </a:lnTo>
                <a:lnTo>
                  <a:pt x="8996" y="71589"/>
                </a:lnTo>
                <a:lnTo>
                  <a:pt x="9236" y="71286"/>
                </a:lnTo>
                <a:lnTo>
                  <a:pt x="9489" y="71008"/>
                </a:lnTo>
                <a:lnTo>
                  <a:pt x="9754" y="70730"/>
                </a:lnTo>
                <a:lnTo>
                  <a:pt x="10019" y="70465"/>
                </a:lnTo>
                <a:lnTo>
                  <a:pt x="10297" y="70212"/>
                </a:lnTo>
                <a:lnTo>
                  <a:pt x="10575" y="69972"/>
                </a:lnTo>
                <a:lnTo>
                  <a:pt x="10866" y="69732"/>
                </a:lnTo>
                <a:lnTo>
                  <a:pt x="11169" y="69518"/>
                </a:lnTo>
                <a:close/>
                <a:moveTo>
                  <a:pt x="19191" y="0"/>
                </a:moveTo>
                <a:lnTo>
                  <a:pt x="18850" y="51"/>
                </a:lnTo>
                <a:lnTo>
                  <a:pt x="18825" y="329"/>
                </a:lnTo>
                <a:lnTo>
                  <a:pt x="18812" y="468"/>
                </a:lnTo>
                <a:lnTo>
                  <a:pt x="18825" y="607"/>
                </a:lnTo>
                <a:lnTo>
                  <a:pt x="18901" y="1289"/>
                </a:lnTo>
                <a:lnTo>
                  <a:pt x="18976" y="1958"/>
                </a:lnTo>
                <a:lnTo>
                  <a:pt x="19141" y="3323"/>
                </a:lnTo>
                <a:lnTo>
                  <a:pt x="19229" y="3992"/>
                </a:lnTo>
                <a:lnTo>
                  <a:pt x="19292" y="4674"/>
                </a:lnTo>
                <a:lnTo>
                  <a:pt x="19343" y="5356"/>
                </a:lnTo>
                <a:lnTo>
                  <a:pt x="19381" y="6026"/>
                </a:lnTo>
                <a:lnTo>
                  <a:pt x="19431" y="7618"/>
                </a:lnTo>
                <a:lnTo>
                  <a:pt x="19469" y="9209"/>
                </a:lnTo>
                <a:lnTo>
                  <a:pt x="19532" y="12405"/>
                </a:lnTo>
                <a:lnTo>
                  <a:pt x="19570" y="15589"/>
                </a:lnTo>
                <a:lnTo>
                  <a:pt x="19621" y="18772"/>
                </a:lnTo>
                <a:lnTo>
                  <a:pt x="19621" y="18924"/>
                </a:lnTo>
                <a:lnTo>
                  <a:pt x="19608" y="19088"/>
                </a:lnTo>
                <a:lnTo>
                  <a:pt x="19558" y="19404"/>
                </a:lnTo>
                <a:lnTo>
                  <a:pt x="19494" y="19707"/>
                </a:lnTo>
                <a:lnTo>
                  <a:pt x="19406" y="20010"/>
                </a:lnTo>
                <a:lnTo>
                  <a:pt x="19254" y="20427"/>
                </a:lnTo>
                <a:lnTo>
                  <a:pt x="19103" y="20831"/>
                </a:lnTo>
                <a:lnTo>
                  <a:pt x="18939" y="21236"/>
                </a:lnTo>
                <a:lnTo>
                  <a:pt x="18762" y="21627"/>
                </a:lnTo>
                <a:lnTo>
                  <a:pt x="18585" y="22019"/>
                </a:lnTo>
                <a:lnTo>
                  <a:pt x="18395" y="22398"/>
                </a:lnTo>
                <a:lnTo>
                  <a:pt x="18193" y="22777"/>
                </a:lnTo>
                <a:lnTo>
                  <a:pt x="17978" y="23156"/>
                </a:lnTo>
                <a:lnTo>
                  <a:pt x="17764" y="23522"/>
                </a:lnTo>
                <a:lnTo>
                  <a:pt x="17549" y="23889"/>
                </a:lnTo>
                <a:lnTo>
                  <a:pt x="17081" y="24596"/>
                </a:lnTo>
                <a:lnTo>
                  <a:pt x="16601" y="25303"/>
                </a:lnTo>
                <a:lnTo>
                  <a:pt x="16096" y="25986"/>
                </a:lnTo>
                <a:lnTo>
                  <a:pt x="15578" y="26668"/>
                </a:lnTo>
                <a:lnTo>
                  <a:pt x="15047" y="27337"/>
                </a:lnTo>
                <a:lnTo>
                  <a:pt x="14504" y="27994"/>
                </a:lnTo>
                <a:lnTo>
                  <a:pt x="13961" y="28651"/>
                </a:lnTo>
                <a:lnTo>
                  <a:pt x="12862" y="29965"/>
                </a:lnTo>
                <a:lnTo>
                  <a:pt x="12318" y="30634"/>
                </a:lnTo>
                <a:lnTo>
                  <a:pt x="11788" y="31291"/>
                </a:lnTo>
                <a:lnTo>
                  <a:pt x="11725" y="31354"/>
                </a:lnTo>
                <a:lnTo>
                  <a:pt x="11636" y="31392"/>
                </a:lnTo>
                <a:lnTo>
                  <a:pt x="11535" y="31430"/>
                </a:lnTo>
                <a:lnTo>
                  <a:pt x="11409" y="31455"/>
                </a:lnTo>
                <a:lnTo>
                  <a:pt x="11295" y="31468"/>
                </a:lnTo>
                <a:lnTo>
                  <a:pt x="11169" y="31468"/>
                </a:lnTo>
                <a:lnTo>
                  <a:pt x="11055" y="31455"/>
                </a:lnTo>
                <a:lnTo>
                  <a:pt x="10954" y="31430"/>
                </a:lnTo>
                <a:lnTo>
                  <a:pt x="10714" y="31367"/>
                </a:lnTo>
                <a:lnTo>
                  <a:pt x="10487" y="31316"/>
                </a:lnTo>
                <a:lnTo>
                  <a:pt x="10247" y="31279"/>
                </a:lnTo>
                <a:lnTo>
                  <a:pt x="10019" y="31241"/>
                </a:lnTo>
                <a:lnTo>
                  <a:pt x="9779" y="31215"/>
                </a:lnTo>
                <a:lnTo>
                  <a:pt x="9539" y="31203"/>
                </a:lnTo>
                <a:lnTo>
                  <a:pt x="9312" y="31190"/>
                </a:lnTo>
                <a:lnTo>
                  <a:pt x="9072" y="31190"/>
                </a:lnTo>
                <a:lnTo>
                  <a:pt x="8844" y="31203"/>
                </a:lnTo>
                <a:lnTo>
                  <a:pt x="8617" y="31228"/>
                </a:lnTo>
                <a:lnTo>
                  <a:pt x="8377" y="31253"/>
                </a:lnTo>
                <a:lnTo>
                  <a:pt x="8149" y="31304"/>
                </a:lnTo>
                <a:lnTo>
                  <a:pt x="7922" y="31342"/>
                </a:lnTo>
                <a:lnTo>
                  <a:pt x="7695" y="31405"/>
                </a:lnTo>
                <a:lnTo>
                  <a:pt x="7480" y="31468"/>
                </a:lnTo>
                <a:lnTo>
                  <a:pt x="7252" y="31544"/>
                </a:lnTo>
                <a:lnTo>
                  <a:pt x="7038" y="31620"/>
                </a:lnTo>
                <a:lnTo>
                  <a:pt x="6823" y="31708"/>
                </a:lnTo>
                <a:lnTo>
                  <a:pt x="6608" y="31809"/>
                </a:lnTo>
                <a:lnTo>
                  <a:pt x="6406" y="31910"/>
                </a:lnTo>
                <a:lnTo>
                  <a:pt x="6204" y="32037"/>
                </a:lnTo>
                <a:lnTo>
                  <a:pt x="6002" y="32150"/>
                </a:lnTo>
                <a:lnTo>
                  <a:pt x="5800" y="32289"/>
                </a:lnTo>
                <a:lnTo>
                  <a:pt x="5610" y="32428"/>
                </a:lnTo>
                <a:lnTo>
                  <a:pt x="5433" y="32567"/>
                </a:lnTo>
                <a:lnTo>
                  <a:pt x="5244" y="32719"/>
                </a:lnTo>
                <a:lnTo>
                  <a:pt x="5067" y="32883"/>
                </a:lnTo>
                <a:lnTo>
                  <a:pt x="4903" y="33060"/>
                </a:lnTo>
                <a:lnTo>
                  <a:pt x="4738" y="33237"/>
                </a:lnTo>
                <a:lnTo>
                  <a:pt x="4587" y="33414"/>
                </a:lnTo>
                <a:lnTo>
                  <a:pt x="4435" y="33616"/>
                </a:lnTo>
                <a:lnTo>
                  <a:pt x="4296" y="33805"/>
                </a:lnTo>
                <a:lnTo>
                  <a:pt x="4170" y="34007"/>
                </a:lnTo>
                <a:lnTo>
                  <a:pt x="4043" y="34209"/>
                </a:lnTo>
                <a:lnTo>
                  <a:pt x="3942" y="34424"/>
                </a:lnTo>
                <a:lnTo>
                  <a:pt x="3841" y="34626"/>
                </a:lnTo>
                <a:lnTo>
                  <a:pt x="3639" y="35068"/>
                </a:lnTo>
                <a:lnTo>
                  <a:pt x="3437" y="35485"/>
                </a:lnTo>
                <a:lnTo>
                  <a:pt x="3728" y="35902"/>
                </a:lnTo>
                <a:lnTo>
                  <a:pt x="8680" y="34967"/>
                </a:lnTo>
                <a:lnTo>
                  <a:pt x="8276" y="35511"/>
                </a:lnTo>
                <a:lnTo>
                  <a:pt x="7796" y="36155"/>
                </a:lnTo>
                <a:lnTo>
                  <a:pt x="7417" y="36723"/>
                </a:lnTo>
                <a:lnTo>
                  <a:pt x="7038" y="37304"/>
                </a:lnTo>
                <a:lnTo>
                  <a:pt x="6671" y="37885"/>
                </a:lnTo>
                <a:lnTo>
                  <a:pt x="6305" y="38467"/>
                </a:lnTo>
                <a:lnTo>
                  <a:pt x="5913" y="39035"/>
                </a:lnTo>
                <a:lnTo>
                  <a:pt x="5711" y="39300"/>
                </a:lnTo>
                <a:lnTo>
                  <a:pt x="5509" y="39578"/>
                </a:lnTo>
                <a:lnTo>
                  <a:pt x="5294" y="39831"/>
                </a:lnTo>
                <a:lnTo>
                  <a:pt x="5067" y="40084"/>
                </a:lnTo>
                <a:lnTo>
                  <a:pt x="4839" y="40311"/>
                </a:lnTo>
                <a:lnTo>
                  <a:pt x="4587" y="40538"/>
                </a:lnTo>
                <a:lnTo>
                  <a:pt x="4195" y="40892"/>
                </a:lnTo>
                <a:lnTo>
                  <a:pt x="3816" y="41246"/>
                </a:lnTo>
                <a:lnTo>
                  <a:pt x="3450" y="41612"/>
                </a:lnTo>
                <a:lnTo>
                  <a:pt x="3096" y="41991"/>
                </a:lnTo>
                <a:lnTo>
                  <a:pt x="2755" y="42370"/>
                </a:lnTo>
                <a:lnTo>
                  <a:pt x="2426" y="42749"/>
                </a:lnTo>
                <a:lnTo>
                  <a:pt x="2111" y="43153"/>
                </a:lnTo>
                <a:lnTo>
                  <a:pt x="1820" y="43558"/>
                </a:lnTo>
                <a:lnTo>
                  <a:pt x="1529" y="43974"/>
                </a:lnTo>
                <a:lnTo>
                  <a:pt x="1264" y="44391"/>
                </a:lnTo>
                <a:lnTo>
                  <a:pt x="1011" y="44833"/>
                </a:lnTo>
                <a:lnTo>
                  <a:pt x="784" y="45276"/>
                </a:lnTo>
                <a:lnTo>
                  <a:pt x="557" y="45730"/>
                </a:lnTo>
                <a:lnTo>
                  <a:pt x="354" y="46210"/>
                </a:lnTo>
                <a:lnTo>
                  <a:pt x="178" y="46690"/>
                </a:lnTo>
                <a:lnTo>
                  <a:pt x="1" y="47183"/>
                </a:lnTo>
                <a:lnTo>
                  <a:pt x="1" y="49230"/>
                </a:lnTo>
                <a:lnTo>
                  <a:pt x="102" y="49406"/>
                </a:lnTo>
                <a:lnTo>
                  <a:pt x="190" y="49558"/>
                </a:lnTo>
                <a:lnTo>
                  <a:pt x="291" y="49697"/>
                </a:lnTo>
                <a:lnTo>
                  <a:pt x="392" y="49798"/>
                </a:lnTo>
                <a:lnTo>
                  <a:pt x="506" y="49886"/>
                </a:lnTo>
                <a:lnTo>
                  <a:pt x="607" y="49950"/>
                </a:lnTo>
                <a:lnTo>
                  <a:pt x="721" y="50000"/>
                </a:lnTo>
                <a:lnTo>
                  <a:pt x="835" y="50025"/>
                </a:lnTo>
                <a:lnTo>
                  <a:pt x="948" y="50025"/>
                </a:lnTo>
                <a:lnTo>
                  <a:pt x="1075" y="50000"/>
                </a:lnTo>
                <a:lnTo>
                  <a:pt x="1201" y="49962"/>
                </a:lnTo>
                <a:lnTo>
                  <a:pt x="1315" y="49912"/>
                </a:lnTo>
                <a:lnTo>
                  <a:pt x="1454" y="49823"/>
                </a:lnTo>
                <a:lnTo>
                  <a:pt x="1580" y="49735"/>
                </a:lnTo>
                <a:lnTo>
                  <a:pt x="1719" y="49609"/>
                </a:lnTo>
                <a:lnTo>
                  <a:pt x="1858" y="49470"/>
                </a:lnTo>
                <a:lnTo>
                  <a:pt x="2186" y="49116"/>
                </a:lnTo>
                <a:lnTo>
                  <a:pt x="2502" y="48737"/>
                </a:lnTo>
                <a:lnTo>
                  <a:pt x="2805" y="48358"/>
                </a:lnTo>
                <a:lnTo>
                  <a:pt x="3096" y="47966"/>
                </a:lnTo>
                <a:lnTo>
                  <a:pt x="3361" y="47562"/>
                </a:lnTo>
                <a:lnTo>
                  <a:pt x="3614" y="47158"/>
                </a:lnTo>
                <a:lnTo>
                  <a:pt x="3854" y="46754"/>
                </a:lnTo>
                <a:lnTo>
                  <a:pt x="4069" y="46324"/>
                </a:lnTo>
                <a:lnTo>
                  <a:pt x="4258" y="45895"/>
                </a:lnTo>
                <a:lnTo>
                  <a:pt x="4435" y="45452"/>
                </a:lnTo>
                <a:lnTo>
                  <a:pt x="4599" y="45010"/>
                </a:lnTo>
                <a:lnTo>
                  <a:pt x="4738" y="44543"/>
                </a:lnTo>
                <a:lnTo>
                  <a:pt x="4852" y="44088"/>
                </a:lnTo>
                <a:lnTo>
                  <a:pt x="4953" y="43608"/>
                </a:lnTo>
                <a:lnTo>
                  <a:pt x="5029" y="43128"/>
                </a:lnTo>
                <a:lnTo>
                  <a:pt x="5092" y="42635"/>
                </a:lnTo>
                <a:lnTo>
                  <a:pt x="5130" y="42332"/>
                </a:lnTo>
                <a:lnTo>
                  <a:pt x="5193" y="42016"/>
                </a:lnTo>
                <a:lnTo>
                  <a:pt x="5294" y="41688"/>
                </a:lnTo>
                <a:lnTo>
                  <a:pt x="5408" y="41334"/>
                </a:lnTo>
                <a:lnTo>
                  <a:pt x="5534" y="40980"/>
                </a:lnTo>
                <a:lnTo>
                  <a:pt x="5686" y="40627"/>
                </a:lnTo>
                <a:lnTo>
                  <a:pt x="5863" y="40260"/>
                </a:lnTo>
                <a:lnTo>
                  <a:pt x="6052" y="39907"/>
                </a:lnTo>
                <a:lnTo>
                  <a:pt x="6242" y="39553"/>
                </a:lnTo>
                <a:lnTo>
                  <a:pt x="6456" y="39212"/>
                </a:lnTo>
                <a:lnTo>
                  <a:pt x="6684" y="38883"/>
                </a:lnTo>
                <a:lnTo>
                  <a:pt x="6911" y="38568"/>
                </a:lnTo>
                <a:lnTo>
                  <a:pt x="7139" y="38290"/>
                </a:lnTo>
                <a:lnTo>
                  <a:pt x="7391" y="38024"/>
                </a:lnTo>
                <a:lnTo>
                  <a:pt x="7631" y="37797"/>
                </a:lnTo>
                <a:lnTo>
                  <a:pt x="7871" y="37595"/>
                </a:lnTo>
                <a:lnTo>
                  <a:pt x="7871" y="37595"/>
                </a:lnTo>
                <a:lnTo>
                  <a:pt x="7834" y="37898"/>
                </a:lnTo>
                <a:lnTo>
                  <a:pt x="7770" y="38201"/>
                </a:lnTo>
                <a:lnTo>
                  <a:pt x="7669" y="38795"/>
                </a:lnTo>
                <a:lnTo>
                  <a:pt x="7619" y="39098"/>
                </a:lnTo>
                <a:lnTo>
                  <a:pt x="7594" y="39389"/>
                </a:lnTo>
                <a:lnTo>
                  <a:pt x="7581" y="39679"/>
                </a:lnTo>
                <a:lnTo>
                  <a:pt x="7581" y="39831"/>
                </a:lnTo>
                <a:lnTo>
                  <a:pt x="7594" y="39970"/>
                </a:lnTo>
                <a:lnTo>
                  <a:pt x="7657" y="40450"/>
                </a:lnTo>
                <a:lnTo>
                  <a:pt x="7732" y="40930"/>
                </a:lnTo>
                <a:lnTo>
                  <a:pt x="7808" y="41410"/>
                </a:lnTo>
                <a:lnTo>
                  <a:pt x="7909" y="41890"/>
                </a:lnTo>
                <a:lnTo>
                  <a:pt x="8010" y="42357"/>
                </a:lnTo>
                <a:lnTo>
                  <a:pt x="8137" y="42825"/>
                </a:lnTo>
                <a:lnTo>
                  <a:pt x="8288" y="43280"/>
                </a:lnTo>
                <a:lnTo>
                  <a:pt x="8453" y="43734"/>
                </a:lnTo>
                <a:lnTo>
                  <a:pt x="8528" y="43899"/>
                </a:lnTo>
                <a:lnTo>
                  <a:pt x="8617" y="44038"/>
                </a:lnTo>
                <a:lnTo>
                  <a:pt x="8705" y="44151"/>
                </a:lnTo>
                <a:lnTo>
                  <a:pt x="8806" y="44240"/>
                </a:lnTo>
                <a:lnTo>
                  <a:pt x="8907" y="44315"/>
                </a:lnTo>
                <a:lnTo>
                  <a:pt x="9008" y="44366"/>
                </a:lnTo>
                <a:lnTo>
                  <a:pt x="9110" y="44391"/>
                </a:lnTo>
                <a:lnTo>
                  <a:pt x="9223" y="44404"/>
                </a:lnTo>
                <a:lnTo>
                  <a:pt x="9324" y="44391"/>
                </a:lnTo>
                <a:lnTo>
                  <a:pt x="9438" y="44353"/>
                </a:lnTo>
                <a:lnTo>
                  <a:pt x="9539" y="44303"/>
                </a:lnTo>
                <a:lnTo>
                  <a:pt x="9640" y="44227"/>
                </a:lnTo>
                <a:lnTo>
                  <a:pt x="9729" y="44126"/>
                </a:lnTo>
                <a:lnTo>
                  <a:pt x="9817" y="44012"/>
                </a:lnTo>
                <a:lnTo>
                  <a:pt x="9905" y="43873"/>
                </a:lnTo>
                <a:lnTo>
                  <a:pt x="9981" y="43722"/>
                </a:lnTo>
                <a:lnTo>
                  <a:pt x="10209" y="43166"/>
                </a:lnTo>
                <a:lnTo>
                  <a:pt x="10411" y="42610"/>
                </a:lnTo>
                <a:lnTo>
                  <a:pt x="10575" y="42054"/>
                </a:lnTo>
                <a:lnTo>
                  <a:pt x="10727" y="41498"/>
                </a:lnTo>
                <a:lnTo>
                  <a:pt x="10840" y="40943"/>
                </a:lnTo>
                <a:lnTo>
                  <a:pt x="10891" y="40665"/>
                </a:lnTo>
                <a:lnTo>
                  <a:pt x="10929" y="40387"/>
                </a:lnTo>
                <a:lnTo>
                  <a:pt x="10967" y="40109"/>
                </a:lnTo>
                <a:lnTo>
                  <a:pt x="10979" y="39831"/>
                </a:lnTo>
                <a:lnTo>
                  <a:pt x="11005" y="39553"/>
                </a:lnTo>
                <a:lnTo>
                  <a:pt x="11005" y="39275"/>
                </a:lnTo>
                <a:lnTo>
                  <a:pt x="11005" y="38997"/>
                </a:lnTo>
                <a:lnTo>
                  <a:pt x="10979" y="38719"/>
                </a:lnTo>
                <a:lnTo>
                  <a:pt x="10967" y="38441"/>
                </a:lnTo>
                <a:lnTo>
                  <a:pt x="10929" y="38163"/>
                </a:lnTo>
                <a:lnTo>
                  <a:pt x="10891" y="37885"/>
                </a:lnTo>
                <a:lnTo>
                  <a:pt x="10840" y="37608"/>
                </a:lnTo>
                <a:lnTo>
                  <a:pt x="10777" y="37330"/>
                </a:lnTo>
                <a:lnTo>
                  <a:pt x="10701" y="37052"/>
                </a:lnTo>
                <a:lnTo>
                  <a:pt x="10613" y="36774"/>
                </a:lnTo>
                <a:lnTo>
                  <a:pt x="10512" y="36496"/>
                </a:lnTo>
                <a:lnTo>
                  <a:pt x="10411" y="36218"/>
                </a:lnTo>
                <a:lnTo>
                  <a:pt x="10297" y="35953"/>
                </a:lnTo>
                <a:lnTo>
                  <a:pt x="10158" y="35675"/>
                </a:lnTo>
                <a:lnTo>
                  <a:pt x="10019" y="35397"/>
                </a:lnTo>
                <a:lnTo>
                  <a:pt x="9868" y="35119"/>
                </a:lnTo>
                <a:lnTo>
                  <a:pt x="9703" y="34841"/>
                </a:lnTo>
                <a:lnTo>
                  <a:pt x="10348" y="34045"/>
                </a:lnTo>
                <a:lnTo>
                  <a:pt x="10992" y="33249"/>
                </a:lnTo>
                <a:lnTo>
                  <a:pt x="12318" y="31683"/>
                </a:lnTo>
                <a:lnTo>
                  <a:pt x="13658" y="30116"/>
                </a:lnTo>
                <a:lnTo>
                  <a:pt x="14315" y="29321"/>
                </a:lnTo>
                <a:lnTo>
                  <a:pt x="14972" y="28512"/>
                </a:lnTo>
                <a:lnTo>
                  <a:pt x="15616" y="27691"/>
                </a:lnTo>
                <a:lnTo>
                  <a:pt x="16248" y="26857"/>
                </a:lnTo>
                <a:lnTo>
                  <a:pt x="16867" y="26011"/>
                </a:lnTo>
                <a:lnTo>
                  <a:pt x="17460" y="25127"/>
                </a:lnTo>
                <a:lnTo>
                  <a:pt x="17751" y="24684"/>
                </a:lnTo>
                <a:lnTo>
                  <a:pt x="18029" y="24242"/>
                </a:lnTo>
                <a:lnTo>
                  <a:pt x="18307" y="23775"/>
                </a:lnTo>
                <a:lnTo>
                  <a:pt x="18585" y="23307"/>
                </a:lnTo>
                <a:lnTo>
                  <a:pt x="18850" y="22840"/>
                </a:lnTo>
                <a:lnTo>
                  <a:pt x="19103" y="22360"/>
                </a:lnTo>
                <a:lnTo>
                  <a:pt x="19355" y="21880"/>
                </a:lnTo>
                <a:lnTo>
                  <a:pt x="19595" y="21375"/>
                </a:lnTo>
                <a:lnTo>
                  <a:pt x="19494" y="23825"/>
                </a:lnTo>
                <a:lnTo>
                  <a:pt x="19381" y="26188"/>
                </a:lnTo>
                <a:lnTo>
                  <a:pt x="19280" y="28462"/>
                </a:lnTo>
                <a:lnTo>
                  <a:pt x="19216" y="29598"/>
                </a:lnTo>
                <a:lnTo>
                  <a:pt x="19141" y="30723"/>
                </a:lnTo>
                <a:lnTo>
                  <a:pt x="19065" y="31834"/>
                </a:lnTo>
                <a:lnTo>
                  <a:pt x="18989" y="32959"/>
                </a:lnTo>
                <a:lnTo>
                  <a:pt x="18800" y="35195"/>
                </a:lnTo>
                <a:lnTo>
                  <a:pt x="18421" y="39591"/>
                </a:lnTo>
                <a:lnTo>
                  <a:pt x="18054" y="39705"/>
                </a:lnTo>
                <a:lnTo>
                  <a:pt x="17688" y="39831"/>
                </a:lnTo>
                <a:lnTo>
                  <a:pt x="17334" y="39970"/>
                </a:lnTo>
                <a:lnTo>
                  <a:pt x="17006" y="40121"/>
                </a:lnTo>
                <a:lnTo>
                  <a:pt x="16677" y="40273"/>
                </a:lnTo>
                <a:lnTo>
                  <a:pt x="16374" y="40437"/>
                </a:lnTo>
                <a:lnTo>
                  <a:pt x="16071" y="40614"/>
                </a:lnTo>
                <a:lnTo>
                  <a:pt x="15780" y="40804"/>
                </a:lnTo>
                <a:lnTo>
                  <a:pt x="15502" y="41006"/>
                </a:lnTo>
                <a:lnTo>
                  <a:pt x="15237" y="41208"/>
                </a:lnTo>
                <a:lnTo>
                  <a:pt x="14984" y="41423"/>
                </a:lnTo>
                <a:lnTo>
                  <a:pt x="14744" y="41637"/>
                </a:lnTo>
                <a:lnTo>
                  <a:pt x="14504" y="41865"/>
                </a:lnTo>
                <a:lnTo>
                  <a:pt x="14277" y="42105"/>
                </a:lnTo>
                <a:lnTo>
                  <a:pt x="14062" y="42357"/>
                </a:lnTo>
                <a:lnTo>
                  <a:pt x="13860" y="42610"/>
                </a:lnTo>
                <a:lnTo>
                  <a:pt x="13658" y="42875"/>
                </a:lnTo>
                <a:lnTo>
                  <a:pt x="13468" y="43141"/>
                </a:lnTo>
                <a:lnTo>
                  <a:pt x="13279" y="43419"/>
                </a:lnTo>
                <a:lnTo>
                  <a:pt x="13102" y="43696"/>
                </a:lnTo>
                <a:lnTo>
                  <a:pt x="12938" y="43987"/>
                </a:lnTo>
                <a:lnTo>
                  <a:pt x="12773" y="44290"/>
                </a:lnTo>
                <a:lnTo>
                  <a:pt x="12622" y="44593"/>
                </a:lnTo>
                <a:lnTo>
                  <a:pt x="12470" y="44897"/>
                </a:lnTo>
                <a:lnTo>
                  <a:pt x="12192" y="45541"/>
                </a:lnTo>
                <a:lnTo>
                  <a:pt x="11927" y="46198"/>
                </a:lnTo>
                <a:lnTo>
                  <a:pt x="11687" y="46880"/>
                </a:lnTo>
                <a:lnTo>
                  <a:pt x="11447" y="47587"/>
                </a:lnTo>
                <a:lnTo>
                  <a:pt x="11725" y="47562"/>
                </a:lnTo>
                <a:lnTo>
                  <a:pt x="11977" y="47549"/>
                </a:lnTo>
                <a:lnTo>
                  <a:pt x="12470" y="47524"/>
                </a:lnTo>
                <a:lnTo>
                  <a:pt x="12685" y="47512"/>
                </a:lnTo>
                <a:lnTo>
                  <a:pt x="12900" y="47474"/>
                </a:lnTo>
                <a:lnTo>
                  <a:pt x="13102" y="47436"/>
                </a:lnTo>
                <a:lnTo>
                  <a:pt x="13291" y="47373"/>
                </a:lnTo>
                <a:lnTo>
                  <a:pt x="13493" y="47284"/>
                </a:lnTo>
                <a:lnTo>
                  <a:pt x="13683" y="47183"/>
                </a:lnTo>
                <a:lnTo>
                  <a:pt x="13872" y="47095"/>
                </a:lnTo>
                <a:lnTo>
                  <a:pt x="14049" y="46981"/>
                </a:lnTo>
                <a:lnTo>
                  <a:pt x="14403" y="46754"/>
                </a:lnTo>
                <a:lnTo>
                  <a:pt x="14732" y="46514"/>
                </a:lnTo>
                <a:lnTo>
                  <a:pt x="15035" y="46248"/>
                </a:lnTo>
                <a:lnTo>
                  <a:pt x="15338" y="45970"/>
                </a:lnTo>
                <a:lnTo>
                  <a:pt x="15616" y="45680"/>
                </a:lnTo>
                <a:lnTo>
                  <a:pt x="15881" y="45377"/>
                </a:lnTo>
                <a:lnTo>
                  <a:pt x="16146" y="45061"/>
                </a:lnTo>
                <a:lnTo>
                  <a:pt x="16399" y="44732"/>
                </a:lnTo>
                <a:lnTo>
                  <a:pt x="16892" y="44075"/>
                </a:lnTo>
                <a:lnTo>
                  <a:pt x="17385" y="43393"/>
                </a:lnTo>
                <a:lnTo>
                  <a:pt x="17877" y="42736"/>
                </a:lnTo>
                <a:lnTo>
                  <a:pt x="15906" y="53752"/>
                </a:lnTo>
                <a:lnTo>
                  <a:pt x="15388" y="53803"/>
                </a:lnTo>
                <a:lnTo>
                  <a:pt x="14883" y="53866"/>
                </a:lnTo>
                <a:lnTo>
                  <a:pt x="14365" y="53954"/>
                </a:lnTo>
                <a:lnTo>
                  <a:pt x="13860" y="54055"/>
                </a:lnTo>
                <a:lnTo>
                  <a:pt x="13354" y="54182"/>
                </a:lnTo>
                <a:lnTo>
                  <a:pt x="12849" y="54333"/>
                </a:lnTo>
                <a:lnTo>
                  <a:pt x="12356" y="54497"/>
                </a:lnTo>
                <a:lnTo>
                  <a:pt x="11876" y="54674"/>
                </a:lnTo>
                <a:lnTo>
                  <a:pt x="11396" y="54876"/>
                </a:lnTo>
                <a:lnTo>
                  <a:pt x="10929" y="55091"/>
                </a:lnTo>
                <a:lnTo>
                  <a:pt x="10474" y="55318"/>
                </a:lnTo>
                <a:lnTo>
                  <a:pt x="10032" y="55559"/>
                </a:lnTo>
                <a:lnTo>
                  <a:pt x="9602" y="55824"/>
                </a:lnTo>
                <a:lnTo>
                  <a:pt x="9185" y="56089"/>
                </a:lnTo>
                <a:lnTo>
                  <a:pt x="8781" y="56367"/>
                </a:lnTo>
                <a:lnTo>
                  <a:pt x="8402" y="56645"/>
                </a:lnTo>
                <a:lnTo>
                  <a:pt x="8036" y="56948"/>
                </a:lnTo>
                <a:lnTo>
                  <a:pt x="7695" y="57251"/>
                </a:lnTo>
                <a:lnTo>
                  <a:pt x="7366" y="57554"/>
                </a:lnTo>
                <a:lnTo>
                  <a:pt x="7063" y="57870"/>
                </a:lnTo>
                <a:lnTo>
                  <a:pt x="6785" y="58199"/>
                </a:lnTo>
                <a:lnTo>
                  <a:pt x="6532" y="58515"/>
                </a:lnTo>
                <a:lnTo>
                  <a:pt x="6305" y="58843"/>
                </a:lnTo>
                <a:lnTo>
                  <a:pt x="6103" y="59184"/>
                </a:lnTo>
                <a:lnTo>
                  <a:pt x="5926" y="59513"/>
                </a:lnTo>
                <a:lnTo>
                  <a:pt x="5787" y="59841"/>
                </a:lnTo>
                <a:lnTo>
                  <a:pt x="5673" y="60169"/>
                </a:lnTo>
                <a:lnTo>
                  <a:pt x="5623" y="60334"/>
                </a:lnTo>
                <a:lnTo>
                  <a:pt x="5585" y="60510"/>
                </a:lnTo>
                <a:lnTo>
                  <a:pt x="5559" y="60675"/>
                </a:lnTo>
                <a:lnTo>
                  <a:pt x="5534" y="60826"/>
                </a:lnTo>
                <a:lnTo>
                  <a:pt x="5522" y="60991"/>
                </a:lnTo>
                <a:lnTo>
                  <a:pt x="5522" y="61155"/>
                </a:lnTo>
                <a:lnTo>
                  <a:pt x="5534" y="61319"/>
                </a:lnTo>
                <a:lnTo>
                  <a:pt x="5547" y="61471"/>
                </a:lnTo>
                <a:lnTo>
                  <a:pt x="5572" y="61635"/>
                </a:lnTo>
                <a:lnTo>
                  <a:pt x="5597" y="61786"/>
                </a:lnTo>
                <a:lnTo>
                  <a:pt x="5989" y="61761"/>
                </a:lnTo>
                <a:lnTo>
                  <a:pt x="6381" y="61723"/>
                </a:lnTo>
                <a:lnTo>
                  <a:pt x="6747" y="61660"/>
                </a:lnTo>
                <a:lnTo>
                  <a:pt x="7126" y="61597"/>
                </a:lnTo>
                <a:lnTo>
                  <a:pt x="7480" y="61521"/>
                </a:lnTo>
                <a:lnTo>
                  <a:pt x="7834" y="61433"/>
                </a:lnTo>
                <a:lnTo>
                  <a:pt x="8187" y="61332"/>
                </a:lnTo>
                <a:lnTo>
                  <a:pt x="8528" y="61218"/>
                </a:lnTo>
                <a:lnTo>
                  <a:pt x="8870" y="61092"/>
                </a:lnTo>
                <a:lnTo>
                  <a:pt x="9198" y="60953"/>
                </a:lnTo>
                <a:lnTo>
                  <a:pt x="9514" y="60814"/>
                </a:lnTo>
                <a:lnTo>
                  <a:pt x="9830" y="60662"/>
                </a:lnTo>
                <a:lnTo>
                  <a:pt x="10146" y="60498"/>
                </a:lnTo>
                <a:lnTo>
                  <a:pt x="10449" y="60321"/>
                </a:lnTo>
                <a:lnTo>
                  <a:pt x="10752" y="60144"/>
                </a:lnTo>
                <a:lnTo>
                  <a:pt x="11042" y="59955"/>
                </a:lnTo>
                <a:lnTo>
                  <a:pt x="11333" y="59753"/>
                </a:lnTo>
                <a:lnTo>
                  <a:pt x="11624" y="59550"/>
                </a:lnTo>
                <a:lnTo>
                  <a:pt x="11902" y="59336"/>
                </a:lnTo>
                <a:lnTo>
                  <a:pt x="12180" y="59108"/>
                </a:lnTo>
                <a:lnTo>
                  <a:pt x="12457" y="58881"/>
                </a:lnTo>
                <a:lnTo>
                  <a:pt x="12723" y="58641"/>
                </a:lnTo>
                <a:lnTo>
                  <a:pt x="13253" y="58161"/>
                </a:lnTo>
                <a:lnTo>
                  <a:pt x="13771" y="57643"/>
                </a:lnTo>
                <a:lnTo>
                  <a:pt x="14277" y="57112"/>
                </a:lnTo>
                <a:lnTo>
                  <a:pt x="14769" y="56569"/>
                </a:lnTo>
                <a:lnTo>
                  <a:pt x="15262" y="56001"/>
                </a:lnTo>
                <a:lnTo>
                  <a:pt x="14908" y="57390"/>
                </a:lnTo>
                <a:lnTo>
                  <a:pt x="14542" y="58755"/>
                </a:lnTo>
                <a:lnTo>
                  <a:pt x="14163" y="60119"/>
                </a:lnTo>
                <a:lnTo>
                  <a:pt x="13746" y="61471"/>
                </a:lnTo>
                <a:lnTo>
                  <a:pt x="13317" y="62860"/>
                </a:lnTo>
                <a:lnTo>
                  <a:pt x="12874" y="64237"/>
                </a:lnTo>
                <a:lnTo>
                  <a:pt x="12407" y="65614"/>
                </a:lnTo>
                <a:lnTo>
                  <a:pt x="12167" y="66309"/>
                </a:lnTo>
                <a:lnTo>
                  <a:pt x="11914" y="66991"/>
                </a:lnTo>
                <a:lnTo>
                  <a:pt x="11813" y="67231"/>
                </a:lnTo>
                <a:lnTo>
                  <a:pt x="11687" y="67471"/>
                </a:lnTo>
                <a:lnTo>
                  <a:pt x="11560" y="67711"/>
                </a:lnTo>
                <a:lnTo>
                  <a:pt x="11409" y="67951"/>
                </a:lnTo>
                <a:lnTo>
                  <a:pt x="11245" y="68166"/>
                </a:lnTo>
                <a:lnTo>
                  <a:pt x="11068" y="68381"/>
                </a:lnTo>
                <a:lnTo>
                  <a:pt x="10891" y="68583"/>
                </a:lnTo>
                <a:lnTo>
                  <a:pt x="10701" y="68772"/>
                </a:lnTo>
                <a:lnTo>
                  <a:pt x="10322" y="69126"/>
                </a:lnTo>
                <a:lnTo>
                  <a:pt x="9956" y="69480"/>
                </a:lnTo>
                <a:lnTo>
                  <a:pt x="9590" y="69846"/>
                </a:lnTo>
                <a:lnTo>
                  <a:pt x="9249" y="70212"/>
                </a:lnTo>
                <a:lnTo>
                  <a:pt x="8907" y="70591"/>
                </a:lnTo>
                <a:lnTo>
                  <a:pt x="8579" y="70983"/>
                </a:lnTo>
                <a:lnTo>
                  <a:pt x="8263" y="71375"/>
                </a:lnTo>
                <a:lnTo>
                  <a:pt x="7960" y="71779"/>
                </a:lnTo>
                <a:lnTo>
                  <a:pt x="7669" y="72183"/>
                </a:lnTo>
                <a:lnTo>
                  <a:pt x="7404" y="72613"/>
                </a:lnTo>
                <a:lnTo>
                  <a:pt x="7139" y="73042"/>
                </a:lnTo>
                <a:lnTo>
                  <a:pt x="6899" y="73484"/>
                </a:lnTo>
                <a:lnTo>
                  <a:pt x="6684" y="73939"/>
                </a:lnTo>
                <a:lnTo>
                  <a:pt x="6469" y="74406"/>
                </a:lnTo>
                <a:lnTo>
                  <a:pt x="6280" y="74874"/>
                </a:lnTo>
                <a:lnTo>
                  <a:pt x="6115" y="75366"/>
                </a:lnTo>
                <a:lnTo>
                  <a:pt x="6014" y="75682"/>
                </a:lnTo>
                <a:lnTo>
                  <a:pt x="5926" y="75998"/>
                </a:lnTo>
                <a:lnTo>
                  <a:pt x="5850" y="76314"/>
                </a:lnTo>
                <a:lnTo>
                  <a:pt x="5787" y="76630"/>
                </a:lnTo>
                <a:lnTo>
                  <a:pt x="5736" y="76946"/>
                </a:lnTo>
                <a:lnTo>
                  <a:pt x="5698" y="77261"/>
                </a:lnTo>
                <a:lnTo>
                  <a:pt x="5673" y="77577"/>
                </a:lnTo>
                <a:lnTo>
                  <a:pt x="5673" y="77893"/>
                </a:lnTo>
                <a:lnTo>
                  <a:pt x="5686" y="78196"/>
                </a:lnTo>
                <a:lnTo>
                  <a:pt x="5724" y="78512"/>
                </a:lnTo>
                <a:lnTo>
                  <a:pt x="5774" y="78828"/>
                </a:lnTo>
                <a:lnTo>
                  <a:pt x="5850" y="79144"/>
                </a:lnTo>
                <a:lnTo>
                  <a:pt x="5939" y="79447"/>
                </a:lnTo>
                <a:lnTo>
                  <a:pt x="6065" y="79763"/>
                </a:lnTo>
                <a:lnTo>
                  <a:pt x="6216" y="80066"/>
                </a:lnTo>
                <a:lnTo>
                  <a:pt x="6381" y="80369"/>
                </a:lnTo>
                <a:lnTo>
                  <a:pt x="6899" y="80369"/>
                </a:lnTo>
                <a:lnTo>
                  <a:pt x="7379" y="79889"/>
                </a:lnTo>
                <a:lnTo>
                  <a:pt x="7619" y="79649"/>
                </a:lnTo>
                <a:lnTo>
                  <a:pt x="7871" y="79409"/>
                </a:lnTo>
                <a:lnTo>
                  <a:pt x="8377" y="78929"/>
                </a:lnTo>
                <a:lnTo>
                  <a:pt x="8629" y="78676"/>
                </a:lnTo>
                <a:lnTo>
                  <a:pt x="8857" y="78436"/>
                </a:lnTo>
                <a:lnTo>
                  <a:pt x="9097" y="78171"/>
                </a:lnTo>
                <a:lnTo>
                  <a:pt x="9312" y="77918"/>
                </a:lnTo>
                <a:lnTo>
                  <a:pt x="9526" y="77653"/>
                </a:lnTo>
                <a:lnTo>
                  <a:pt x="9741" y="77400"/>
                </a:lnTo>
                <a:lnTo>
                  <a:pt x="9943" y="77122"/>
                </a:lnTo>
                <a:lnTo>
                  <a:pt x="10133" y="76857"/>
                </a:lnTo>
                <a:lnTo>
                  <a:pt x="10322" y="76579"/>
                </a:lnTo>
                <a:lnTo>
                  <a:pt x="10499" y="76301"/>
                </a:lnTo>
                <a:lnTo>
                  <a:pt x="10663" y="76023"/>
                </a:lnTo>
                <a:lnTo>
                  <a:pt x="10828" y="75733"/>
                </a:lnTo>
                <a:lnTo>
                  <a:pt x="10979" y="75442"/>
                </a:lnTo>
                <a:lnTo>
                  <a:pt x="11118" y="75152"/>
                </a:lnTo>
                <a:lnTo>
                  <a:pt x="11257" y="74849"/>
                </a:lnTo>
                <a:lnTo>
                  <a:pt x="11384" y="74558"/>
                </a:lnTo>
                <a:lnTo>
                  <a:pt x="11497" y="74242"/>
                </a:lnTo>
                <a:lnTo>
                  <a:pt x="11611" y="73939"/>
                </a:lnTo>
                <a:lnTo>
                  <a:pt x="11712" y="73623"/>
                </a:lnTo>
                <a:lnTo>
                  <a:pt x="11813" y="73307"/>
                </a:lnTo>
                <a:lnTo>
                  <a:pt x="11889" y="72992"/>
                </a:lnTo>
                <a:lnTo>
                  <a:pt x="11965" y="72663"/>
                </a:lnTo>
                <a:lnTo>
                  <a:pt x="12041" y="72335"/>
                </a:lnTo>
                <a:lnTo>
                  <a:pt x="12091" y="72006"/>
                </a:lnTo>
                <a:lnTo>
                  <a:pt x="12142" y="71665"/>
                </a:lnTo>
                <a:lnTo>
                  <a:pt x="12180" y="71324"/>
                </a:lnTo>
                <a:lnTo>
                  <a:pt x="12217" y="70983"/>
                </a:lnTo>
                <a:lnTo>
                  <a:pt x="12230" y="70629"/>
                </a:lnTo>
                <a:lnTo>
                  <a:pt x="12243" y="70276"/>
                </a:lnTo>
                <a:lnTo>
                  <a:pt x="12243" y="69922"/>
                </a:lnTo>
                <a:lnTo>
                  <a:pt x="12255" y="69631"/>
                </a:lnTo>
                <a:lnTo>
                  <a:pt x="12268" y="69353"/>
                </a:lnTo>
                <a:lnTo>
                  <a:pt x="12281" y="69075"/>
                </a:lnTo>
                <a:lnTo>
                  <a:pt x="12318" y="68797"/>
                </a:lnTo>
                <a:lnTo>
                  <a:pt x="12344" y="68532"/>
                </a:lnTo>
                <a:lnTo>
                  <a:pt x="12394" y="68254"/>
                </a:lnTo>
                <a:lnTo>
                  <a:pt x="12495" y="67724"/>
                </a:lnTo>
                <a:lnTo>
                  <a:pt x="12634" y="67193"/>
                </a:lnTo>
                <a:lnTo>
                  <a:pt x="12786" y="66675"/>
                </a:lnTo>
                <a:lnTo>
                  <a:pt x="12950" y="66157"/>
                </a:lnTo>
                <a:lnTo>
                  <a:pt x="13114" y="65639"/>
                </a:lnTo>
                <a:lnTo>
                  <a:pt x="13493" y="64616"/>
                </a:lnTo>
                <a:lnTo>
                  <a:pt x="13860" y="63593"/>
                </a:lnTo>
                <a:lnTo>
                  <a:pt x="14024" y="63075"/>
                </a:lnTo>
                <a:lnTo>
                  <a:pt x="14188" y="62557"/>
                </a:lnTo>
                <a:lnTo>
                  <a:pt x="14327" y="62039"/>
                </a:lnTo>
                <a:lnTo>
                  <a:pt x="14454" y="61508"/>
                </a:lnTo>
                <a:lnTo>
                  <a:pt x="14732" y="62178"/>
                </a:lnTo>
                <a:lnTo>
                  <a:pt x="14997" y="62822"/>
                </a:lnTo>
                <a:lnTo>
                  <a:pt x="15515" y="64111"/>
                </a:lnTo>
                <a:lnTo>
                  <a:pt x="15767" y="64730"/>
                </a:lnTo>
                <a:lnTo>
                  <a:pt x="16045" y="65349"/>
                </a:lnTo>
                <a:lnTo>
                  <a:pt x="16336" y="65955"/>
                </a:lnTo>
                <a:lnTo>
                  <a:pt x="16639" y="66549"/>
                </a:lnTo>
                <a:lnTo>
                  <a:pt x="16728" y="66713"/>
                </a:lnTo>
                <a:lnTo>
                  <a:pt x="16829" y="66877"/>
                </a:lnTo>
                <a:lnTo>
                  <a:pt x="17056" y="67193"/>
                </a:lnTo>
                <a:lnTo>
                  <a:pt x="17309" y="67496"/>
                </a:lnTo>
                <a:lnTo>
                  <a:pt x="17574" y="67787"/>
                </a:lnTo>
                <a:lnTo>
                  <a:pt x="17852" y="68065"/>
                </a:lnTo>
                <a:lnTo>
                  <a:pt x="18155" y="68330"/>
                </a:lnTo>
                <a:lnTo>
                  <a:pt x="18749" y="68848"/>
                </a:lnTo>
                <a:lnTo>
                  <a:pt x="18875" y="68949"/>
                </a:lnTo>
                <a:lnTo>
                  <a:pt x="18989" y="69025"/>
                </a:lnTo>
                <a:lnTo>
                  <a:pt x="19103" y="69088"/>
                </a:lnTo>
                <a:lnTo>
                  <a:pt x="19216" y="69126"/>
                </a:lnTo>
                <a:lnTo>
                  <a:pt x="19318" y="69151"/>
                </a:lnTo>
                <a:lnTo>
                  <a:pt x="19419" y="69151"/>
                </a:lnTo>
                <a:lnTo>
                  <a:pt x="19507" y="69139"/>
                </a:lnTo>
                <a:lnTo>
                  <a:pt x="19595" y="69113"/>
                </a:lnTo>
                <a:lnTo>
                  <a:pt x="19671" y="69063"/>
                </a:lnTo>
                <a:lnTo>
                  <a:pt x="19734" y="68987"/>
                </a:lnTo>
                <a:lnTo>
                  <a:pt x="19798" y="68899"/>
                </a:lnTo>
                <a:lnTo>
                  <a:pt x="19848" y="68797"/>
                </a:lnTo>
                <a:lnTo>
                  <a:pt x="19886" y="68684"/>
                </a:lnTo>
                <a:lnTo>
                  <a:pt x="19911" y="68545"/>
                </a:lnTo>
                <a:lnTo>
                  <a:pt x="19937" y="68393"/>
                </a:lnTo>
                <a:lnTo>
                  <a:pt x="19949" y="68216"/>
                </a:lnTo>
                <a:lnTo>
                  <a:pt x="19949" y="67559"/>
                </a:lnTo>
                <a:lnTo>
                  <a:pt x="19924" y="66915"/>
                </a:lnTo>
                <a:lnTo>
                  <a:pt x="19873" y="66284"/>
                </a:lnTo>
                <a:lnTo>
                  <a:pt x="19835" y="65968"/>
                </a:lnTo>
                <a:lnTo>
                  <a:pt x="19798" y="65665"/>
                </a:lnTo>
                <a:lnTo>
                  <a:pt x="19747" y="65361"/>
                </a:lnTo>
                <a:lnTo>
                  <a:pt x="19684" y="65058"/>
                </a:lnTo>
                <a:lnTo>
                  <a:pt x="19621" y="64755"/>
                </a:lnTo>
                <a:lnTo>
                  <a:pt x="19545" y="64465"/>
                </a:lnTo>
                <a:lnTo>
                  <a:pt x="19456" y="64174"/>
                </a:lnTo>
                <a:lnTo>
                  <a:pt x="19368" y="63896"/>
                </a:lnTo>
                <a:lnTo>
                  <a:pt x="19267" y="63618"/>
                </a:lnTo>
                <a:lnTo>
                  <a:pt x="19153" y="63340"/>
                </a:lnTo>
                <a:lnTo>
                  <a:pt x="19027" y="63062"/>
                </a:lnTo>
                <a:lnTo>
                  <a:pt x="18901" y="62797"/>
                </a:lnTo>
                <a:lnTo>
                  <a:pt x="18762" y="62532"/>
                </a:lnTo>
                <a:lnTo>
                  <a:pt x="18610" y="62279"/>
                </a:lnTo>
                <a:lnTo>
                  <a:pt x="18446" y="62026"/>
                </a:lnTo>
                <a:lnTo>
                  <a:pt x="18269" y="61774"/>
                </a:lnTo>
                <a:lnTo>
                  <a:pt x="18092" y="61534"/>
                </a:lnTo>
                <a:lnTo>
                  <a:pt x="17890" y="61294"/>
                </a:lnTo>
                <a:lnTo>
                  <a:pt x="17688" y="61066"/>
                </a:lnTo>
                <a:lnTo>
                  <a:pt x="17473" y="60839"/>
                </a:lnTo>
                <a:lnTo>
                  <a:pt x="17233" y="60624"/>
                </a:lnTo>
                <a:lnTo>
                  <a:pt x="16993" y="60409"/>
                </a:lnTo>
                <a:lnTo>
                  <a:pt x="16740" y="60195"/>
                </a:lnTo>
                <a:lnTo>
                  <a:pt x="16475" y="59993"/>
                </a:lnTo>
                <a:lnTo>
                  <a:pt x="16184" y="59790"/>
                </a:lnTo>
                <a:lnTo>
                  <a:pt x="15894" y="59601"/>
                </a:lnTo>
                <a:lnTo>
                  <a:pt x="15793" y="59525"/>
                </a:lnTo>
                <a:lnTo>
                  <a:pt x="15692" y="59424"/>
                </a:lnTo>
                <a:lnTo>
                  <a:pt x="15591" y="59310"/>
                </a:lnTo>
                <a:lnTo>
                  <a:pt x="15515" y="59171"/>
                </a:lnTo>
                <a:lnTo>
                  <a:pt x="15452" y="59032"/>
                </a:lnTo>
                <a:lnTo>
                  <a:pt x="15401" y="58906"/>
                </a:lnTo>
                <a:lnTo>
                  <a:pt x="15376" y="58780"/>
                </a:lnTo>
                <a:lnTo>
                  <a:pt x="15376" y="58717"/>
                </a:lnTo>
                <a:lnTo>
                  <a:pt x="15376" y="58666"/>
                </a:lnTo>
                <a:lnTo>
                  <a:pt x="15704" y="57087"/>
                </a:lnTo>
                <a:lnTo>
                  <a:pt x="16033" y="55508"/>
                </a:lnTo>
                <a:lnTo>
                  <a:pt x="16702" y="52362"/>
                </a:lnTo>
                <a:lnTo>
                  <a:pt x="17043" y="50783"/>
                </a:lnTo>
                <a:lnTo>
                  <a:pt x="17372" y="49217"/>
                </a:lnTo>
                <a:lnTo>
                  <a:pt x="17688" y="47638"/>
                </a:lnTo>
                <a:lnTo>
                  <a:pt x="17978" y="46059"/>
                </a:lnTo>
                <a:lnTo>
                  <a:pt x="18193" y="44808"/>
                </a:lnTo>
                <a:lnTo>
                  <a:pt x="18395" y="43558"/>
                </a:lnTo>
                <a:lnTo>
                  <a:pt x="18585" y="42307"/>
                </a:lnTo>
                <a:lnTo>
                  <a:pt x="18762" y="41056"/>
                </a:lnTo>
                <a:lnTo>
                  <a:pt x="19090" y="38542"/>
                </a:lnTo>
                <a:lnTo>
                  <a:pt x="19393" y="36028"/>
                </a:lnTo>
                <a:lnTo>
                  <a:pt x="19494" y="35132"/>
                </a:lnTo>
                <a:lnTo>
                  <a:pt x="19595" y="34235"/>
                </a:lnTo>
                <a:lnTo>
                  <a:pt x="19760" y="32491"/>
                </a:lnTo>
                <a:lnTo>
                  <a:pt x="19899" y="30824"/>
                </a:lnTo>
                <a:lnTo>
                  <a:pt x="20025" y="29308"/>
                </a:lnTo>
                <a:lnTo>
                  <a:pt x="22375" y="35561"/>
                </a:lnTo>
                <a:lnTo>
                  <a:pt x="23600" y="38820"/>
                </a:lnTo>
                <a:lnTo>
                  <a:pt x="24864" y="42117"/>
                </a:lnTo>
                <a:lnTo>
                  <a:pt x="24914" y="42256"/>
                </a:lnTo>
                <a:lnTo>
                  <a:pt x="24952" y="42383"/>
                </a:lnTo>
                <a:lnTo>
                  <a:pt x="24977" y="42496"/>
                </a:lnTo>
                <a:lnTo>
                  <a:pt x="24990" y="42610"/>
                </a:lnTo>
                <a:lnTo>
                  <a:pt x="24990" y="42724"/>
                </a:lnTo>
                <a:lnTo>
                  <a:pt x="24990" y="42825"/>
                </a:lnTo>
                <a:lnTo>
                  <a:pt x="24977" y="42926"/>
                </a:lnTo>
                <a:lnTo>
                  <a:pt x="24952" y="43014"/>
                </a:lnTo>
                <a:lnTo>
                  <a:pt x="24927" y="43115"/>
                </a:lnTo>
                <a:lnTo>
                  <a:pt x="24876" y="43204"/>
                </a:lnTo>
                <a:lnTo>
                  <a:pt x="24775" y="43393"/>
                </a:lnTo>
                <a:lnTo>
                  <a:pt x="24636" y="43583"/>
                </a:lnTo>
                <a:lnTo>
                  <a:pt x="24472" y="43772"/>
                </a:lnTo>
                <a:lnTo>
                  <a:pt x="24118" y="44164"/>
                </a:lnTo>
                <a:lnTo>
                  <a:pt x="23790" y="44568"/>
                </a:lnTo>
                <a:lnTo>
                  <a:pt x="23487" y="44985"/>
                </a:lnTo>
                <a:lnTo>
                  <a:pt x="23209" y="45402"/>
                </a:lnTo>
                <a:lnTo>
                  <a:pt x="22943" y="45831"/>
                </a:lnTo>
                <a:lnTo>
                  <a:pt x="22716" y="46274"/>
                </a:lnTo>
                <a:lnTo>
                  <a:pt x="22501" y="46716"/>
                </a:lnTo>
                <a:lnTo>
                  <a:pt x="22324" y="47170"/>
                </a:lnTo>
                <a:lnTo>
                  <a:pt x="22160" y="47638"/>
                </a:lnTo>
                <a:lnTo>
                  <a:pt x="22097" y="47865"/>
                </a:lnTo>
                <a:lnTo>
                  <a:pt x="22034" y="48105"/>
                </a:lnTo>
                <a:lnTo>
                  <a:pt x="21983" y="48345"/>
                </a:lnTo>
                <a:lnTo>
                  <a:pt x="21933" y="48598"/>
                </a:lnTo>
                <a:lnTo>
                  <a:pt x="21895" y="48838"/>
                </a:lnTo>
                <a:lnTo>
                  <a:pt x="21870" y="49091"/>
                </a:lnTo>
                <a:lnTo>
                  <a:pt x="21844" y="49343"/>
                </a:lnTo>
                <a:lnTo>
                  <a:pt x="21832" y="49596"/>
                </a:lnTo>
                <a:lnTo>
                  <a:pt x="21832" y="49849"/>
                </a:lnTo>
                <a:lnTo>
                  <a:pt x="21832" y="50101"/>
                </a:lnTo>
                <a:lnTo>
                  <a:pt x="21844" y="50366"/>
                </a:lnTo>
                <a:lnTo>
                  <a:pt x="21857" y="50632"/>
                </a:lnTo>
                <a:lnTo>
                  <a:pt x="21882" y="50897"/>
                </a:lnTo>
                <a:lnTo>
                  <a:pt x="21920" y="51162"/>
                </a:lnTo>
                <a:lnTo>
                  <a:pt x="21971" y="51415"/>
                </a:lnTo>
                <a:lnTo>
                  <a:pt x="22046" y="51655"/>
                </a:lnTo>
                <a:lnTo>
                  <a:pt x="22135" y="51895"/>
                </a:lnTo>
                <a:lnTo>
                  <a:pt x="22236" y="52122"/>
                </a:lnTo>
                <a:lnTo>
                  <a:pt x="22463" y="52602"/>
                </a:lnTo>
                <a:lnTo>
                  <a:pt x="22564" y="52830"/>
                </a:lnTo>
                <a:lnTo>
                  <a:pt x="22665" y="53070"/>
                </a:lnTo>
                <a:lnTo>
                  <a:pt x="22905" y="52893"/>
                </a:lnTo>
                <a:lnTo>
                  <a:pt x="23146" y="52716"/>
                </a:lnTo>
                <a:lnTo>
                  <a:pt x="23638" y="52362"/>
                </a:lnTo>
                <a:lnTo>
                  <a:pt x="23866" y="52186"/>
                </a:lnTo>
                <a:lnTo>
                  <a:pt x="23979" y="52085"/>
                </a:lnTo>
                <a:lnTo>
                  <a:pt x="24080" y="51996"/>
                </a:lnTo>
                <a:lnTo>
                  <a:pt x="24169" y="51882"/>
                </a:lnTo>
                <a:lnTo>
                  <a:pt x="24245" y="51781"/>
                </a:lnTo>
                <a:lnTo>
                  <a:pt x="24320" y="51668"/>
                </a:lnTo>
                <a:lnTo>
                  <a:pt x="24384" y="51554"/>
                </a:lnTo>
                <a:lnTo>
                  <a:pt x="24674" y="50859"/>
                </a:lnTo>
                <a:lnTo>
                  <a:pt x="24952" y="50152"/>
                </a:lnTo>
                <a:lnTo>
                  <a:pt x="25217" y="49444"/>
                </a:lnTo>
                <a:lnTo>
                  <a:pt x="25457" y="48737"/>
                </a:lnTo>
                <a:lnTo>
                  <a:pt x="25950" y="47309"/>
                </a:lnTo>
                <a:lnTo>
                  <a:pt x="26430" y="45895"/>
                </a:lnTo>
                <a:lnTo>
                  <a:pt x="27353" y="49545"/>
                </a:lnTo>
                <a:lnTo>
                  <a:pt x="27845" y="51440"/>
                </a:lnTo>
                <a:lnTo>
                  <a:pt x="28363" y="53335"/>
                </a:lnTo>
                <a:lnTo>
                  <a:pt x="28401" y="53512"/>
                </a:lnTo>
                <a:lnTo>
                  <a:pt x="28439" y="53689"/>
                </a:lnTo>
                <a:lnTo>
                  <a:pt x="28464" y="53866"/>
                </a:lnTo>
                <a:lnTo>
                  <a:pt x="28477" y="54030"/>
                </a:lnTo>
                <a:lnTo>
                  <a:pt x="28490" y="54194"/>
                </a:lnTo>
                <a:lnTo>
                  <a:pt x="28490" y="54358"/>
                </a:lnTo>
                <a:lnTo>
                  <a:pt x="28464" y="54687"/>
                </a:lnTo>
                <a:lnTo>
                  <a:pt x="28414" y="55015"/>
                </a:lnTo>
                <a:lnTo>
                  <a:pt x="28338" y="55344"/>
                </a:lnTo>
                <a:lnTo>
                  <a:pt x="28249" y="55672"/>
                </a:lnTo>
                <a:lnTo>
                  <a:pt x="28136" y="56013"/>
                </a:lnTo>
                <a:lnTo>
                  <a:pt x="27959" y="56556"/>
                </a:lnTo>
                <a:lnTo>
                  <a:pt x="27807" y="57100"/>
                </a:lnTo>
                <a:lnTo>
                  <a:pt x="27694" y="57643"/>
                </a:lnTo>
                <a:lnTo>
                  <a:pt x="27593" y="58173"/>
                </a:lnTo>
                <a:lnTo>
                  <a:pt x="27542" y="58717"/>
                </a:lnTo>
                <a:lnTo>
                  <a:pt x="27517" y="58982"/>
                </a:lnTo>
                <a:lnTo>
                  <a:pt x="27504" y="59247"/>
                </a:lnTo>
                <a:lnTo>
                  <a:pt x="27504" y="59513"/>
                </a:lnTo>
                <a:lnTo>
                  <a:pt x="27517" y="59778"/>
                </a:lnTo>
                <a:lnTo>
                  <a:pt x="27529" y="60043"/>
                </a:lnTo>
                <a:lnTo>
                  <a:pt x="27542" y="60308"/>
                </a:lnTo>
                <a:lnTo>
                  <a:pt x="27580" y="60561"/>
                </a:lnTo>
                <a:lnTo>
                  <a:pt x="27618" y="60826"/>
                </a:lnTo>
                <a:lnTo>
                  <a:pt x="27668" y="61092"/>
                </a:lnTo>
                <a:lnTo>
                  <a:pt x="27719" y="61344"/>
                </a:lnTo>
                <a:lnTo>
                  <a:pt x="27782" y="61610"/>
                </a:lnTo>
                <a:lnTo>
                  <a:pt x="27858" y="61862"/>
                </a:lnTo>
                <a:lnTo>
                  <a:pt x="27934" y="62115"/>
                </a:lnTo>
                <a:lnTo>
                  <a:pt x="28035" y="62367"/>
                </a:lnTo>
                <a:lnTo>
                  <a:pt x="28136" y="62620"/>
                </a:lnTo>
                <a:lnTo>
                  <a:pt x="28237" y="62873"/>
                </a:lnTo>
                <a:lnTo>
                  <a:pt x="28363" y="63125"/>
                </a:lnTo>
                <a:lnTo>
                  <a:pt x="28490" y="63378"/>
                </a:lnTo>
                <a:lnTo>
                  <a:pt x="28629" y="63618"/>
                </a:lnTo>
                <a:lnTo>
                  <a:pt x="28780" y="63871"/>
                </a:lnTo>
                <a:lnTo>
                  <a:pt x="28932" y="64111"/>
                </a:lnTo>
                <a:lnTo>
                  <a:pt x="29109" y="64363"/>
                </a:lnTo>
                <a:lnTo>
                  <a:pt x="29210" y="64490"/>
                </a:lnTo>
                <a:lnTo>
                  <a:pt x="29349" y="64616"/>
                </a:lnTo>
                <a:lnTo>
                  <a:pt x="29500" y="64730"/>
                </a:lnTo>
                <a:lnTo>
                  <a:pt x="29664" y="64831"/>
                </a:lnTo>
                <a:lnTo>
                  <a:pt x="29829" y="64919"/>
                </a:lnTo>
                <a:lnTo>
                  <a:pt x="30006" y="64982"/>
                </a:lnTo>
                <a:lnTo>
                  <a:pt x="30170" y="65020"/>
                </a:lnTo>
                <a:lnTo>
                  <a:pt x="30246" y="65033"/>
                </a:lnTo>
                <a:lnTo>
                  <a:pt x="30372" y="65033"/>
                </a:lnTo>
                <a:lnTo>
                  <a:pt x="30435" y="65008"/>
                </a:lnTo>
                <a:lnTo>
                  <a:pt x="30486" y="64970"/>
                </a:lnTo>
                <a:lnTo>
                  <a:pt x="30549" y="64932"/>
                </a:lnTo>
                <a:lnTo>
                  <a:pt x="30663" y="64818"/>
                </a:lnTo>
                <a:lnTo>
                  <a:pt x="30776" y="64679"/>
                </a:lnTo>
                <a:lnTo>
                  <a:pt x="30877" y="64515"/>
                </a:lnTo>
                <a:lnTo>
                  <a:pt x="30966" y="64351"/>
                </a:lnTo>
                <a:lnTo>
                  <a:pt x="31042" y="64174"/>
                </a:lnTo>
                <a:lnTo>
                  <a:pt x="31092" y="64022"/>
                </a:lnTo>
                <a:lnTo>
                  <a:pt x="31256" y="63416"/>
                </a:lnTo>
                <a:lnTo>
                  <a:pt x="31383" y="62810"/>
                </a:lnTo>
                <a:lnTo>
                  <a:pt x="31484" y="62203"/>
                </a:lnTo>
                <a:lnTo>
                  <a:pt x="31522" y="61913"/>
                </a:lnTo>
                <a:lnTo>
                  <a:pt x="31560" y="61610"/>
                </a:lnTo>
                <a:lnTo>
                  <a:pt x="31585" y="61319"/>
                </a:lnTo>
                <a:lnTo>
                  <a:pt x="31597" y="61016"/>
                </a:lnTo>
                <a:lnTo>
                  <a:pt x="31597" y="60725"/>
                </a:lnTo>
                <a:lnTo>
                  <a:pt x="31597" y="60435"/>
                </a:lnTo>
                <a:lnTo>
                  <a:pt x="31597" y="60144"/>
                </a:lnTo>
                <a:lnTo>
                  <a:pt x="31572" y="59854"/>
                </a:lnTo>
                <a:lnTo>
                  <a:pt x="31547" y="59563"/>
                </a:lnTo>
                <a:lnTo>
                  <a:pt x="31509" y="59272"/>
                </a:lnTo>
                <a:lnTo>
                  <a:pt x="31471" y="58982"/>
                </a:lnTo>
                <a:lnTo>
                  <a:pt x="31421" y="58704"/>
                </a:lnTo>
                <a:lnTo>
                  <a:pt x="31357" y="58413"/>
                </a:lnTo>
                <a:lnTo>
                  <a:pt x="31282" y="58136"/>
                </a:lnTo>
                <a:lnTo>
                  <a:pt x="31206" y="57845"/>
                </a:lnTo>
                <a:lnTo>
                  <a:pt x="31117" y="57567"/>
                </a:lnTo>
                <a:lnTo>
                  <a:pt x="31029" y="57289"/>
                </a:lnTo>
                <a:lnTo>
                  <a:pt x="30928" y="57011"/>
                </a:lnTo>
                <a:lnTo>
                  <a:pt x="30814" y="56733"/>
                </a:lnTo>
                <a:lnTo>
                  <a:pt x="30688" y="56455"/>
                </a:lnTo>
                <a:lnTo>
                  <a:pt x="30549" y="56178"/>
                </a:lnTo>
                <a:lnTo>
                  <a:pt x="30410" y="55912"/>
                </a:lnTo>
                <a:lnTo>
                  <a:pt x="30258" y="55634"/>
                </a:lnTo>
                <a:lnTo>
                  <a:pt x="30094" y="55369"/>
                </a:lnTo>
                <a:lnTo>
                  <a:pt x="29930" y="55104"/>
                </a:lnTo>
                <a:lnTo>
                  <a:pt x="29753" y="54826"/>
                </a:lnTo>
                <a:lnTo>
                  <a:pt x="29639" y="54662"/>
                </a:lnTo>
                <a:lnTo>
                  <a:pt x="29538" y="54485"/>
                </a:lnTo>
                <a:lnTo>
                  <a:pt x="29462" y="54295"/>
                </a:lnTo>
                <a:lnTo>
                  <a:pt x="29374" y="54106"/>
                </a:lnTo>
                <a:lnTo>
                  <a:pt x="29248" y="53727"/>
                </a:lnTo>
                <a:lnTo>
                  <a:pt x="29134" y="53335"/>
                </a:lnTo>
                <a:lnTo>
                  <a:pt x="28919" y="52527"/>
                </a:lnTo>
                <a:lnTo>
                  <a:pt x="28704" y="51718"/>
                </a:lnTo>
                <a:lnTo>
                  <a:pt x="28300" y="50089"/>
                </a:lnTo>
                <a:lnTo>
                  <a:pt x="28085" y="49280"/>
                </a:lnTo>
                <a:lnTo>
                  <a:pt x="27870" y="48472"/>
                </a:lnTo>
                <a:lnTo>
                  <a:pt x="27656" y="47663"/>
                </a:lnTo>
                <a:lnTo>
                  <a:pt x="27416" y="46867"/>
                </a:lnTo>
                <a:lnTo>
                  <a:pt x="27188" y="46135"/>
                </a:lnTo>
                <a:lnTo>
                  <a:pt x="26936" y="45415"/>
                </a:lnTo>
                <a:lnTo>
                  <a:pt x="26683" y="44694"/>
                </a:lnTo>
                <a:lnTo>
                  <a:pt x="26430" y="43974"/>
                </a:lnTo>
                <a:lnTo>
                  <a:pt x="25887" y="42547"/>
                </a:lnTo>
                <a:lnTo>
                  <a:pt x="25369" y="41107"/>
                </a:lnTo>
                <a:lnTo>
                  <a:pt x="26077" y="41625"/>
                </a:lnTo>
                <a:lnTo>
                  <a:pt x="26771" y="42143"/>
                </a:lnTo>
                <a:lnTo>
                  <a:pt x="27441" y="42686"/>
                </a:lnTo>
                <a:lnTo>
                  <a:pt x="28111" y="43229"/>
                </a:lnTo>
                <a:lnTo>
                  <a:pt x="28767" y="43785"/>
                </a:lnTo>
                <a:lnTo>
                  <a:pt x="29399" y="44366"/>
                </a:lnTo>
                <a:lnTo>
                  <a:pt x="30006" y="44960"/>
                </a:lnTo>
                <a:lnTo>
                  <a:pt x="30599" y="45579"/>
                </a:lnTo>
                <a:lnTo>
                  <a:pt x="30827" y="45819"/>
                </a:lnTo>
                <a:lnTo>
                  <a:pt x="31042" y="46071"/>
                </a:lnTo>
                <a:lnTo>
                  <a:pt x="31256" y="46324"/>
                </a:lnTo>
                <a:lnTo>
                  <a:pt x="31458" y="46589"/>
                </a:lnTo>
                <a:lnTo>
                  <a:pt x="31648" y="46855"/>
                </a:lnTo>
                <a:lnTo>
                  <a:pt x="31825" y="47133"/>
                </a:lnTo>
                <a:lnTo>
                  <a:pt x="31989" y="47410"/>
                </a:lnTo>
                <a:lnTo>
                  <a:pt x="32141" y="47714"/>
                </a:lnTo>
                <a:lnTo>
                  <a:pt x="32280" y="48004"/>
                </a:lnTo>
                <a:lnTo>
                  <a:pt x="32393" y="48320"/>
                </a:lnTo>
                <a:lnTo>
                  <a:pt x="32494" y="48636"/>
                </a:lnTo>
                <a:lnTo>
                  <a:pt x="32583" y="48964"/>
                </a:lnTo>
                <a:lnTo>
                  <a:pt x="32646" y="49305"/>
                </a:lnTo>
                <a:lnTo>
                  <a:pt x="32697" y="49659"/>
                </a:lnTo>
                <a:lnTo>
                  <a:pt x="32722" y="50025"/>
                </a:lnTo>
                <a:lnTo>
                  <a:pt x="32722" y="50392"/>
                </a:lnTo>
                <a:lnTo>
                  <a:pt x="32722" y="50657"/>
                </a:lnTo>
                <a:lnTo>
                  <a:pt x="32747" y="50922"/>
                </a:lnTo>
                <a:lnTo>
                  <a:pt x="32772" y="51188"/>
                </a:lnTo>
                <a:lnTo>
                  <a:pt x="32810" y="51466"/>
                </a:lnTo>
                <a:lnTo>
                  <a:pt x="32848" y="51731"/>
                </a:lnTo>
                <a:lnTo>
                  <a:pt x="32911" y="51996"/>
                </a:lnTo>
                <a:lnTo>
                  <a:pt x="32974" y="52261"/>
                </a:lnTo>
                <a:lnTo>
                  <a:pt x="33050" y="52527"/>
                </a:lnTo>
                <a:lnTo>
                  <a:pt x="33215" y="53070"/>
                </a:lnTo>
                <a:lnTo>
                  <a:pt x="33404" y="53588"/>
                </a:lnTo>
                <a:lnTo>
                  <a:pt x="33606" y="54118"/>
                </a:lnTo>
                <a:lnTo>
                  <a:pt x="33808" y="54624"/>
                </a:lnTo>
                <a:lnTo>
                  <a:pt x="33871" y="54775"/>
                </a:lnTo>
                <a:lnTo>
                  <a:pt x="33960" y="54927"/>
                </a:lnTo>
                <a:lnTo>
                  <a:pt x="34048" y="55066"/>
                </a:lnTo>
                <a:lnTo>
                  <a:pt x="34137" y="55205"/>
                </a:lnTo>
                <a:lnTo>
                  <a:pt x="34352" y="55495"/>
                </a:lnTo>
                <a:lnTo>
                  <a:pt x="34592" y="55761"/>
                </a:lnTo>
                <a:lnTo>
                  <a:pt x="35110" y="56329"/>
                </a:lnTo>
                <a:lnTo>
                  <a:pt x="35375" y="56620"/>
                </a:lnTo>
                <a:lnTo>
                  <a:pt x="35640" y="56935"/>
                </a:lnTo>
                <a:lnTo>
                  <a:pt x="36247" y="55862"/>
                </a:lnTo>
                <a:lnTo>
                  <a:pt x="36247" y="54838"/>
                </a:lnTo>
                <a:lnTo>
                  <a:pt x="36158" y="54384"/>
                </a:lnTo>
                <a:lnTo>
                  <a:pt x="36070" y="53916"/>
                </a:lnTo>
                <a:lnTo>
                  <a:pt x="35969" y="53461"/>
                </a:lnTo>
                <a:lnTo>
                  <a:pt x="35905" y="53247"/>
                </a:lnTo>
                <a:lnTo>
                  <a:pt x="35830" y="53019"/>
                </a:lnTo>
                <a:lnTo>
                  <a:pt x="35691" y="52602"/>
                </a:lnTo>
                <a:lnTo>
                  <a:pt x="35539" y="52186"/>
                </a:lnTo>
                <a:lnTo>
                  <a:pt x="35375" y="51781"/>
                </a:lnTo>
                <a:lnTo>
                  <a:pt x="35211" y="51390"/>
                </a:lnTo>
                <a:lnTo>
                  <a:pt x="35034" y="50998"/>
                </a:lnTo>
                <a:lnTo>
                  <a:pt x="34844" y="50607"/>
                </a:lnTo>
                <a:lnTo>
                  <a:pt x="34655" y="50215"/>
                </a:lnTo>
                <a:lnTo>
                  <a:pt x="34453" y="49849"/>
                </a:lnTo>
                <a:lnTo>
                  <a:pt x="34250" y="49470"/>
                </a:lnTo>
                <a:lnTo>
                  <a:pt x="34036" y="49103"/>
                </a:lnTo>
                <a:lnTo>
                  <a:pt x="33821" y="48737"/>
                </a:lnTo>
                <a:lnTo>
                  <a:pt x="33594" y="48383"/>
                </a:lnTo>
                <a:lnTo>
                  <a:pt x="33366" y="48029"/>
                </a:lnTo>
                <a:lnTo>
                  <a:pt x="33126" y="47676"/>
                </a:lnTo>
                <a:lnTo>
                  <a:pt x="32873" y="47335"/>
                </a:lnTo>
                <a:lnTo>
                  <a:pt x="32633" y="46994"/>
                </a:lnTo>
                <a:lnTo>
                  <a:pt x="32103" y="46324"/>
                </a:lnTo>
                <a:lnTo>
                  <a:pt x="31560" y="45680"/>
                </a:lnTo>
                <a:lnTo>
                  <a:pt x="30991" y="45048"/>
                </a:lnTo>
                <a:lnTo>
                  <a:pt x="30410" y="44442"/>
                </a:lnTo>
                <a:lnTo>
                  <a:pt x="29791" y="43835"/>
                </a:lnTo>
                <a:lnTo>
                  <a:pt x="29172" y="43254"/>
                </a:lnTo>
                <a:lnTo>
                  <a:pt x="28515" y="42686"/>
                </a:lnTo>
                <a:lnTo>
                  <a:pt x="27858" y="42130"/>
                </a:lnTo>
                <a:lnTo>
                  <a:pt x="27138" y="41562"/>
                </a:lnTo>
                <a:lnTo>
                  <a:pt x="26430" y="41006"/>
                </a:lnTo>
                <a:lnTo>
                  <a:pt x="26077" y="40728"/>
                </a:lnTo>
                <a:lnTo>
                  <a:pt x="25735" y="40437"/>
                </a:lnTo>
                <a:lnTo>
                  <a:pt x="25407" y="40134"/>
                </a:lnTo>
                <a:lnTo>
                  <a:pt x="25091" y="39831"/>
                </a:lnTo>
                <a:lnTo>
                  <a:pt x="24801" y="39502"/>
                </a:lnTo>
                <a:lnTo>
                  <a:pt x="24662" y="39338"/>
                </a:lnTo>
                <a:lnTo>
                  <a:pt x="24535" y="39161"/>
                </a:lnTo>
                <a:lnTo>
                  <a:pt x="24409" y="38984"/>
                </a:lnTo>
                <a:lnTo>
                  <a:pt x="24295" y="38795"/>
                </a:lnTo>
                <a:lnTo>
                  <a:pt x="24181" y="38606"/>
                </a:lnTo>
                <a:lnTo>
                  <a:pt x="24080" y="38403"/>
                </a:lnTo>
                <a:lnTo>
                  <a:pt x="23992" y="38201"/>
                </a:lnTo>
                <a:lnTo>
                  <a:pt x="23904" y="37999"/>
                </a:lnTo>
                <a:lnTo>
                  <a:pt x="23828" y="37772"/>
                </a:lnTo>
                <a:lnTo>
                  <a:pt x="23765" y="37557"/>
                </a:lnTo>
                <a:lnTo>
                  <a:pt x="23714" y="37317"/>
                </a:lnTo>
                <a:lnTo>
                  <a:pt x="23663" y="37077"/>
                </a:lnTo>
                <a:lnTo>
                  <a:pt x="23638" y="36824"/>
                </a:lnTo>
                <a:lnTo>
                  <a:pt x="23613" y="36572"/>
                </a:lnTo>
                <a:lnTo>
                  <a:pt x="24801" y="37582"/>
                </a:lnTo>
                <a:lnTo>
                  <a:pt x="25318" y="38012"/>
                </a:lnTo>
                <a:lnTo>
                  <a:pt x="25786" y="38391"/>
                </a:lnTo>
                <a:lnTo>
                  <a:pt x="26215" y="38732"/>
                </a:lnTo>
                <a:lnTo>
                  <a:pt x="26620" y="39022"/>
                </a:lnTo>
                <a:lnTo>
                  <a:pt x="27011" y="39275"/>
                </a:lnTo>
                <a:lnTo>
                  <a:pt x="27378" y="39502"/>
                </a:lnTo>
                <a:lnTo>
                  <a:pt x="27744" y="39705"/>
                </a:lnTo>
                <a:lnTo>
                  <a:pt x="28111" y="39869"/>
                </a:lnTo>
                <a:lnTo>
                  <a:pt x="28502" y="40033"/>
                </a:lnTo>
                <a:lnTo>
                  <a:pt x="28894" y="40172"/>
                </a:lnTo>
                <a:lnTo>
                  <a:pt x="29323" y="40298"/>
                </a:lnTo>
                <a:lnTo>
                  <a:pt x="29791" y="40425"/>
                </a:lnTo>
                <a:lnTo>
                  <a:pt x="30284" y="40551"/>
                </a:lnTo>
                <a:lnTo>
                  <a:pt x="30839" y="40677"/>
                </a:lnTo>
                <a:lnTo>
                  <a:pt x="30940" y="40690"/>
                </a:lnTo>
                <a:lnTo>
                  <a:pt x="31042" y="40703"/>
                </a:lnTo>
                <a:lnTo>
                  <a:pt x="31244" y="40703"/>
                </a:lnTo>
                <a:lnTo>
                  <a:pt x="31458" y="40690"/>
                </a:lnTo>
                <a:lnTo>
                  <a:pt x="31673" y="40652"/>
                </a:lnTo>
                <a:lnTo>
                  <a:pt x="32090" y="40564"/>
                </a:lnTo>
                <a:lnTo>
                  <a:pt x="32305" y="40513"/>
                </a:lnTo>
                <a:lnTo>
                  <a:pt x="32520" y="40488"/>
                </a:lnTo>
                <a:lnTo>
                  <a:pt x="32469" y="40298"/>
                </a:lnTo>
                <a:lnTo>
                  <a:pt x="32431" y="40109"/>
                </a:lnTo>
                <a:lnTo>
                  <a:pt x="32355" y="39730"/>
                </a:lnTo>
                <a:lnTo>
                  <a:pt x="32305" y="39540"/>
                </a:lnTo>
                <a:lnTo>
                  <a:pt x="32254" y="39363"/>
                </a:lnTo>
                <a:lnTo>
                  <a:pt x="32179" y="39187"/>
                </a:lnTo>
                <a:lnTo>
                  <a:pt x="32090" y="39035"/>
                </a:lnTo>
                <a:lnTo>
                  <a:pt x="31875" y="38757"/>
                </a:lnTo>
                <a:lnTo>
                  <a:pt x="31661" y="38479"/>
                </a:lnTo>
                <a:lnTo>
                  <a:pt x="31446" y="38214"/>
                </a:lnTo>
                <a:lnTo>
                  <a:pt x="31218" y="37949"/>
                </a:lnTo>
                <a:lnTo>
                  <a:pt x="30991" y="37709"/>
                </a:lnTo>
                <a:lnTo>
                  <a:pt x="30764" y="37469"/>
                </a:lnTo>
                <a:lnTo>
                  <a:pt x="30524" y="37241"/>
                </a:lnTo>
                <a:lnTo>
                  <a:pt x="30284" y="37039"/>
                </a:lnTo>
                <a:lnTo>
                  <a:pt x="30043" y="36837"/>
                </a:lnTo>
                <a:lnTo>
                  <a:pt x="29791" y="36635"/>
                </a:lnTo>
                <a:lnTo>
                  <a:pt x="29538" y="36458"/>
                </a:lnTo>
                <a:lnTo>
                  <a:pt x="29273" y="36294"/>
                </a:lnTo>
                <a:lnTo>
                  <a:pt x="29020" y="36130"/>
                </a:lnTo>
                <a:lnTo>
                  <a:pt x="28742" y="35991"/>
                </a:lnTo>
                <a:lnTo>
                  <a:pt x="28477" y="35852"/>
                </a:lnTo>
                <a:lnTo>
                  <a:pt x="28199" y="35725"/>
                </a:lnTo>
                <a:lnTo>
                  <a:pt x="27921" y="35612"/>
                </a:lnTo>
                <a:lnTo>
                  <a:pt x="27630" y="35511"/>
                </a:lnTo>
                <a:lnTo>
                  <a:pt x="27340" y="35435"/>
                </a:lnTo>
                <a:lnTo>
                  <a:pt x="27037" y="35359"/>
                </a:lnTo>
                <a:lnTo>
                  <a:pt x="26746" y="35296"/>
                </a:lnTo>
                <a:lnTo>
                  <a:pt x="26430" y="35233"/>
                </a:lnTo>
                <a:lnTo>
                  <a:pt x="26127" y="35195"/>
                </a:lnTo>
                <a:lnTo>
                  <a:pt x="25811" y="35169"/>
                </a:lnTo>
                <a:lnTo>
                  <a:pt x="25483" y="35157"/>
                </a:lnTo>
                <a:lnTo>
                  <a:pt x="25167" y="35157"/>
                </a:lnTo>
                <a:lnTo>
                  <a:pt x="24826" y="35169"/>
                </a:lnTo>
                <a:lnTo>
                  <a:pt x="24497" y="35195"/>
                </a:lnTo>
                <a:lnTo>
                  <a:pt x="24156" y="35233"/>
                </a:lnTo>
                <a:lnTo>
                  <a:pt x="23802" y="35283"/>
                </a:lnTo>
                <a:lnTo>
                  <a:pt x="23461" y="35346"/>
                </a:lnTo>
                <a:lnTo>
                  <a:pt x="23095" y="35422"/>
                </a:lnTo>
                <a:lnTo>
                  <a:pt x="22754" y="34626"/>
                </a:lnTo>
                <a:lnTo>
                  <a:pt x="22438" y="33830"/>
                </a:lnTo>
                <a:lnTo>
                  <a:pt x="22135" y="33022"/>
                </a:lnTo>
                <a:lnTo>
                  <a:pt x="21844" y="32226"/>
                </a:lnTo>
                <a:lnTo>
                  <a:pt x="21592" y="31418"/>
                </a:lnTo>
                <a:lnTo>
                  <a:pt x="21352" y="30596"/>
                </a:lnTo>
                <a:lnTo>
                  <a:pt x="21137" y="29775"/>
                </a:lnTo>
                <a:lnTo>
                  <a:pt x="20947" y="28967"/>
                </a:lnTo>
                <a:lnTo>
                  <a:pt x="20783" y="28133"/>
                </a:lnTo>
                <a:lnTo>
                  <a:pt x="20631" y="27312"/>
                </a:lnTo>
                <a:lnTo>
                  <a:pt x="20505" y="26478"/>
                </a:lnTo>
                <a:lnTo>
                  <a:pt x="20404" y="25632"/>
                </a:lnTo>
                <a:lnTo>
                  <a:pt x="20316" y="24798"/>
                </a:lnTo>
                <a:lnTo>
                  <a:pt x="20265" y="23952"/>
                </a:lnTo>
                <a:lnTo>
                  <a:pt x="20227" y="23105"/>
                </a:lnTo>
                <a:lnTo>
                  <a:pt x="20215" y="22246"/>
                </a:lnTo>
                <a:lnTo>
                  <a:pt x="20227" y="21375"/>
                </a:lnTo>
                <a:lnTo>
                  <a:pt x="20252" y="20490"/>
                </a:lnTo>
                <a:lnTo>
                  <a:pt x="20341" y="18734"/>
                </a:lnTo>
                <a:lnTo>
                  <a:pt x="20379" y="17863"/>
                </a:lnTo>
                <a:lnTo>
                  <a:pt x="20404" y="16991"/>
                </a:lnTo>
                <a:lnTo>
                  <a:pt x="20417" y="16107"/>
                </a:lnTo>
                <a:lnTo>
                  <a:pt x="20404" y="15677"/>
                </a:lnTo>
                <a:lnTo>
                  <a:pt x="20391" y="15235"/>
                </a:lnTo>
                <a:lnTo>
                  <a:pt x="20328" y="13681"/>
                </a:lnTo>
                <a:lnTo>
                  <a:pt x="20240" y="12128"/>
                </a:lnTo>
                <a:lnTo>
                  <a:pt x="20151" y="10574"/>
                </a:lnTo>
                <a:lnTo>
                  <a:pt x="20050" y="9020"/>
                </a:lnTo>
                <a:lnTo>
                  <a:pt x="19835" y="5912"/>
                </a:lnTo>
                <a:lnTo>
                  <a:pt x="19608" y="2817"/>
                </a:lnTo>
                <a:lnTo>
                  <a:pt x="19583" y="2464"/>
                </a:lnTo>
                <a:lnTo>
                  <a:pt x="19545" y="2110"/>
                </a:lnTo>
                <a:lnTo>
                  <a:pt x="19431" y="1402"/>
                </a:lnTo>
                <a:lnTo>
                  <a:pt x="19305" y="708"/>
                </a:lnTo>
                <a:lnTo>
                  <a:pt x="19191" y="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57" name="Google Shape;257;p43"/>
          <p:cNvGrpSpPr/>
          <p:nvPr/>
        </p:nvGrpSpPr>
        <p:grpSpPr>
          <a:xfrm>
            <a:off x="7128311" y="1826176"/>
            <a:ext cx="254995" cy="615140"/>
            <a:chOff x="55686" y="4229064"/>
            <a:chExt cx="254995" cy="615140"/>
          </a:xfrm>
        </p:grpSpPr>
        <p:sp>
          <p:nvSpPr>
            <p:cNvPr id="258" name="Google Shape;258;p43"/>
            <p:cNvSpPr/>
            <p:nvPr/>
          </p:nvSpPr>
          <p:spPr>
            <a:xfrm rot="10800000">
              <a:off x="191977" y="4388602"/>
              <a:ext cx="118704" cy="357566"/>
            </a:xfrm>
            <a:custGeom>
              <a:avLst/>
              <a:gdLst/>
              <a:ahLst/>
              <a:cxnLst/>
              <a:rect l="l" t="t" r="r" b="b"/>
              <a:pathLst>
                <a:path w="13215" h="39807" extrusionOk="0">
                  <a:moveTo>
                    <a:pt x="9766" y="24129"/>
                  </a:moveTo>
                  <a:lnTo>
                    <a:pt x="9867" y="24142"/>
                  </a:lnTo>
                  <a:lnTo>
                    <a:pt x="9968" y="24167"/>
                  </a:lnTo>
                  <a:lnTo>
                    <a:pt x="10069" y="24217"/>
                  </a:lnTo>
                  <a:lnTo>
                    <a:pt x="10183" y="24268"/>
                  </a:lnTo>
                  <a:lnTo>
                    <a:pt x="10296" y="24344"/>
                  </a:lnTo>
                  <a:lnTo>
                    <a:pt x="10536" y="24533"/>
                  </a:lnTo>
                  <a:lnTo>
                    <a:pt x="10777" y="24761"/>
                  </a:lnTo>
                  <a:lnTo>
                    <a:pt x="10991" y="24988"/>
                  </a:lnTo>
                  <a:lnTo>
                    <a:pt x="11181" y="25241"/>
                  </a:lnTo>
                  <a:lnTo>
                    <a:pt x="11345" y="25493"/>
                  </a:lnTo>
                  <a:lnTo>
                    <a:pt x="11484" y="25759"/>
                  </a:lnTo>
                  <a:lnTo>
                    <a:pt x="11598" y="26024"/>
                  </a:lnTo>
                  <a:lnTo>
                    <a:pt x="11686" y="26302"/>
                  </a:lnTo>
                  <a:lnTo>
                    <a:pt x="11762" y="26580"/>
                  </a:lnTo>
                  <a:lnTo>
                    <a:pt x="11812" y="26870"/>
                  </a:lnTo>
                  <a:lnTo>
                    <a:pt x="11838" y="27161"/>
                  </a:lnTo>
                  <a:lnTo>
                    <a:pt x="11850" y="27451"/>
                  </a:lnTo>
                  <a:lnTo>
                    <a:pt x="11850" y="27755"/>
                  </a:lnTo>
                  <a:lnTo>
                    <a:pt x="11838" y="28045"/>
                  </a:lnTo>
                  <a:lnTo>
                    <a:pt x="11812" y="28348"/>
                  </a:lnTo>
                  <a:lnTo>
                    <a:pt x="11775" y="28639"/>
                  </a:lnTo>
                  <a:lnTo>
                    <a:pt x="11737" y="28942"/>
                  </a:lnTo>
                  <a:lnTo>
                    <a:pt x="11610" y="29586"/>
                  </a:lnTo>
                  <a:lnTo>
                    <a:pt x="11471" y="30218"/>
                  </a:lnTo>
                  <a:lnTo>
                    <a:pt x="11307" y="30824"/>
                  </a:lnTo>
                  <a:lnTo>
                    <a:pt x="11118" y="31431"/>
                  </a:lnTo>
                  <a:lnTo>
                    <a:pt x="10903" y="32024"/>
                  </a:lnTo>
                  <a:lnTo>
                    <a:pt x="10663" y="32606"/>
                  </a:lnTo>
                  <a:lnTo>
                    <a:pt x="10385" y="33174"/>
                  </a:lnTo>
                  <a:lnTo>
                    <a:pt x="10094" y="33717"/>
                  </a:lnTo>
                  <a:lnTo>
                    <a:pt x="9778" y="34260"/>
                  </a:lnTo>
                  <a:lnTo>
                    <a:pt x="9437" y="34778"/>
                  </a:lnTo>
                  <a:lnTo>
                    <a:pt x="9071" y="35284"/>
                  </a:lnTo>
                  <a:lnTo>
                    <a:pt x="8679" y="35776"/>
                  </a:lnTo>
                  <a:lnTo>
                    <a:pt x="8250" y="36256"/>
                  </a:lnTo>
                  <a:lnTo>
                    <a:pt x="7808" y="36724"/>
                  </a:lnTo>
                  <a:lnTo>
                    <a:pt x="7328" y="37166"/>
                  </a:lnTo>
                  <a:lnTo>
                    <a:pt x="6835" y="37595"/>
                  </a:lnTo>
                  <a:lnTo>
                    <a:pt x="6620" y="37760"/>
                  </a:lnTo>
                  <a:lnTo>
                    <a:pt x="6405" y="37924"/>
                  </a:lnTo>
                  <a:lnTo>
                    <a:pt x="6178" y="38075"/>
                  </a:lnTo>
                  <a:lnTo>
                    <a:pt x="5950" y="38214"/>
                  </a:lnTo>
                  <a:lnTo>
                    <a:pt x="5685" y="38366"/>
                  </a:lnTo>
                  <a:lnTo>
                    <a:pt x="5420" y="38492"/>
                  </a:lnTo>
                  <a:lnTo>
                    <a:pt x="5167" y="38606"/>
                  </a:lnTo>
                  <a:lnTo>
                    <a:pt x="4915" y="38707"/>
                  </a:lnTo>
                  <a:lnTo>
                    <a:pt x="4662" y="38783"/>
                  </a:lnTo>
                  <a:lnTo>
                    <a:pt x="4422" y="38846"/>
                  </a:lnTo>
                  <a:lnTo>
                    <a:pt x="4182" y="38897"/>
                  </a:lnTo>
                  <a:lnTo>
                    <a:pt x="3954" y="38934"/>
                  </a:lnTo>
                  <a:lnTo>
                    <a:pt x="3727" y="38947"/>
                  </a:lnTo>
                  <a:lnTo>
                    <a:pt x="3512" y="38947"/>
                  </a:lnTo>
                  <a:lnTo>
                    <a:pt x="3297" y="38934"/>
                  </a:lnTo>
                  <a:lnTo>
                    <a:pt x="3095" y="38909"/>
                  </a:lnTo>
                  <a:lnTo>
                    <a:pt x="2906" y="38871"/>
                  </a:lnTo>
                  <a:lnTo>
                    <a:pt x="2716" y="38808"/>
                  </a:lnTo>
                  <a:lnTo>
                    <a:pt x="2527" y="38732"/>
                  </a:lnTo>
                  <a:lnTo>
                    <a:pt x="2363" y="38644"/>
                  </a:lnTo>
                  <a:lnTo>
                    <a:pt x="2198" y="38543"/>
                  </a:lnTo>
                  <a:lnTo>
                    <a:pt x="2047" y="38429"/>
                  </a:lnTo>
                  <a:lnTo>
                    <a:pt x="1895" y="38290"/>
                  </a:lnTo>
                  <a:lnTo>
                    <a:pt x="1756" y="38151"/>
                  </a:lnTo>
                  <a:lnTo>
                    <a:pt x="1630" y="37987"/>
                  </a:lnTo>
                  <a:lnTo>
                    <a:pt x="1516" y="37810"/>
                  </a:lnTo>
                  <a:lnTo>
                    <a:pt x="1415" y="37633"/>
                  </a:lnTo>
                  <a:lnTo>
                    <a:pt x="1314" y="37431"/>
                  </a:lnTo>
                  <a:lnTo>
                    <a:pt x="1238" y="37216"/>
                  </a:lnTo>
                  <a:lnTo>
                    <a:pt x="1162" y="36989"/>
                  </a:lnTo>
                  <a:lnTo>
                    <a:pt x="1099" y="36749"/>
                  </a:lnTo>
                  <a:lnTo>
                    <a:pt x="1049" y="36496"/>
                  </a:lnTo>
                  <a:lnTo>
                    <a:pt x="1011" y="36231"/>
                  </a:lnTo>
                  <a:lnTo>
                    <a:pt x="985" y="35953"/>
                  </a:lnTo>
                  <a:lnTo>
                    <a:pt x="985" y="35663"/>
                  </a:lnTo>
                  <a:lnTo>
                    <a:pt x="985" y="35359"/>
                  </a:lnTo>
                  <a:lnTo>
                    <a:pt x="998" y="34943"/>
                  </a:lnTo>
                  <a:lnTo>
                    <a:pt x="1023" y="34526"/>
                  </a:lnTo>
                  <a:lnTo>
                    <a:pt x="1074" y="34121"/>
                  </a:lnTo>
                  <a:lnTo>
                    <a:pt x="1124" y="33717"/>
                  </a:lnTo>
                  <a:lnTo>
                    <a:pt x="1175" y="33326"/>
                  </a:lnTo>
                  <a:lnTo>
                    <a:pt x="1251" y="32934"/>
                  </a:lnTo>
                  <a:lnTo>
                    <a:pt x="1339" y="32555"/>
                  </a:lnTo>
                  <a:lnTo>
                    <a:pt x="1428" y="32176"/>
                  </a:lnTo>
                  <a:lnTo>
                    <a:pt x="1529" y="31797"/>
                  </a:lnTo>
                  <a:lnTo>
                    <a:pt x="1642" y="31431"/>
                  </a:lnTo>
                  <a:lnTo>
                    <a:pt x="1769" y="31077"/>
                  </a:lnTo>
                  <a:lnTo>
                    <a:pt x="1908" y="30711"/>
                  </a:lnTo>
                  <a:lnTo>
                    <a:pt x="2059" y="30370"/>
                  </a:lnTo>
                  <a:lnTo>
                    <a:pt x="2211" y="30016"/>
                  </a:lnTo>
                  <a:lnTo>
                    <a:pt x="2375" y="29687"/>
                  </a:lnTo>
                  <a:lnTo>
                    <a:pt x="2552" y="29346"/>
                  </a:lnTo>
                  <a:lnTo>
                    <a:pt x="2742" y="29018"/>
                  </a:lnTo>
                  <a:lnTo>
                    <a:pt x="2944" y="28702"/>
                  </a:lnTo>
                  <a:lnTo>
                    <a:pt x="3158" y="28386"/>
                  </a:lnTo>
                  <a:lnTo>
                    <a:pt x="3373" y="28083"/>
                  </a:lnTo>
                  <a:lnTo>
                    <a:pt x="3601" y="27780"/>
                  </a:lnTo>
                  <a:lnTo>
                    <a:pt x="3853" y="27477"/>
                  </a:lnTo>
                  <a:lnTo>
                    <a:pt x="4106" y="27186"/>
                  </a:lnTo>
                  <a:lnTo>
                    <a:pt x="4359" y="26896"/>
                  </a:lnTo>
                  <a:lnTo>
                    <a:pt x="4637" y="26618"/>
                  </a:lnTo>
                  <a:lnTo>
                    <a:pt x="4915" y="26340"/>
                  </a:lnTo>
                  <a:lnTo>
                    <a:pt x="5218" y="26074"/>
                  </a:lnTo>
                  <a:lnTo>
                    <a:pt x="5521" y="25809"/>
                  </a:lnTo>
                  <a:lnTo>
                    <a:pt x="5837" y="25557"/>
                  </a:lnTo>
                  <a:lnTo>
                    <a:pt x="6153" y="25304"/>
                  </a:lnTo>
                  <a:lnTo>
                    <a:pt x="6494" y="25064"/>
                  </a:lnTo>
                  <a:lnTo>
                    <a:pt x="6835" y="24824"/>
                  </a:lnTo>
                  <a:lnTo>
                    <a:pt x="6999" y="24723"/>
                  </a:lnTo>
                  <a:lnTo>
                    <a:pt x="7176" y="24634"/>
                  </a:lnTo>
                  <a:lnTo>
                    <a:pt x="7365" y="24546"/>
                  </a:lnTo>
                  <a:lnTo>
                    <a:pt x="7542" y="24470"/>
                  </a:lnTo>
                  <a:lnTo>
                    <a:pt x="7921" y="24331"/>
                  </a:lnTo>
                  <a:lnTo>
                    <a:pt x="8300" y="24180"/>
                  </a:lnTo>
                  <a:lnTo>
                    <a:pt x="8553" y="24445"/>
                  </a:lnTo>
                  <a:lnTo>
                    <a:pt x="5496" y="32643"/>
                  </a:lnTo>
                  <a:lnTo>
                    <a:pt x="5875" y="32820"/>
                  </a:lnTo>
                  <a:lnTo>
                    <a:pt x="6052" y="32568"/>
                  </a:lnTo>
                  <a:lnTo>
                    <a:pt x="6228" y="32328"/>
                  </a:lnTo>
                  <a:lnTo>
                    <a:pt x="6380" y="32075"/>
                  </a:lnTo>
                  <a:lnTo>
                    <a:pt x="6456" y="31949"/>
                  </a:lnTo>
                  <a:lnTo>
                    <a:pt x="6519" y="31810"/>
                  </a:lnTo>
                  <a:lnTo>
                    <a:pt x="7176" y="30117"/>
                  </a:lnTo>
                  <a:lnTo>
                    <a:pt x="7833" y="28424"/>
                  </a:lnTo>
                  <a:lnTo>
                    <a:pt x="8161" y="27578"/>
                  </a:lnTo>
                  <a:lnTo>
                    <a:pt x="8465" y="26719"/>
                  </a:lnTo>
                  <a:lnTo>
                    <a:pt x="8768" y="25860"/>
                  </a:lnTo>
                  <a:lnTo>
                    <a:pt x="9046" y="25001"/>
                  </a:lnTo>
                  <a:lnTo>
                    <a:pt x="9109" y="24799"/>
                  </a:lnTo>
                  <a:lnTo>
                    <a:pt x="9185" y="24634"/>
                  </a:lnTo>
                  <a:lnTo>
                    <a:pt x="9260" y="24483"/>
                  </a:lnTo>
                  <a:lnTo>
                    <a:pt x="9336" y="24369"/>
                  </a:lnTo>
                  <a:lnTo>
                    <a:pt x="9412" y="24281"/>
                  </a:lnTo>
                  <a:lnTo>
                    <a:pt x="9501" y="24205"/>
                  </a:lnTo>
                  <a:lnTo>
                    <a:pt x="9589" y="24154"/>
                  </a:lnTo>
                  <a:lnTo>
                    <a:pt x="9677" y="24129"/>
                  </a:lnTo>
                  <a:close/>
                  <a:moveTo>
                    <a:pt x="12520" y="1"/>
                  </a:moveTo>
                  <a:lnTo>
                    <a:pt x="12457" y="215"/>
                  </a:lnTo>
                  <a:lnTo>
                    <a:pt x="12406" y="531"/>
                  </a:lnTo>
                  <a:lnTo>
                    <a:pt x="12343" y="936"/>
                  </a:lnTo>
                  <a:lnTo>
                    <a:pt x="12280" y="1441"/>
                  </a:lnTo>
                  <a:lnTo>
                    <a:pt x="12154" y="2679"/>
                  </a:lnTo>
                  <a:lnTo>
                    <a:pt x="12002" y="4207"/>
                  </a:lnTo>
                  <a:lnTo>
                    <a:pt x="11825" y="5989"/>
                  </a:lnTo>
                  <a:lnTo>
                    <a:pt x="11610" y="7972"/>
                  </a:lnTo>
                  <a:lnTo>
                    <a:pt x="11484" y="9033"/>
                  </a:lnTo>
                  <a:lnTo>
                    <a:pt x="11345" y="10119"/>
                  </a:lnTo>
                  <a:lnTo>
                    <a:pt x="11193" y="11244"/>
                  </a:lnTo>
                  <a:lnTo>
                    <a:pt x="11017" y="12393"/>
                  </a:lnTo>
                  <a:lnTo>
                    <a:pt x="10802" y="13669"/>
                  </a:lnTo>
                  <a:lnTo>
                    <a:pt x="10562" y="14945"/>
                  </a:lnTo>
                  <a:lnTo>
                    <a:pt x="10309" y="16208"/>
                  </a:lnTo>
                  <a:lnTo>
                    <a:pt x="10044" y="17472"/>
                  </a:lnTo>
                  <a:lnTo>
                    <a:pt x="9488" y="20011"/>
                  </a:lnTo>
                  <a:lnTo>
                    <a:pt x="8919" y="22537"/>
                  </a:lnTo>
                  <a:lnTo>
                    <a:pt x="8894" y="22664"/>
                  </a:lnTo>
                  <a:lnTo>
                    <a:pt x="8844" y="22790"/>
                  </a:lnTo>
                  <a:lnTo>
                    <a:pt x="8793" y="22916"/>
                  </a:lnTo>
                  <a:lnTo>
                    <a:pt x="8730" y="23030"/>
                  </a:lnTo>
                  <a:lnTo>
                    <a:pt x="8654" y="23144"/>
                  </a:lnTo>
                  <a:lnTo>
                    <a:pt x="8578" y="23232"/>
                  </a:lnTo>
                  <a:lnTo>
                    <a:pt x="8490" y="23308"/>
                  </a:lnTo>
                  <a:lnTo>
                    <a:pt x="8452" y="23321"/>
                  </a:lnTo>
                  <a:lnTo>
                    <a:pt x="8414" y="23333"/>
                  </a:lnTo>
                  <a:lnTo>
                    <a:pt x="8149" y="23396"/>
                  </a:lnTo>
                  <a:lnTo>
                    <a:pt x="7896" y="23472"/>
                  </a:lnTo>
                  <a:lnTo>
                    <a:pt x="7656" y="23548"/>
                  </a:lnTo>
                  <a:lnTo>
                    <a:pt x="7416" y="23636"/>
                  </a:lnTo>
                  <a:lnTo>
                    <a:pt x="7176" y="23725"/>
                  </a:lnTo>
                  <a:lnTo>
                    <a:pt x="6949" y="23826"/>
                  </a:lnTo>
                  <a:lnTo>
                    <a:pt x="6721" y="23927"/>
                  </a:lnTo>
                  <a:lnTo>
                    <a:pt x="6506" y="24041"/>
                  </a:lnTo>
                  <a:lnTo>
                    <a:pt x="6292" y="24167"/>
                  </a:lnTo>
                  <a:lnTo>
                    <a:pt x="6077" y="24281"/>
                  </a:lnTo>
                  <a:lnTo>
                    <a:pt x="5673" y="24546"/>
                  </a:lnTo>
                  <a:lnTo>
                    <a:pt x="5281" y="24836"/>
                  </a:lnTo>
                  <a:lnTo>
                    <a:pt x="4915" y="25140"/>
                  </a:lnTo>
                  <a:lnTo>
                    <a:pt x="4561" y="25468"/>
                  </a:lnTo>
                  <a:lnTo>
                    <a:pt x="4220" y="25809"/>
                  </a:lnTo>
                  <a:lnTo>
                    <a:pt x="3891" y="26163"/>
                  </a:lnTo>
                  <a:lnTo>
                    <a:pt x="3563" y="26542"/>
                  </a:lnTo>
                  <a:lnTo>
                    <a:pt x="3260" y="26921"/>
                  </a:lnTo>
                  <a:lnTo>
                    <a:pt x="2956" y="27325"/>
                  </a:lnTo>
                  <a:lnTo>
                    <a:pt x="2666" y="27729"/>
                  </a:lnTo>
                  <a:lnTo>
                    <a:pt x="2375" y="28134"/>
                  </a:lnTo>
                  <a:lnTo>
                    <a:pt x="2148" y="28500"/>
                  </a:lnTo>
                  <a:lnTo>
                    <a:pt x="1920" y="28866"/>
                  </a:lnTo>
                  <a:lnTo>
                    <a:pt x="1718" y="29233"/>
                  </a:lnTo>
                  <a:lnTo>
                    <a:pt x="1529" y="29612"/>
                  </a:lnTo>
                  <a:lnTo>
                    <a:pt x="1339" y="30003"/>
                  </a:lnTo>
                  <a:lnTo>
                    <a:pt x="1175" y="30382"/>
                  </a:lnTo>
                  <a:lnTo>
                    <a:pt x="1023" y="30786"/>
                  </a:lnTo>
                  <a:lnTo>
                    <a:pt x="872" y="31178"/>
                  </a:lnTo>
                  <a:lnTo>
                    <a:pt x="745" y="31582"/>
                  </a:lnTo>
                  <a:lnTo>
                    <a:pt x="619" y="31974"/>
                  </a:lnTo>
                  <a:lnTo>
                    <a:pt x="493" y="32391"/>
                  </a:lnTo>
                  <a:lnTo>
                    <a:pt x="379" y="32795"/>
                  </a:lnTo>
                  <a:lnTo>
                    <a:pt x="177" y="33616"/>
                  </a:lnTo>
                  <a:lnTo>
                    <a:pt x="0" y="34450"/>
                  </a:lnTo>
                  <a:lnTo>
                    <a:pt x="0" y="36143"/>
                  </a:lnTo>
                  <a:lnTo>
                    <a:pt x="101" y="36218"/>
                  </a:lnTo>
                  <a:lnTo>
                    <a:pt x="139" y="36256"/>
                  </a:lnTo>
                  <a:lnTo>
                    <a:pt x="164" y="36294"/>
                  </a:lnTo>
                  <a:lnTo>
                    <a:pt x="215" y="36635"/>
                  </a:lnTo>
                  <a:lnTo>
                    <a:pt x="291" y="36951"/>
                  </a:lnTo>
                  <a:lnTo>
                    <a:pt x="379" y="37254"/>
                  </a:lnTo>
                  <a:lnTo>
                    <a:pt x="467" y="37532"/>
                  </a:lnTo>
                  <a:lnTo>
                    <a:pt x="581" y="37798"/>
                  </a:lnTo>
                  <a:lnTo>
                    <a:pt x="708" y="38050"/>
                  </a:lnTo>
                  <a:lnTo>
                    <a:pt x="847" y="38290"/>
                  </a:lnTo>
                  <a:lnTo>
                    <a:pt x="998" y="38505"/>
                  </a:lnTo>
                  <a:lnTo>
                    <a:pt x="1162" y="38694"/>
                  </a:lnTo>
                  <a:lnTo>
                    <a:pt x="1327" y="38884"/>
                  </a:lnTo>
                  <a:lnTo>
                    <a:pt x="1516" y="39048"/>
                  </a:lnTo>
                  <a:lnTo>
                    <a:pt x="1706" y="39200"/>
                  </a:lnTo>
                  <a:lnTo>
                    <a:pt x="1895" y="39326"/>
                  </a:lnTo>
                  <a:lnTo>
                    <a:pt x="2110" y="39440"/>
                  </a:lnTo>
                  <a:lnTo>
                    <a:pt x="2325" y="39541"/>
                  </a:lnTo>
                  <a:lnTo>
                    <a:pt x="2552" y="39629"/>
                  </a:lnTo>
                  <a:lnTo>
                    <a:pt x="2779" y="39692"/>
                  </a:lnTo>
                  <a:lnTo>
                    <a:pt x="3007" y="39743"/>
                  </a:lnTo>
                  <a:lnTo>
                    <a:pt x="3247" y="39781"/>
                  </a:lnTo>
                  <a:lnTo>
                    <a:pt x="3500" y="39793"/>
                  </a:lnTo>
                  <a:lnTo>
                    <a:pt x="3740" y="39806"/>
                  </a:lnTo>
                  <a:lnTo>
                    <a:pt x="3992" y="39793"/>
                  </a:lnTo>
                  <a:lnTo>
                    <a:pt x="4258" y="39756"/>
                  </a:lnTo>
                  <a:lnTo>
                    <a:pt x="4510" y="39718"/>
                  </a:lnTo>
                  <a:lnTo>
                    <a:pt x="4776" y="39655"/>
                  </a:lnTo>
                  <a:lnTo>
                    <a:pt x="5041" y="39579"/>
                  </a:lnTo>
                  <a:lnTo>
                    <a:pt x="5294" y="39490"/>
                  </a:lnTo>
                  <a:lnTo>
                    <a:pt x="5559" y="39377"/>
                  </a:lnTo>
                  <a:lnTo>
                    <a:pt x="5824" y="39250"/>
                  </a:lnTo>
                  <a:lnTo>
                    <a:pt x="6089" y="39111"/>
                  </a:lnTo>
                  <a:lnTo>
                    <a:pt x="6342" y="38960"/>
                  </a:lnTo>
                  <a:lnTo>
                    <a:pt x="6595" y="38796"/>
                  </a:lnTo>
                  <a:lnTo>
                    <a:pt x="6911" y="38568"/>
                  </a:lnTo>
                  <a:lnTo>
                    <a:pt x="7214" y="38353"/>
                  </a:lnTo>
                  <a:lnTo>
                    <a:pt x="7504" y="38113"/>
                  </a:lnTo>
                  <a:lnTo>
                    <a:pt x="7782" y="37886"/>
                  </a:lnTo>
                  <a:lnTo>
                    <a:pt x="8060" y="37646"/>
                  </a:lnTo>
                  <a:lnTo>
                    <a:pt x="8326" y="37393"/>
                  </a:lnTo>
                  <a:lnTo>
                    <a:pt x="8591" y="37141"/>
                  </a:lnTo>
                  <a:lnTo>
                    <a:pt x="8844" y="36888"/>
                  </a:lnTo>
                  <a:lnTo>
                    <a:pt x="9084" y="36623"/>
                  </a:lnTo>
                  <a:lnTo>
                    <a:pt x="9311" y="36357"/>
                  </a:lnTo>
                  <a:lnTo>
                    <a:pt x="9538" y="36092"/>
                  </a:lnTo>
                  <a:lnTo>
                    <a:pt x="9766" y="35814"/>
                  </a:lnTo>
                  <a:lnTo>
                    <a:pt x="9968" y="35524"/>
                  </a:lnTo>
                  <a:lnTo>
                    <a:pt x="10170" y="35246"/>
                  </a:lnTo>
                  <a:lnTo>
                    <a:pt x="10372" y="34943"/>
                  </a:lnTo>
                  <a:lnTo>
                    <a:pt x="10549" y="34652"/>
                  </a:lnTo>
                  <a:lnTo>
                    <a:pt x="10739" y="34349"/>
                  </a:lnTo>
                  <a:lnTo>
                    <a:pt x="10903" y="34046"/>
                  </a:lnTo>
                  <a:lnTo>
                    <a:pt x="11067" y="33730"/>
                  </a:lnTo>
                  <a:lnTo>
                    <a:pt x="11219" y="33414"/>
                  </a:lnTo>
                  <a:lnTo>
                    <a:pt x="11370" y="33098"/>
                  </a:lnTo>
                  <a:lnTo>
                    <a:pt x="11509" y="32770"/>
                  </a:lnTo>
                  <a:lnTo>
                    <a:pt x="11636" y="32441"/>
                  </a:lnTo>
                  <a:lnTo>
                    <a:pt x="11762" y="32100"/>
                  </a:lnTo>
                  <a:lnTo>
                    <a:pt x="11876" y="31772"/>
                  </a:lnTo>
                  <a:lnTo>
                    <a:pt x="11989" y="31418"/>
                  </a:lnTo>
                  <a:lnTo>
                    <a:pt x="12090" y="31077"/>
                  </a:lnTo>
                  <a:lnTo>
                    <a:pt x="12179" y="30723"/>
                  </a:lnTo>
                  <a:lnTo>
                    <a:pt x="12267" y="30370"/>
                  </a:lnTo>
                  <a:lnTo>
                    <a:pt x="12343" y="30016"/>
                  </a:lnTo>
                  <a:lnTo>
                    <a:pt x="12406" y="29649"/>
                  </a:lnTo>
                  <a:lnTo>
                    <a:pt x="12469" y="29283"/>
                  </a:lnTo>
                  <a:lnTo>
                    <a:pt x="12558" y="28702"/>
                  </a:lnTo>
                  <a:lnTo>
                    <a:pt x="12596" y="28159"/>
                  </a:lnTo>
                  <a:lnTo>
                    <a:pt x="12621" y="27654"/>
                  </a:lnTo>
                  <a:lnTo>
                    <a:pt x="12608" y="27414"/>
                  </a:lnTo>
                  <a:lnTo>
                    <a:pt x="12608" y="27186"/>
                  </a:lnTo>
                  <a:lnTo>
                    <a:pt x="12583" y="26959"/>
                  </a:lnTo>
                  <a:lnTo>
                    <a:pt x="12558" y="26744"/>
                  </a:lnTo>
                  <a:lnTo>
                    <a:pt x="12520" y="26529"/>
                  </a:lnTo>
                  <a:lnTo>
                    <a:pt x="12482" y="26327"/>
                  </a:lnTo>
                  <a:lnTo>
                    <a:pt x="12432" y="26138"/>
                  </a:lnTo>
                  <a:lnTo>
                    <a:pt x="12368" y="25948"/>
                  </a:lnTo>
                  <a:lnTo>
                    <a:pt x="12305" y="25759"/>
                  </a:lnTo>
                  <a:lnTo>
                    <a:pt x="12229" y="25582"/>
                  </a:lnTo>
                  <a:lnTo>
                    <a:pt x="12141" y="25418"/>
                  </a:lnTo>
                  <a:lnTo>
                    <a:pt x="12053" y="25241"/>
                  </a:lnTo>
                  <a:lnTo>
                    <a:pt x="11951" y="25089"/>
                  </a:lnTo>
                  <a:lnTo>
                    <a:pt x="11838" y="24925"/>
                  </a:lnTo>
                  <a:lnTo>
                    <a:pt x="11724" y="24773"/>
                  </a:lnTo>
                  <a:lnTo>
                    <a:pt x="11598" y="24634"/>
                  </a:lnTo>
                  <a:lnTo>
                    <a:pt x="11459" y="24483"/>
                  </a:lnTo>
                  <a:lnTo>
                    <a:pt x="11320" y="24344"/>
                  </a:lnTo>
                  <a:lnTo>
                    <a:pt x="11168" y="24217"/>
                  </a:lnTo>
                  <a:lnTo>
                    <a:pt x="11004" y="24079"/>
                  </a:lnTo>
                  <a:lnTo>
                    <a:pt x="10663" y="23826"/>
                  </a:lnTo>
                  <a:lnTo>
                    <a:pt x="10284" y="23586"/>
                  </a:lnTo>
                  <a:lnTo>
                    <a:pt x="9867" y="23346"/>
                  </a:lnTo>
                  <a:lnTo>
                    <a:pt x="10271" y="20845"/>
                  </a:lnTo>
                  <a:lnTo>
                    <a:pt x="10688" y="18204"/>
                  </a:lnTo>
                  <a:lnTo>
                    <a:pt x="11547" y="12697"/>
                  </a:lnTo>
                  <a:lnTo>
                    <a:pt x="12394" y="7214"/>
                  </a:lnTo>
                  <a:lnTo>
                    <a:pt x="12811" y="4586"/>
                  </a:lnTo>
                  <a:lnTo>
                    <a:pt x="13215" y="2085"/>
                  </a:lnTo>
                  <a:lnTo>
                    <a:pt x="12520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9" name="Google Shape;259;p43"/>
            <p:cNvSpPr/>
            <p:nvPr/>
          </p:nvSpPr>
          <p:spPr>
            <a:xfrm rot="10800000">
              <a:off x="191977" y="4388602"/>
              <a:ext cx="118704" cy="357566"/>
            </a:xfrm>
            <a:custGeom>
              <a:avLst/>
              <a:gdLst/>
              <a:ahLst/>
              <a:cxnLst/>
              <a:rect l="l" t="t" r="r" b="b"/>
              <a:pathLst>
                <a:path w="13215" h="39807" fill="none" extrusionOk="0">
                  <a:moveTo>
                    <a:pt x="13215" y="2085"/>
                  </a:moveTo>
                  <a:lnTo>
                    <a:pt x="13215" y="2085"/>
                  </a:lnTo>
                  <a:lnTo>
                    <a:pt x="12811" y="4586"/>
                  </a:lnTo>
                  <a:lnTo>
                    <a:pt x="12394" y="7214"/>
                  </a:lnTo>
                  <a:lnTo>
                    <a:pt x="11547" y="12697"/>
                  </a:lnTo>
                  <a:lnTo>
                    <a:pt x="10688" y="18204"/>
                  </a:lnTo>
                  <a:lnTo>
                    <a:pt x="10271" y="20845"/>
                  </a:lnTo>
                  <a:lnTo>
                    <a:pt x="9867" y="23346"/>
                  </a:lnTo>
                  <a:lnTo>
                    <a:pt x="9867" y="23346"/>
                  </a:lnTo>
                  <a:lnTo>
                    <a:pt x="10284" y="23586"/>
                  </a:lnTo>
                  <a:lnTo>
                    <a:pt x="10663" y="23826"/>
                  </a:lnTo>
                  <a:lnTo>
                    <a:pt x="11004" y="24079"/>
                  </a:lnTo>
                  <a:lnTo>
                    <a:pt x="11168" y="24217"/>
                  </a:lnTo>
                  <a:lnTo>
                    <a:pt x="11320" y="24344"/>
                  </a:lnTo>
                  <a:lnTo>
                    <a:pt x="11459" y="24483"/>
                  </a:lnTo>
                  <a:lnTo>
                    <a:pt x="11598" y="24634"/>
                  </a:lnTo>
                  <a:lnTo>
                    <a:pt x="11724" y="24773"/>
                  </a:lnTo>
                  <a:lnTo>
                    <a:pt x="11838" y="24925"/>
                  </a:lnTo>
                  <a:lnTo>
                    <a:pt x="11951" y="25089"/>
                  </a:lnTo>
                  <a:lnTo>
                    <a:pt x="12053" y="25241"/>
                  </a:lnTo>
                  <a:lnTo>
                    <a:pt x="12141" y="25418"/>
                  </a:lnTo>
                  <a:lnTo>
                    <a:pt x="12229" y="25582"/>
                  </a:lnTo>
                  <a:lnTo>
                    <a:pt x="12305" y="25759"/>
                  </a:lnTo>
                  <a:lnTo>
                    <a:pt x="12368" y="25948"/>
                  </a:lnTo>
                  <a:lnTo>
                    <a:pt x="12432" y="26138"/>
                  </a:lnTo>
                  <a:lnTo>
                    <a:pt x="12482" y="26327"/>
                  </a:lnTo>
                  <a:lnTo>
                    <a:pt x="12520" y="26529"/>
                  </a:lnTo>
                  <a:lnTo>
                    <a:pt x="12558" y="26744"/>
                  </a:lnTo>
                  <a:lnTo>
                    <a:pt x="12583" y="26959"/>
                  </a:lnTo>
                  <a:lnTo>
                    <a:pt x="12608" y="27186"/>
                  </a:lnTo>
                  <a:lnTo>
                    <a:pt x="12608" y="27414"/>
                  </a:lnTo>
                  <a:lnTo>
                    <a:pt x="12621" y="27654"/>
                  </a:lnTo>
                  <a:lnTo>
                    <a:pt x="12596" y="28159"/>
                  </a:lnTo>
                  <a:lnTo>
                    <a:pt x="12558" y="28702"/>
                  </a:lnTo>
                  <a:lnTo>
                    <a:pt x="12469" y="29283"/>
                  </a:lnTo>
                  <a:lnTo>
                    <a:pt x="12469" y="29283"/>
                  </a:lnTo>
                  <a:lnTo>
                    <a:pt x="12406" y="29649"/>
                  </a:lnTo>
                  <a:lnTo>
                    <a:pt x="12343" y="30016"/>
                  </a:lnTo>
                  <a:lnTo>
                    <a:pt x="12267" y="30370"/>
                  </a:lnTo>
                  <a:lnTo>
                    <a:pt x="12179" y="30723"/>
                  </a:lnTo>
                  <a:lnTo>
                    <a:pt x="12090" y="31077"/>
                  </a:lnTo>
                  <a:lnTo>
                    <a:pt x="11989" y="31418"/>
                  </a:lnTo>
                  <a:lnTo>
                    <a:pt x="11876" y="31772"/>
                  </a:lnTo>
                  <a:lnTo>
                    <a:pt x="11762" y="32100"/>
                  </a:lnTo>
                  <a:lnTo>
                    <a:pt x="11636" y="32441"/>
                  </a:lnTo>
                  <a:lnTo>
                    <a:pt x="11509" y="32770"/>
                  </a:lnTo>
                  <a:lnTo>
                    <a:pt x="11370" y="33098"/>
                  </a:lnTo>
                  <a:lnTo>
                    <a:pt x="11219" y="33414"/>
                  </a:lnTo>
                  <a:lnTo>
                    <a:pt x="11067" y="33730"/>
                  </a:lnTo>
                  <a:lnTo>
                    <a:pt x="10903" y="34046"/>
                  </a:lnTo>
                  <a:lnTo>
                    <a:pt x="10739" y="34349"/>
                  </a:lnTo>
                  <a:lnTo>
                    <a:pt x="10549" y="34652"/>
                  </a:lnTo>
                  <a:lnTo>
                    <a:pt x="10372" y="34943"/>
                  </a:lnTo>
                  <a:lnTo>
                    <a:pt x="10170" y="35246"/>
                  </a:lnTo>
                  <a:lnTo>
                    <a:pt x="9968" y="35524"/>
                  </a:lnTo>
                  <a:lnTo>
                    <a:pt x="9766" y="35814"/>
                  </a:lnTo>
                  <a:lnTo>
                    <a:pt x="9538" y="36092"/>
                  </a:lnTo>
                  <a:lnTo>
                    <a:pt x="9311" y="36357"/>
                  </a:lnTo>
                  <a:lnTo>
                    <a:pt x="9084" y="36623"/>
                  </a:lnTo>
                  <a:lnTo>
                    <a:pt x="8844" y="36888"/>
                  </a:lnTo>
                  <a:lnTo>
                    <a:pt x="8591" y="37141"/>
                  </a:lnTo>
                  <a:lnTo>
                    <a:pt x="8326" y="37393"/>
                  </a:lnTo>
                  <a:lnTo>
                    <a:pt x="8060" y="37646"/>
                  </a:lnTo>
                  <a:lnTo>
                    <a:pt x="7782" y="37886"/>
                  </a:lnTo>
                  <a:lnTo>
                    <a:pt x="7504" y="38113"/>
                  </a:lnTo>
                  <a:lnTo>
                    <a:pt x="7214" y="38353"/>
                  </a:lnTo>
                  <a:lnTo>
                    <a:pt x="6911" y="38568"/>
                  </a:lnTo>
                  <a:lnTo>
                    <a:pt x="6595" y="38796"/>
                  </a:lnTo>
                  <a:lnTo>
                    <a:pt x="6595" y="38796"/>
                  </a:lnTo>
                  <a:lnTo>
                    <a:pt x="6342" y="38960"/>
                  </a:lnTo>
                  <a:lnTo>
                    <a:pt x="6089" y="39111"/>
                  </a:lnTo>
                  <a:lnTo>
                    <a:pt x="5824" y="39250"/>
                  </a:lnTo>
                  <a:lnTo>
                    <a:pt x="5559" y="39377"/>
                  </a:lnTo>
                  <a:lnTo>
                    <a:pt x="5294" y="39490"/>
                  </a:lnTo>
                  <a:lnTo>
                    <a:pt x="5041" y="39579"/>
                  </a:lnTo>
                  <a:lnTo>
                    <a:pt x="4776" y="39655"/>
                  </a:lnTo>
                  <a:lnTo>
                    <a:pt x="4510" y="39718"/>
                  </a:lnTo>
                  <a:lnTo>
                    <a:pt x="4258" y="39756"/>
                  </a:lnTo>
                  <a:lnTo>
                    <a:pt x="3992" y="39793"/>
                  </a:lnTo>
                  <a:lnTo>
                    <a:pt x="3740" y="39806"/>
                  </a:lnTo>
                  <a:lnTo>
                    <a:pt x="3500" y="39793"/>
                  </a:lnTo>
                  <a:lnTo>
                    <a:pt x="3247" y="39781"/>
                  </a:lnTo>
                  <a:lnTo>
                    <a:pt x="3007" y="39743"/>
                  </a:lnTo>
                  <a:lnTo>
                    <a:pt x="2779" y="39692"/>
                  </a:lnTo>
                  <a:lnTo>
                    <a:pt x="2552" y="39629"/>
                  </a:lnTo>
                  <a:lnTo>
                    <a:pt x="2325" y="39541"/>
                  </a:lnTo>
                  <a:lnTo>
                    <a:pt x="2110" y="39440"/>
                  </a:lnTo>
                  <a:lnTo>
                    <a:pt x="1895" y="39326"/>
                  </a:lnTo>
                  <a:lnTo>
                    <a:pt x="1706" y="39200"/>
                  </a:lnTo>
                  <a:lnTo>
                    <a:pt x="1516" y="39048"/>
                  </a:lnTo>
                  <a:lnTo>
                    <a:pt x="1327" y="38884"/>
                  </a:lnTo>
                  <a:lnTo>
                    <a:pt x="1162" y="38694"/>
                  </a:lnTo>
                  <a:lnTo>
                    <a:pt x="998" y="38505"/>
                  </a:lnTo>
                  <a:lnTo>
                    <a:pt x="847" y="38290"/>
                  </a:lnTo>
                  <a:lnTo>
                    <a:pt x="708" y="38050"/>
                  </a:lnTo>
                  <a:lnTo>
                    <a:pt x="581" y="37798"/>
                  </a:lnTo>
                  <a:lnTo>
                    <a:pt x="467" y="37532"/>
                  </a:lnTo>
                  <a:lnTo>
                    <a:pt x="379" y="37254"/>
                  </a:lnTo>
                  <a:lnTo>
                    <a:pt x="291" y="36951"/>
                  </a:lnTo>
                  <a:lnTo>
                    <a:pt x="215" y="36635"/>
                  </a:lnTo>
                  <a:lnTo>
                    <a:pt x="164" y="36294"/>
                  </a:lnTo>
                  <a:lnTo>
                    <a:pt x="164" y="36294"/>
                  </a:lnTo>
                  <a:lnTo>
                    <a:pt x="139" y="36256"/>
                  </a:lnTo>
                  <a:lnTo>
                    <a:pt x="101" y="36218"/>
                  </a:lnTo>
                  <a:lnTo>
                    <a:pt x="0" y="36143"/>
                  </a:lnTo>
                  <a:lnTo>
                    <a:pt x="0" y="36143"/>
                  </a:lnTo>
                  <a:lnTo>
                    <a:pt x="0" y="34450"/>
                  </a:lnTo>
                  <a:lnTo>
                    <a:pt x="0" y="34450"/>
                  </a:lnTo>
                  <a:lnTo>
                    <a:pt x="177" y="33616"/>
                  </a:lnTo>
                  <a:lnTo>
                    <a:pt x="379" y="32795"/>
                  </a:lnTo>
                  <a:lnTo>
                    <a:pt x="493" y="32391"/>
                  </a:lnTo>
                  <a:lnTo>
                    <a:pt x="619" y="31974"/>
                  </a:lnTo>
                  <a:lnTo>
                    <a:pt x="745" y="31582"/>
                  </a:lnTo>
                  <a:lnTo>
                    <a:pt x="872" y="31178"/>
                  </a:lnTo>
                  <a:lnTo>
                    <a:pt x="1023" y="30786"/>
                  </a:lnTo>
                  <a:lnTo>
                    <a:pt x="1175" y="30382"/>
                  </a:lnTo>
                  <a:lnTo>
                    <a:pt x="1339" y="30003"/>
                  </a:lnTo>
                  <a:lnTo>
                    <a:pt x="1529" y="29612"/>
                  </a:lnTo>
                  <a:lnTo>
                    <a:pt x="1718" y="29233"/>
                  </a:lnTo>
                  <a:lnTo>
                    <a:pt x="1920" y="28866"/>
                  </a:lnTo>
                  <a:lnTo>
                    <a:pt x="2148" y="28500"/>
                  </a:lnTo>
                  <a:lnTo>
                    <a:pt x="2375" y="28134"/>
                  </a:lnTo>
                  <a:lnTo>
                    <a:pt x="2375" y="28134"/>
                  </a:lnTo>
                  <a:lnTo>
                    <a:pt x="2666" y="27729"/>
                  </a:lnTo>
                  <a:lnTo>
                    <a:pt x="2956" y="27325"/>
                  </a:lnTo>
                  <a:lnTo>
                    <a:pt x="3260" y="26921"/>
                  </a:lnTo>
                  <a:lnTo>
                    <a:pt x="3563" y="26542"/>
                  </a:lnTo>
                  <a:lnTo>
                    <a:pt x="3891" y="26163"/>
                  </a:lnTo>
                  <a:lnTo>
                    <a:pt x="4220" y="25809"/>
                  </a:lnTo>
                  <a:lnTo>
                    <a:pt x="4561" y="25468"/>
                  </a:lnTo>
                  <a:lnTo>
                    <a:pt x="4915" y="25140"/>
                  </a:lnTo>
                  <a:lnTo>
                    <a:pt x="5281" y="24836"/>
                  </a:lnTo>
                  <a:lnTo>
                    <a:pt x="5673" y="24546"/>
                  </a:lnTo>
                  <a:lnTo>
                    <a:pt x="6077" y="24281"/>
                  </a:lnTo>
                  <a:lnTo>
                    <a:pt x="6292" y="24167"/>
                  </a:lnTo>
                  <a:lnTo>
                    <a:pt x="6506" y="24041"/>
                  </a:lnTo>
                  <a:lnTo>
                    <a:pt x="6721" y="23927"/>
                  </a:lnTo>
                  <a:lnTo>
                    <a:pt x="6949" y="23826"/>
                  </a:lnTo>
                  <a:lnTo>
                    <a:pt x="7176" y="23725"/>
                  </a:lnTo>
                  <a:lnTo>
                    <a:pt x="7416" y="23636"/>
                  </a:lnTo>
                  <a:lnTo>
                    <a:pt x="7656" y="23548"/>
                  </a:lnTo>
                  <a:lnTo>
                    <a:pt x="7896" y="23472"/>
                  </a:lnTo>
                  <a:lnTo>
                    <a:pt x="8149" y="23396"/>
                  </a:lnTo>
                  <a:lnTo>
                    <a:pt x="8414" y="23333"/>
                  </a:lnTo>
                  <a:lnTo>
                    <a:pt x="8414" y="23333"/>
                  </a:lnTo>
                  <a:lnTo>
                    <a:pt x="8452" y="23321"/>
                  </a:lnTo>
                  <a:lnTo>
                    <a:pt x="8490" y="23308"/>
                  </a:lnTo>
                  <a:lnTo>
                    <a:pt x="8578" y="23232"/>
                  </a:lnTo>
                  <a:lnTo>
                    <a:pt x="8654" y="23144"/>
                  </a:lnTo>
                  <a:lnTo>
                    <a:pt x="8730" y="23030"/>
                  </a:lnTo>
                  <a:lnTo>
                    <a:pt x="8793" y="22916"/>
                  </a:lnTo>
                  <a:lnTo>
                    <a:pt x="8844" y="22790"/>
                  </a:lnTo>
                  <a:lnTo>
                    <a:pt x="8894" y="22664"/>
                  </a:lnTo>
                  <a:lnTo>
                    <a:pt x="8919" y="22537"/>
                  </a:lnTo>
                  <a:lnTo>
                    <a:pt x="8919" y="22537"/>
                  </a:lnTo>
                  <a:lnTo>
                    <a:pt x="9488" y="20011"/>
                  </a:lnTo>
                  <a:lnTo>
                    <a:pt x="10044" y="17472"/>
                  </a:lnTo>
                  <a:lnTo>
                    <a:pt x="10309" y="16208"/>
                  </a:lnTo>
                  <a:lnTo>
                    <a:pt x="10562" y="14945"/>
                  </a:lnTo>
                  <a:lnTo>
                    <a:pt x="10802" y="13669"/>
                  </a:lnTo>
                  <a:lnTo>
                    <a:pt x="11017" y="12393"/>
                  </a:lnTo>
                  <a:lnTo>
                    <a:pt x="11017" y="12393"/>
                  </a:lnTo>
                  <a:lnTo>
                    <a:pt x="11193" y="11244"/>
                  </a:lnTo>
                  <a:lnTo>
                    <a:pt x="11345" y="10119"/>
                  </a:lnTo>
                  <a:lnTo>
                    <a:pt x="11484" y="9033"/>
                  </a:lnTo>
                  <a:lnTo>
                    <a:pt x="11610" y="7972"/>
                  </a:lnTo>
                  <a:lnTo>
                    <a:pt x="11825" y="5989"/>
                  </a:lnTo>
                  <a:lnTo>
                    <a:pt x="12002" y="4207"/>
                  </a:lnTo>
                  <a:lnTo>
                    <a:pt x="12154" y="2679"/>
                  </a:lnTo>
                  <a:lnTo>
                    <a:pt x="12280" y="1441"/>
                  </a:lnTo>
                  <a:lnTo>
                    <a:pt x="12343" y="936"/>
                  </a:lnTo>
                  <a:lnTo>
                    <a:pt x="12406" y="531"/>
                  </a:lnTo>
                  <a:lnTo>
                    <a:pt x="12457" y="215"/>
                  </a:lnTo>
                  <a:lnTo>
                    <a:pt x="12520" y="1"/>
                  </a:lnTo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" name="Google Shape;260;p43"/>
            <p:cNvSpPr/>
            <p:nvPr/>
          </p:nvSpPr>
          <p:spPr>
            <a:xfrm rot="10800000">
              <a:off x="204229" y="4396318"/>
              <a:ext cx="97604" cy="133112"/>
            </a:xfrm>
            <a:custGeom>
              <a:avLst/>
              <a:gdLst/>
              <a:ahLst/>
              <a:cxnLst/>
              <a:rect l="l" t="t" r="r" b="b"/>
              <a:pathLst>
                <a:path w="10866" h="14819" fill="none" extrusionOk="0">
                  <a:moveTo>
                    <a:pt x="7568" y="316"/>
                  </a:moveTo>
                  <a:lnTo>
                    <a:pt x="7568" y="316"/>
                  </a:lnTo>
                  <a:lnTo>
                    <a:pt x="7315" y="51"/>
                  </a:lnTo>
                  <a:lnTo>
                    <a:pt x="7315" y="51"/>
                  </a:lnTo>
                  <a:lnTo>
                    <a:pt x="6936" y="202"/>
                  </a:lnTo>
                  <a:lnTo>
                    <a:pt x="6557" y="341"/>
                  </a:lnTo>
                  <a:lnTo>
                    <a:pt x="6380" y="417"/>
                  </a:lnTo>
                  <a:lnTo>
                    <a:pt x="6191" y="505"/>
                  </a:lnTo>
                  <a:lnTo>
                    <a:pt x="6014" y="594"/>
                  </a:lnTo>
                  <a:lnTo>
                    <a:pt x="5850" y="695"/>
                  </a:lnTo>
                  <a:lnTo>
                    <a:pt x="5850" y="695"/>
                  </a:lnTo>
                  <a:lnTo>
                    <a:pt x="5509" y="935"/>
                  </a:lnTo>
                  <a:lnTo>
                    <a:pt x="5168" y="1175"/>
                  </a:lnTo>
                  <a:lnTo>
                    <a:pt x="4852" y="1428"/>
                  </a:lnTo>
                  <a:lnTo>
                    <a:pt x="4536" y="1680"/>
                  </a:lnTo>
                  <a:lnTo>
                    <a:pt x="4233" y="1945"/>
                  </a:lnTo>
                  <a:lnTo>
                    <a:pt x="3930" y="2211"/>
                  </a:lnTo>
                  <a:lnTo>
                    <a:pt x="3652" y="2489"/>
                  </a:lnTo>
                  <a:lnTo>
                    <a:pt x="3374" y="2767"/>
                  </a:lnTo>
                  <a:lnTo>
                    <a:pt x="3121" y="3057"/>
                  </a:lnTo>
                  <a:lnTo>
                    <a:pt x="2868" y="3348"/>
                  </a:lnTo>
                  <a:lnTo>
                    <a:pt x="2616" y="3651"/>
                  </a:lnTo>
                  <a:lnTo>
                    <a:pt x="2388" y="3954"/>
                  </a:lnTo>
                  <a:lnTo>
                    <a:pt x="2173" y="4257"/>
                  </a:lnTo>
                  <a:lnTo>
                    <a:pt x="1959" y="4573"/>
                  </a:lnTo>
                  <a:lnTo>
                    <a:pt x="1757" y="4889"/>
                  </a:lnTo>
                  <a:lnTo>
                    <a:pt x="1567" y="5217"/>
                  </a:lnTo>
                  <a:lnTo>
                    <a:pt x="1390" y="5558"/>
                  </a:lnTo>
                  <a:lnTo>
                    <a:pt x="1226" y="5887"/>
                  </a:lnTo>
                  <a:lnTo>
                    <a:pt x="1074" y="6241"/>
                  </a:lnTo>
                  <a:lnTo>
                    <a:pt x="923" y="6582"/>
                  </a:lnTo>
                  <a:lnTo>
                    <a:pt x="784" y="6948"/>
                  </a:lnTo>
                  <a:lnTo>
                    <a:pt x="657" y="7302"/>
                  </a:lnTo>
                  <a:lnTo>
                    <a:pt x="544" y="7668"/>
                  </a:lnTo>
                  <a:lnTo>
                    <a:pt x="443" y="8047"/>
                  </a:lnTo>
                  <a:lnTo>
                    <a:pt x="354" y="8426"/>
                  </a:lnTo>
                  <a:lnTo>
                    <a:pt x="266" y="8805"/>
                  </a:lnTo>
                  <a:lnTo>
                    <a:pt x="190" y="9197"/>
                  </a:lnTo>
                  <a:lnTo>
                    <a:pt x="139" y="9588"/>
                  </a:lnTo>
                  <a:lnTo>
                    <a:pt x="89" y="9992"/>
                  </a:lnTo>
                  <a:lnTo>
                    <a:pt x="38" y="10397"/>
                  </a:lnTo>
                  <a:lnTo>
                    <a:pt x="13" y="10814"/>
                  </a:lnTo>
                  <a:lnTo>
                    <a:pt x="0" y="11230"/>
                  </a:lnTo>
                  <a:lnTo>
                    <a:pt x="0" y="11230"/>
                  </a:lnTo>
                  <a:lnTo>
                    <a:pt x="0" y="11534"/>
                  </a:lnTo>
                  <a:lnTo>
                    <a:pt x="0" y="11824"/>
                  </a:lnTo>
                  <a:lnTo>
                    <a:pt x="26" y="12102"/>
                  </a:lnTo>
                  <a:lnTo>
                    <a:pt x="64" y="12367"/>
                  </a:lnTo>
                  <a:lnTo>
                    <a:pt x="114" y="12620"/>
                  </a:lnTo>
                  <a:lnTo>
                    <a:pt x="177" y="12860"/>
                  </a:lnTo>
                  <a:lnTo>
                    <a:pt x="253" y="13087"/>
                  </a:lnTo>
                  <a:lnTo>
                    <a:pt x="329" y="13302"/>
                  </a:lnTo>
                  <a:lnTo>
                    <a:pt x="430" y="13504"/>
                  </a:lnTo>
                  <a:lnTo>
                    <a:pt x="531" y="13681"/>
                  </a:lnTo>
                  <a:lnTo>
                    <a:pt x="645" y="13858"/>
                  </a:lnTo>
                  <a:lnTo>
                    <a:pt x="771" y="14022"/>
                  </a:lnTo>
                  <a:lnTo>
                    <a:pt x="910" y="14161"/>
                  </a:lnTo>
                  <a:lnTo>
                    <a:pt x="1062" y="14300"/>
                  </a:lnTo>
                  <a:lnTo>
                    <a:pt x="1213" y="14414"/>
                  </a:lnTo>
                  <a:lnTo>
                    <a:pt x="1378" y="14515"/>
                  </a:lnTo>
                  <a:lnTo>
                    <a:pt x="1542" y="14603"/>
                  </a:lnTo>
                  <a:lnTo>
                    <a:pt x="1731" y="14679"/>
                  </a:lnTo>
                  <a:lnTo>
                    <a:pt x="1921" y="14742"/>
                  </a:lnTo>
                  <a:lnTo>
                    <a:pt x="2110" y="14780"/>
                  </a:lnTo>
                  <a:lnTo>
                    <a:pt x="2312" y="14805"/>
                  </a:lnTo>
                  <a:lnTo>
                    <a:pt x="2527" y="14818"/>
                  </a:lnTo>
                  <a:lnTo>
                    <a:pt x="2742" y="14818"/>
                  </a:lnTo>
                  <a:lnTo>
                    <a:pt x="2969" y="14805"/>
                  </a:lnTo>
                  <a:lnTo>
                    <a:pt x="3197" y="14768"/>
                  </a:lnTo>
                  <a:lnTo>
                    <a:pt x="3437" y="14717"/>
                  </a:lnTo>
                  <a:lnTo>
                    <a:pt x="3677" y="14654"/>
                  </a:lnTo>
                  <a:lnTo>
                    <a:pt x="3930" y="14578"/>
                  </a:lnTo>
                  <a:lnTo>
                    <a:pt x="4182" y="14477"/>
                  </a:lnTo>
                  <a:lnTo>
                    <a:pt x="4435" y="14363"/>
                  </a:lnTo>
                  <a:lnTo>
                    <a:pt x="4700" y="14237"/>
                  </a:lnTo>
                  <a:lnTo>
                    <a:pt x="4965" y="14085"/>
                  </a:lnTo>
                  <a:lnTo>
                    <a:pt x="4965" y="14085"/>
                  </a:lnTo>
                  <a:lnTo>
                    <a:pt x="5193" y="13946"/>
                  </a:lnTo>
                  <a:lnTo>
                    <a:pt x="5420" y="13795"/>
                  </a:lnTo>
                  <a:lnTo>
                    <a:pt x="5635" y="13631"/>
                  </a:lnTo>
                  <a:lnTo>
                    <a:pt x="5850" y="13466"/>
                  </a:lnTo>
                  <a:lnTo>
                    <a:pt x="5850" y="13466"/>
                  </a:lnTo>
                  <a:lnTo>
                    <a:pt x="6343" y="13037"/>
                  </a:lnTo>
                  <a:lnTo>
                    <a:pt x="6823" y="12595"/>
                  </a:lnTo>
                  <a:lnTo>
                    <a:pt x="7265" y="12127"/>
                  </a:lnTo>
                  <a:lnTo>
                    <a:pt x="7694" y="11647"/>
                  </a:lnTo>
                  <a:lnTo>
                    <a:pt x="8086" y="11155"/>
                  </a:lnTo>
                  <a:lnTo>
                    <a:pt x="8452" y="10649"/>
                  </a:lnTo>
                  <a:lnTo>
                    <a:pt x="8793" y="10131"/>
                  </a:lnTo>
                  <a:lnTo>
                    <a:pt x="9109" y="9588"/>
                  </a:lnTo>
                  <a:lnTo>
                    <a:pt x="9400" y="9045"/>
                  </a:lnTo>
                  <a:lnTo>
                    <a:pt x="9678" y="8477"/>
                  </a:lnTo>
                  <a:lnTo>
                    <a:pt x="9918" y="7895"/>
                  </a:lnTo>
                  <a:lnTo>
                    <a:pt x="10133" y="7302"/>
                  </a:lnTo>
                  <a:lnTo>
                    <a:pt x="10322" y="6695"/>
                  </a:lnTo>
                  <a:lnTo>
                    <a:pt x="10486" y="6089"/>
                  </a:lnTo>
                  <a:lnTo>
                    <a:pt x="10625" y="5457"/>
                  </a:lnTo>
                  <a:lnTo>
                    <a:pt x="10752" y="4813"/>
                  </a:lnTo>
                  <a:lnTo>
                    <a:pt x="10752" y="4813"/>
                  </a:lnTo>
                  <a:lnTo>
                    <a:pt x="10790" y="4510"/>
                  </a:lnTo>
                  <a:lnTo>
                    <a:pt x="10827" y="4219"/>
                  </a:lnTo>
                  <a:lnTo>
                    <a:pt x="10853" y="3916"/>
                  </a:lnTo>
                  <a:lnTo>
                    <a:pt x="10865" y="3626"/>
                  </a:lnTo>
                  <a:lnTo>
                    <a:pt x="10865" y="3322"/>
                  </a:lnTo>
                  <a:lnTo>
                    <a:pt x="10853" y="3032"/>
                  </a:lnTo>
                  <a:lnTo>
                    <a:pt x="10827" y="2741"/>
                  </a:lnTo>
                  <a:lnTo>
                    <a:pt x="10777" y="2451"/>
                  </a:lnTo>
                  <a:lnTo>
                    <a:pt x="10701" y="2173"/>
                  </a:lnTo>
                  <a:lnTo>
                    <a:pt x="10613" y="1895"/>
                  </a:lnTo>
                  <a:lnTo>
                    <a:pt x="10499" y="1630"/>
                  </a:lnTo>
                  <a:lnTo>
                    <a:pt x="10360" y="1364"/>
                  </a:lnTo>
                  <a:lnTo>
                    <a:pt x="10196" y="1112"/>
                  </a:lnTo>
                  <a:lnTo>
                    <a:pt x="10006" y="859"/>
                  </a:lnTo>
                  <a:lnTo>
                    <a:pt x="9792" y="632"/>
                  </a:lnTo>
                  <a:lnTo>
                    <a:pt x="9551" y="404"/>
                  </a:lnTo>
                  <a:lnTo>
                    <a:pt x="9551" y="404"/>
                  </a:lnTo>
                  <a:lnTo>
                    <a:pt x="9311" y="215"/>
                  </a:lnTo>
                  <a:lnTo>
                    <a:pt x="9198" y="139"/>
                  </a:lnTo>
                  <a:lnTo>
                    <a:pt x="9084" y="88"/>
                  </a:lnTo>
                  <a:lnTo>
                    <a:pt x="8983" y="38"/>
                  </a:lnTo>
                  <a:lnTo>
                    <a:pt x="8882" y="13"/>
                  </a:lnTo>
                  <a:lnTo>
                    <a:pt x="8781" y="0"/>
                  </a:lnTo>
                  <a:lnTo>
                    <a:pt x="8692" y="0"/>
                  </a:lnTo>
                  <a:lnTo>
                    <a:pt x="8604" y="25"/>
                  </a:lnTo>
                  <a:lnTo>
                    <a:pt x="8516" y="76"/>
                  </a:lnTo>
                  <a:lnTo>
                    <a:pt x="8427" y="152"/>
                  </a:lnTo>
                  <a:lnTo>
                    <a:pt x="8351" y="240"/>
                  </a:lnTo>
                  <a:lnTo>
                    <a:pt x="8275" y="354"/>
                  </a:lnTo>
                  <a:lnTo>
                    <a:pt x="8200" y="505"/>
                  </a:lnTo>
                  <a:lnTo>
                    <a:pt x="8124" y="670"/>
                  </a:lnTo>
                  <a:lnTo>
                    <a:pt x="8061" y="872"/>
                  </a:lnTo>
                  <a:lnTo>
                    <a:pt x="8061" y="872"/>
                  </a:lnTo>
                  <a:lnTo>
                    <a:pt x="7783" y="1731"/>
                  </a:lnTo>
                  <a:lnTo>
                    <a:pt x="7480" y="2590"/>
                  </a:lnTo>
                  <a:lnTo>
                    <a:pt x="7176" y="3449"/>
                  </a:lnTo>
                  <a:lnTo>
                    <a:pt x="6848" y="4295"/>
                  </a:lnTo>
                  <a:lnTo>
                    <a:pt x="6191" y="5988"/>
                  </a:lnTo>
                  <a:lnTo>
                    <a:pt x="5534" y="7681"/>
                  </a:lnTo>
                  <a:lnTo>
                    <a:pt x="5534" y="7681"/>
                  </a:lnTo>
                  <a:lnTo>
                    <a:pt x="5471" y="7820"/>
                  </a:lnTo>
                  <a:lnTo>
                    <a:pt x="5395" y="7946"/>
                  </a:lnTo>
                  <a:lnTo>
                    <a:pt x="5243" y="8199"/>
                  </a:lnTo>
                  <a:lnTo>
                    <a:pt x="5067" y="8439"/>
                  </a:lnTo>
                  <a:lnTo>
                    <a:pt x="4890" y="8691"/>
                  </a:lnTo>
                  <a:lnTo>
                    <a:pt x="4890" y="8691"/>
                  </a:lnTo>
                  <a:lnTo>
                    <a:pt x="4511" y="8514"/>
                  </a:lnTo>
                  <a:lnTo>
                    <a:pt x="4511" y="8514"/>
                  </a:lnTo>
                  <a:lnTo>
                    <a:pt x="7568" y="316"/>
                  </a:lnTo>
                  <a:lnTo>
                    <a:pt x="7568" y="316"/>
                  </a:lnTo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1" name="Google Shape;261;p43"/>
            <p:cNvSpPr/>
            <p:nvPr/>
          </p:nvSpPr>
          <p:spPr>
            <a:xfrm rot="10800000">
              <a:off x="55686" y="4277515"/>
              <a:ext cx="198711" cy="566688"/>
            </a:xfrm>
            <a:custGeom>
              <a:avLst/>
              <a:gdLst/>
              <a:ahLst/>
              <a:cxnLst/>
              <a:rect l="l" t="t" r="r" b="b"/>
              <a:pathLst>
                <a:path w="22122" h="63088" extrusionOk="0">
                  <a:moveTo>
                    <a:pt x="15009" y="39035"/>
                  </a:moveTo>
                  <a:lnTo>
                    <a:pt x="15262" y="39199"/>
                  </a:lnTo>
                  <a:lnTo>
                    <a:pt x="15375" y="39300"/>
                  </a:lnTo>
                  <a:lnTo>
                    <a:pt x="15477" y="39401"/>
                  </a:lnTo>
                  <a:lnTo>
                    <a:pt x="16007" y="40033"/>
                  </a:lnTo>
                  <a:lnTo>
                    <a:pt x="16512" y="40665"/>
                  </a:lnTo>
                  <a:lnTo>
                    <a:pt x="17005" y="41309"/>
                  </a:lnTo>
                  <a:lnTo>
                    <a:pt x="17485" y="41966"/>
                  </a:lnTo>
                  <a:lnTo>
                    <a:pt x="17953" y="42635"/>
                  </a:lnTo>
                  <a:lnTo>
                    <a:pt x="18395" y="43305"/>
                  </a:lnTo>
                  <a:lnTo>
                    <a:pt x="18799" y="44000"/>
                  </a:lnTo>
                  <a:lnTo>
                    <a:pt x="19203" y="44694"/>
                  </a:lnTo>
                  <a:lnTo>
                    <a:pt x="19570" y="45402"/>
                  </a:lnTo>
                  <a:lnTo>
                    <a:pt x="19734" y="45768"/>
                  </a:lnTo>
                  <a:lnTo>
                    <a:pt x="19898" y="46134"/>
                  </a:lnTo>
                  <a:lnTo>
                    <a:pt x="20063" y="46501"/>
                  </a:lnTo>
                  <a:lnTo>
                    <a:pt x="20214" y="46880"/>
                  </a:lnTo>
                  <a:lnTo>
                    <a:pt x="20353" y="47246"/>
                  </a:lnTo>
                  <a:lnTo>
                    <a:pt x="20492" y="47625"/>
                  </a:lnTo>
                  <a:lnTo>
                    <a:pt x="20618" y="48017"/>
                  </a:lnTo>
                  <a:lnTo>
                    <a:pt x="20745" y="48408"/>
                  </a:lnTo>
                  <a:lnTo>
                    <a:pt x="20858" y="48800"/>
                  </a:lnTo>
                  <a:lnTo>
                    <a:pt x="20960" y="49192"/>
                  </a:lnTo>
                  <a:lnTo>
                    <a:pt x="21048" y="49596"/>
                  </a:lnTo>
                  <a:lnTo>
                    <a:pt x="21136" y="50000"/>
                  </a:lnTo>
                  <a:lnTo>
                    <a:pt x="21212" y="50417"/>
                  </a:lnTo>
                  <a:lnTo>
                    <a:pt x="21275" y="50821"/>
                  </a:lnTo>
                  <a:lnTo>
                    <a:pt x="21313" y="51086"/>
                  </a:lnTo>
                  <a:lnTo>
                    <a:pt x="21339" y="51364"/>
                  </a:lnTo>
                  <a:lnTo>
                    <a:pt x="21364" y="51895"/>
                  </a:lnTo>
                  <a:lnTo>
                    <a:pt x="21389" y="52969"/>
                  </a:lnTo>
                  <a:lnTo>
                    <a:pt x="21389" y="53045"/>
                  </a:lnTo>
                  <a:lnTo>
                    <a:pt x="21364" y="53120"/>
                  </a:lnTo>
                  <a:lnTo>
                    <a:pt x="21275" y="53373"/>
                  </a:lnTo>
                  <a:lnTo>
                    <a:pt x="21162" y="52893"/>
                  </a:lnTo>
                  <a:lnTo>
                    <a:pt x="21073" y="52489"/>
                  </a:lnTo>
                  <a:lnTo>
                    <a:pt x="20960" y="52097"/>
                  </a:lnTo>
                  <a:lnTo>
                    <a:pt x="20846" y="51705"/>
                  </a:lnTo>
                  <a:lnTo>
                    <a:pt x="20707" y="51326"/>
                  </a:lnTo>
                  <a:lnTo>
                    <a:pt x="20555" y="50948"/>
                  </a:lnTo>
                  <a:lnTo>
                    <a:pt x="20391" y="50569"/>
                  </a:lnTo>
                  <a:lnTo>
                    <a:pt x="20214" y="50202"/>
                  </a:lnTo>
                  <a:lnTo>
                    <a:pt x="20037" y="49848"/>
                  </a:lnTo>
                  <a:lnTo>
                    <a:pt x="19658" y="49128"/>
                  </a:lnTo>
                  <a:lnTo>
                    <a:pt x="19254" y="48421"/>
                  </a:lnTo>
                  <a:lnTo>
                    <a:pt x="18420" y="47006"/>
                  </a:lnTo>
                  <a:lnTo>
                    <a:pt x="18167" y="46564"/>
                  </a:lnTo>
                  <a:lnTo>
                    <a:pt x="17927" y="46109"/>
                  </a:lnTo>
                  <a:lnTo>
                    <a:pt x="17700" y="45654"/>
                  </a:lnTo>
                  <a:lnTo>
                    <a:pt x="17473" y="45200"/>
                  </a:lnTo>
                  <a:lnTo>
                    <a:pt x="17043" y="44277"/>
                  </a:lnTo>
                  <a:lnTo>
                    <a:pt x="16626" y="43330"/>
                  </a:lnTo>
                  <a:lnTo>
                    <a:pt x="16222" y="42395"/>
                  </a:lnTo>
                  <a:lnTo>
                    <a:pt x="15830" y="41448"/>
                  </a:lnTo>
                  <a:lnTo>
                    <a:pt x="15426" y="40500"/>
                  </a:lnTo>
                  <a:lnTo>
                    <a:pt x="15022" y="39566"/>
                  </a:lnTo>
                  <a:lnTo>
                    <a:pt x="14996" y="39502"/>
                  </a:lnTo>
                  <a:lnTo>
                    <a:pt x="14984" y="39439"/>
                  </a:lnTo>
                  <a:lnTo>
                    <a:pt x="14996" y="39300"/>
                  </a:lnTo>
                  <a:lnTo>
                    <a:pt x="15009" y="39161"/>
                  </a:lnTo>
                  <a:lnTo>
                    <a:pt x="15009" y="39035"/>
                  </a:lnTo>
                  <a:close/>
                  <a:moveTo>
                    <a:pt x="139" y="0"/>
                  </a:moveTo>
                  <a:lnTo>
                    <a:pt x="89" y="190"/>
                  </a:lnTo>
                  <a:lnTo>
                    <a:pt x="38" y="392"/>
                  </a:lnTo>
                  <a:lnTo>
                    <a:pt x="13" y="480"/>
                  </a:lnTo>
                  <a:lnTo>
                    <a:pt x="0" y="569"/>
                  </a:lnTo>
                  <a:lnTo>
                    <a:pt x="0" y="657"/>
                  </a:lnTo>
                  <a:lnTo>
                    <a:pt x="26" y="733"/>
                  </a:lnTo>
                  <a:lnTo>
                    <a:pt x="392" y="1503"/>
                  </a:lnTo>
                  <a:lnTo>
                    <a:pt x="784" y="2287"/>
                  </a:lnTo>
                  <a:lnTo>
                    <a:pt x="1175" y="3045"/>
                  </a:lnTo>
                  <a:lnTo>
                    <a:pt x="1580" y="3815"/>
                  </a:lnTo>
                  <a:lnTo>
                    <a:pt x="2666" y="5811"/>
                  </a:lnTo>
                  <a:lnTo>
                    <a:pt x="3765" y="7794"/>
                  </a:lnTo>
                  <a:lnTo>
                    <a:pt x="4852" y="9790"/>
                  </a:lnTo>
                  <a:lnTo>
                    <a:pt x="5925" y="11786"/>
                  </a:lnTo>
                  <a:lnTo>
                    <a:pt x="6140" y="12191"/>
                  </a:lnTo>
                  <a:lnTo>
                    <a:pt x="6292" y="12481"/>
                  </a:lnTo>
                  <a:lnTo>
                    <a:pt x="6456" y="12797"/>
                  </a:lnTo>
                  <a:lnTo>
                    <a:pt x="6608" y="13113"/>
                  </a:lnTo>
                  <a:lnTo>
                    <a:pt x="6721" y="13403"/>
                  </a:lnTo>
                  <a:lnTo>
                    <a:pt x="6772" y="13530"/>
                  </a:lnTo>
                  <a:lnTo>
                    <a:pt x="6787" y="13607"/>
                  </a:lnTo>
                  <a:lnTo>
                    <a:pt x="6787" y="13607"/>
                  </a:lnTo>
                  <a:lnTo>
                    <a:pt x="6785" y="13618"/>
                  </a:lnTo>
                  <a:lnTo>
                    <a:pt x="6793" y="13633"/>
                  </a:lnTo>
                  <a:lnTo>
                    <a:pt x="6793" y="13633"/>
                  </a:lnTo>
                  <a:lnTo>
                    <a:pt x="6797" y="13656"/>
                  </a:lnTo>
                  <a:lnTo>
                    <a:pt x="6810" y="13757"/>
                  </a:lnTo>
                  <a:lnTo>
                    <a:pt x="6810" y="13833"/>
                  </a:lnTo>
                  <a:lnTo>
                    <a:pt x="6833" y="13706"/>
                  </a:lnTo>
                  <a:lnTo>
                    <a:pt x="6924" y="13871"/>
                  </a:lnTo>
                  <a:lnTo>
                    <a:pt x="7037" y="14086"/>
                  </a:lnTo>
                  <a:lnTo>
                    <a:pt x="7126" y="14262"/>
                  </a:lnTo>
                  <a:lnTo>
                    <a:pt x="7543" y="15412"/>
                  </a:lnTo>
                  <a:lnTo>
                    <a:pt x="7960" y="16562"/>
                  </a:lnTo>
                  <a:lnTo>
                    <a:pt x="8364" y="17711"/>
                  </a:lnTo>
                  <a:lnTo>
                    <a:pt x="8793" y="18861"/>
                  </a:lnTo>
                  <a:lnTo>
                    <a:pt x="9223" y="20035"/>
                  </a:lnTo>
                  <a:lnTo>
                    <a:pt x="9640" y="21210"/>
                  </a:lnTo>
                  <a:lnTo>
                    <a:pt x="10057" y="22385"/>
                  </a:lnTo>
                  <a:lnTo>
                    <a:pt x="10461" y="23573"/>
                  </a:lnTo>
                  <a:lnTo>
                    <a:pt x="10853" y="24747"/>
                  </a:lnTo>
                  <a:lnTo>
                    <a:pt x="11219" y="25935"/>
                  </a:lnTo>
                  <a:lnTo>
                    <a:pt x="11585" y="27135"/>
                  </a:lnTo>
                  <a:lnTo>
                    <a:pt x="11914" y="28335"/>
                  </a:lnTo>
                  <a:lnTo>
                    <a:pt x="12230" y="29535"/>
                  </a:lnTo>
                  <a:lnTo>
                    <a:pt x="12520" y="30735"/>
                  </a:lnTo>
                  <a:lnTo>
                    <a:pt x="12786" y="31948"/>
                  </a:lnTo>
                  <a:lnTo>
                    <a:pt x="13026" y="33173"/>
                  </a:lnTo>
                  <a:lnTo>
                    <a:pt x="13139" y="33780"/>
                  </a:lnTo>
                  <a:lnTo>
                    <a:pt x="13228" y="34399"/>
                  </a:lnTo>
                  <a:lnTo>
                    <a:pt x="13329" y="35018"/>
                  </a:lnTo>
                  <a:lnTo>
                    <a:pt x="13405" y="35637"/>
                  </a:lnTo>
                  <a:lnTo>
                    <a:pt x="13480" y="36256"/>
                  </a:lnTo>
                  <a:lnTo>
                    <a:pt x="13544" y="36875"/>
                  </a:lnTo>
                  <a:lnTo>
                    <a:pt x="13607" y="37494"/>
                  </a:lnTo>
                  <a:lnTo>
                    <a:pt x="13657" y="38125"/>
                  </a:lnTo>
                  <a:lnTo>
                    <a:pt x="13746" y="39641"/>
                  </a:lnTo>
                  <a:lnTo>
                    <a:pt x="13822" y="41145"/>
                  </a:lnTo>
                  <a:lnTo>
                    <a:pt x="13885" y="42661"/>
                  </a:lnTo>
                  <a:lnTo>
                    <a:pt x="13923" y="44176"/>
                  </a:lnTo>
                  <a:lnTo>
                    <a:pt x="13948" y="45692"/>
                  </a:lnTo>
                  <a:lnTo>
                    <a:pt x="13948" y="47208"/>
                  </a:lnTo>
                  <a:lnTo>
                    <a:pt x="13935" y="48724"/>
                  </a:lnTo>
                  <a:lnTo>
                    <a:pt x="13885" y="50227"/>
                  </a:lnTo>
                  <a:lnTo>
                    <a:pt x="13834" y="51743"/>
                  </a:lnTo>
                  <a:lnTo>
                    <a:pt x="13746" y="53259"/>
                  </a:lnTo>
                  <a:lnTo>
                    <a:pt x="13632" y="54763"/>
                  </a:lnTo>
                  <a:lnTo>
                    <a:pt x="13506" y="56278"/>
                  </a:lnTo>
                  <a:lnTo>
                    <a:pt x="13354" y="57782"/>
                  </a:lnTo>
                  <a:lnTo>
                    <a:pt x="13177" y="59285"/>
                  </a:lnTo>
                  <a:lnTo>
                    <a:pt x="12975" y="60801"/>
                  </a:lnTo>
                  <a:lnTo>
                    <a:pt x="12735" y="62304"/>
                  </a:lnTo>
                  <a:lnTo>
                    <a:pt x="12710" y="62405"/>
                  </a:lnTo>
                  <a:lnTo>
                    <a:pt x="12760" y="62582"/>
                  </a:lnTo>
                  <a:lnTo>
                    <a:pt x="12823" y="62759"/>
                  </a:lnTo>
                  <a:lnTo>
                    <a:pt x="12887" y="62923"/>
                  </a:lnTo>
                  <a:lnTo>
                    <a:pt x="12975" y="63087"/>
                  </a:lnTo>
                  <a:lnTo>
                    <a:pt x="13329" y="61420"/>
                  </a:lnTo>
                  <a:lnTo>
                    <a:pt x="13506" y="60586"/>
                  </a:lnTo>
                  <a:lnTo>
                    <a:pt x="13670" y="59765"/>
                  </a:lnTo>
                  <a:lnTo>
                    <a:pt x="13822" y="58931"/>
                  </a:lnTo>
                  <a:lnTo>
                    <a:pt x="13948" y="58085"/>
                  </a:lnTo>
                  <a:lnTo>
                    <a:pt x="14049" y="57251"/>
                  </a:lnTo>
                  <a:lnTo>
                    <a:pt x="14087" y="56834"/>
                  </a:lnTo>
                  <a:lnTo>
                    <a:pt x="14125" y="56417"/>
                  </a:lnTo>
                  <a:lnTo>
                    <a:pt x="14175" y="55470"/>
                  </a:lnTo>
                  <a:lnTo>
                    <a:pt x="14226" y="54523"/>
                  </a:lnTo>
                  <a:lnTo>
                    <a:pt x="14302" y="52640"/>
                  </a:lnTo>
                  <a:lnTo>
                    <a:pt x="14352" y="50745"/>
                  </a:lnTo>
                  <a:lnTo>
                    <a:pt x="14390" y="48850"/>
                  </a:lnTo>
                  <a:lnTo>
                    <a:pt x="14428" y="45073"/>
                  </a:lnTo>
                  <a:lnTo>
                    <a:pt x="14453" y="43178"/>
                  </a:lnTo>
                  <a:lnTo>
                    <a:pt x="14491" y="41284"/>
                  </a:lnTo>
                  <a:lnTo>
                    <a:pt x="14504" y="40563"/>
                  </a:lnTo>
                  <a:lnTo>
                    <a:pt x="14719" y="40905"/>
                  </a:lnTo>
                  <a:lnTo>
                    <a:pt x="14820" y="41069"/>
                  </a:lnTo>
                  <a:lnTo>
                    <a:pt x="14908" y="41246"/>
                  </a:lnTo>
                  <a:lnTo>
                    <a:pt x="15236" y="41966"/>
                  </a:lnTo>
                  <a:lnTo>
                    <a:pt x="15540" y="42698"/>
                  </a:lnTo>
                  <a:lnTo>
                    <a:pt x="15830" y="43431"/>
                  </a:lnTo>
                  <a:lnTo>
                    <a:pt x="16146" y="44164"/>
                  </a:lnTo>
                  <a:lnTo>
                    <a:pt x="16462" y="44884"/>
                  </a:lnTo>
                  <a:lnTo>
                    <a:pt x="16626" y="45238"/>
                  </a:lnTo>
                  <a:lnTo>
                    <a:pt x="16803" y="45591"/>
                  </a:lnTo>
                  <a:lnTo>
                    <a:pt x="16980" y="45932"/>
                  </a:lnTo>
                  <a:lnTo>
                    <a:pt x="17169" y="46273"/>
                  </a:lnTo>
                  <a:lnTo>
                    <a:pt x="17372" y="46615"/>
                  </a:lnTo>
                  <a:lnTo>
                    <a:pt x="17586" y="46930"/>
                  </a:lnTo>
                  <a:lnTo>
                    <a:pt x="17978" y="47511"/>
                  </a:lnTo>
                  <a:lnTo>
                    <a:pt x="18357" y="48105"/>
                  </a:lnTo>
                  <a:lnTo>
                    <a:pt x="18698" y="48686"/>
                  </a:lnTo>
                  <a:lnTo>
                    <a:pt x="19039" y="49280"/>
                  </a:lnTo>
                  <a:lnTo>
                    <a:pt x="19342" y="49886"/>
                  </a:lnTo>
                  <a:lnTo>
                    <a:pt x="19633" y="50493"/>
                  </a:lnTo>
                  <a:lnTo>
                    <a:pt x="19886" y="51112"/>
                  </a:lnTo>
                  <a:lnTo>
                    <a:pt x="20126" y="51731"/>
                  </a:lnTo>
                  <a:lnTo>
                    <a:pt x="20328" y="52362"/>
                  </a:lnTo>
                  <a:lnTo>
                    <a:pt x="20505" y="52994"/>
                  </a:lnTo>
                  <a:lnTo>
                    <a:pt x="20593" y="53322"/>
                  </a:lnTo>
                  <a:lnTo>
                    <a:pt x="20656" y="53651"/>
                  </a:lnTo>
                  <a:lnTo>
                    <a:pt x="20719" y="53979"/>
                  </a:lnTo>
                  <a:lnTo>
                    <a:pt x="20783" y="54308"/>
                  </a:lnTo>
                  <a:lnTo>
                    <a:pt x="20833" y="54636"/>
                  </a:lnTo>
                  <a:lnTo>
                    <a:pt x="20871" y="54977"/>
                  </a:lnTo>
                  <a:lnTo>
                    <a:pt x="20909" y="55318"/>
                  </a:lnTo>
                  <a:lnTo>
                    <a:pt x="20922" y="55659"/>
                  </a:lnTo>
                  <a:lnTo>
                    <a:pt x="20947" y="56001"/>
                  </a:lnTo>
                  <a:lnTo>
                    <a:pt x="20947" y="56354"/>
                  </a:lnTo>
                  <a:lnTo>
                    <a:pt x="20947" y="56708"/>
                  </a:lnTo>
                  <a:lnTo>
                    <a:pt x="20934" y="57062"/>
                  </a:lnTo>
                  <a:lnTo>
                    <a:pt x="20934" y="57150"/>
                  </a:lnTo>
                  <a:lnTo>
                    <a:pt x="20960" y="57239"/>
                  </a:lnTo>
                  <a:lnTo>
                    <a:pt x="20985" y="57327"/>
                  </a:lnTo>
                  <a:lnTo>
                    <a:pt x="21023" y="57415"/>
                  </a:lnTo>
                  <a:lnTo>
                    <a:pt x="21098" y="57592"/>
                  </a:lnTo>
                  <a:lnTo>
                    <a:pt x="21174" y="57769"/>
                  </a:lnTo>
                  <a:lnTo>
                    <a:pt x="21301" y="57605"/>
                  </a:lnTo>
                  <a:lnTo>
                    <a:pt x="21427" y="57441"/>
                  </a:lnTo>
                  <a:lnTo>
                    <a:pt x="21490" y="57352"/>
                  </a:lnTo>
                  <a:lnTo>
                    <a:pt x="21541" y="57276"/>
                  </a:lnTo>
                  <a:lnTo>
                    <a:pt x="21579" y="57188"/>
                  </a:lnTo>
                  <a:lnTo>
                    <a:pt x="21604" y="57100"/>
                  </a:lnTo>
                  <a:lnTo>
                    <a:pt x="21755" y="56342"/>
                  </a:lnTo>
                  <a:lnTo>
                    <a:pt x="21882" y="55596"/>
                  </a:lnTo>
                  <a:lnTo>
                    <a:pt x="22122" y="54080"/>
                  </a:lnTo>
                  <a:lnTo>
                    <a:pt x="22122" y="52160"/>
                  </a:lnTo>
                  <a:lnTo>
                    <a:pt x="21945" y="51175"/>
                  </a:lnTo>
                  <a:lnTo>
                    <a:pt x="21768" y="50202"/>
                  </a:lnTo>
                  <a:lnTo>
                    <a:pt x="21616" y="49482"/>
                  </a:lnTo>
                  <a:lnTo>
                    <a:pt x="21440" y="48775"/>
                  </a:lnTo>
                  <a:lnTo>
                    <a:pt x="21237" y="48067"/>
                  </a:lnTo>
                  <a:lnTo>
                    <a:pt x="21023" y="47385"/>
                  </a:lnTo>
                  <a:lnTo>
                    <a:pt x="20770" y="46703"/>
                  </a:lnTo>
                  <a:lnTo>
                    <a:pt x="20505" y="46046"/>
                  </a:lnTo>
                  <a:lnTo>
                    <a:pt x="20214" y="45389"/>
                  </a:lnTo>
                  <a:lnTo>
                    <a:pt x="19898" y="44745"/>
                  </a:lnTo>
                  <a:lnTo>
                    <a:pt x="19570" y="44113"/>
                  </a:lnTo>
                  <a:lnTo>
                    <a:pt x="19216" y="43482"/>
                  </a:lnTo>
                  <a:lnTo>
                    <a:pt x="18837" y="42875"/>
                  </a:lnTo>
                  <a:lnTo>
                    <a:pt x="18445" y="42269"/>
                  </a:lnTo>
                  <a:lnTo>
                    <a:pt x="18041" y="41675"/>
                  </a:lnTo>
                  <a:lnTo>
                    <a:pt x="17599" y="41094"/>
                  </a:lnTo>
                  <a:lnTo>
                    <a:pt x="17157" y="40526"/>
                  </a:lnTo>
                  <a:lnTo>
                    <a:pt x="16689" y="39957"/>
                  </a:lnTo>
                  <a:lnTo>
                    <a:pt x="16411" y="39616"/>
                  </a:lnTo>
                  <a:lnTo>
                    <a:pt x="16146" y="39275"/>
                  </a:lnTo>
                  <a:lnTo>
                    <a:pt x="15893" y="38921"/>
                  </a:lnTo>
                  <a:lnTo>
                    <a:pt x="15653" y="38568"/>
                  </a:lnTo>
                  <a:lnTo>
                    <a:pt x="15426" y="38214"/>
                  </a:lnTo>
                  <a:lnTo>
                    <a:pt x="15224" y="37847"/>
                  </a:lnTo>
                  <a:lnTo>
                    <a:pt x="15022" y="37481"/>
                  </a:lnTo>
                  <a:lnTo>
                    <a:pt x="14845" y="37102"/>
                  </a:lnTo>
                  <a:lnTo>
                    <a:pt x="14668" y="36711"/>
                  </a:lnTo>
                  <a:lnTo>
                    <a:pt x="14516" y="36319"/>
                  </a:lnTo>
                  <a:lnTo>
                    <a:pt x="14377" y="35927"/>
                  </a:lnTo>
                  <a:lnTo>
                    <a:pt x="14238" y="35510"/>
                  </a:lnTo>
                  <a:lnTo>
                    <a:pt x="14125" y="35094"/>
                  </a:lnTo>
                  <a:lnTo>
                    <a:pt x="14011" y="34677"/>
                  </a:lnTo>
                  <a:lnTo>
                    <a:pt x="13910" y="34235"/>
                  </a:lnTo>
                  <a:lnTo>
                    <a:pt x="13822" y="33792"/>
                  </a:lnTo>
                  <a:lnTo>
                    <a:pt x="13569" y="32441"/>
                  </a:lnTo>
                  <a:lnTo>
                    <a:pt x="13278" y="31089"/>
                  </a:lnTo>
                  <a:lnTo>
                    <a:pt x="12975" y="29737"/>
                  </a:lnTo>
                  <a:lnTo>
                    <a:pt x="12647" y="28411"/>
                  </a:lnTo>
                  <a:lnTo>
                    <a:pt x="12280" y="27072"/>
                  </a:lnTo>
                  <a:lnTo>
                    <a:pt x="11914" y="25745"/>
                  </a:lnTo>
                  <a:lnTo>
                    <a:pt x="11510" y="24432"/>
                  </a:lnTo>
                  <a:lnTo>
                    <a:pt x="11093" y="23118"/>
                  </a:lnTo>
                  <a:lnTo>
                    <a:pt x="10663" y="21817"/>
                  </a:lnTo>
                  <a:lnTo>
                    <a:pt x="10221" y="20516"/>
                  </a:lnTo>
                  <a:lnTo>
                    <a:pt x="9753" y="19214"/>
                  </a:lnTo>
                  <a:lnTo>
                    <a:pt x="9273" y="17926"/>
                  </a:lnTo>
                  <a:lnTo>
                    <a:pt x="8781" y="16637"/>
                  </a:lnTo>
                  <a:lnTo>
                    <a:pt x="8275" y="15349"/>
                  </a:lnTo>
                  <a:lnTo>
                    <a:pt x="7770" y="14060"/>
                  </a:lnTo>
                  <a:lnTo>
                    <a:pt x="7239" y="12784"/>
                  </a:lnTo>
                  <a:lnTo>
                    <a:pt x="7075" y="12393"/>
                  </a:lnTo>
                  <a:lnTo>
                    <a:pt x="6949" y="12077"/>
                  </a:lnTo>
                  <a:lnTo>
                    <a:pt x="6747" y="11572"/>
                  </a:lnTo>
                  <a:lnTo>
                    <a:pt x="6494" y="10902"/>
                  </a:lnTo>
                  <a:lnTo>
                    <a:pt x="6267" y="10662"/>
                  </a:lnTo>
                  <a:lnTo>
                    <a:pt x="6166" y="10548"/>
                  </a:lnTo>
                  <a:lnTo>
                    <a:pt x="6077" y="10409"/>
                  </a:lnTo>
                  <a:lnTo>
                    <a:pt x="3348" y="5445"/>
                  </a:lnTo>
                  <a:lnTo>
                    <a:pt x="607" y="468"/>
                  </a:lnTo>
                  <a:lnTo>
                    <a:pt x="569" y="404"/>
                  </a:lnTo>
                  <a:lnTo>
                    <a:pt x="518" y="341"/>
                  </a:lnTo>
                  <a:lnTo>
                    <a:pt x="405" y="228"/>
                  </a:lnTo>
                  <a:lnTo>
                    <a:pt x="266" y="114"/>
                  </a:lnTo>
                  <a:lnTo>
                    <a:pt x="139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2" name="Google Shape;262;p43"/>
            <p:cNvSpPr/>
            <p:nvPr/>
          </p:nvSpPr>
          <p:spPr>
            <a:xfrm rot="10800000">
              <a:off x="190836" y="4719948"/>
              <a:ext cx="63560" cy="124255"/>
            </a:xfrm>
            <a:custGeom>
              <a:avLst/>
              <a:gdLst/>
              <a:ahLst/>
              <a:cxnLst/>
              <a:rect l="l" t="t" r="r" b="b"/>
              <a:pathLst>
                <a:path w="7076" h="13833" fill="none" extrusionOk="0">
                  <a:moveTo>
                    <a:pt x="7075" y="12393"/>
                  </a:moveTo>
                  <a:lnTo>
                    <a:pt x="7075" y="12393"/>
                  </a:lnTo>
                  <a:lnTo>
                    <a:pt x="6949" y="12077"/>
                  </a:lnTo>
                  <a:lnTo>
                    <a:pt x="6747" y="11572"/>
                  </a:lnTo>
                  <a:lnTo>
                    <a:pt x="6494" y="10902"/>
                  </a:lnTo>
                  <a:lnTo>
                    <a:pt x="6494" y="10902"/>
                  </a:lnTo>
                  <a:lnTo>
                    <a:pt x="6267" y="10662"/>
                  </a:lnTo>
                  <a:lnTo>
                    <a:pt x="6166" y="10548"/>
                  </a:lnTo>
                  <a:lnTo>
                    <a:pt x="6077" y="10409"/>
                  </a:lnTo>
                  <a:lnTo>
                    <a:pt x="6077" y="10409"/>
                  </a:lnTo>
                  <a:lnTo>
                    <a:pt x="3348" y="5445"/>
                  </a:lnTo>
                  <a:lnTo>
                    <a:pt x="607" y="468"/>
                  </a:lnTo>
                  <a:lnTo>
                    <a:pt x="607" y="468"/>
                  </a:lnTo>
                  <a:lnTo>
                    <a:pt x="569" y="404"/>
                  </a:lnTo>
                  <a:lnTo>
                    <a:pt x="518" y="341"/>
                  </a:lnTo>
                  <a:lnTo>
                    <a:pt x="405" y="228"/>
                  </a:lnTo>
                  <a:lnTo>
                    <a:pt x="266" y="114"/>
                  </a:lnTo>
                  <a:lnTo>
                    <a:pt x="139" y="0"/>
                  </a:lnTo>
                  <a:lnTo>
                    <a:pt x="139" y="0"/>
                  </a:lnTo>
                  <a:lnTo>
                    <a:pt x="89" y="190"/>
                  </a:lnTo>
                  <a:lnTo>
                    <a:pt x="38" y="392"/>
                  </a:lnTo>
                  <a:lnTo>
                    <a:pt x="13" y="480"/>
                  </a:lnTo>
                  <a:lnTo>
                    <a:pt x="0" y="569"/>
                  </a:lnTo>
                  <a:lnTo>
                    <a:pt x="0" y="657"/>
                  </a:lnTo>
                  <a:lnTo>
                    <a:pt x="26" y="733"/>
                  </a:lnTo>
                  <a:lnTo>
                    <a:pt x="26" y="733"/>
                  </a:lnTo>
                  <a:lnTo>
                    <a:pt x="392" y="1503"/>
                  </a:lnTo>
                  <a:lnTo>
                    <a:pt x="784" y="2287"/>
                  </a:lnTo>
                  <a:lnTo>
                    <a:pt x="1175" y="3045"/>
                  </a:lnTo>
                  <a:lnTo>
                    <a:pt x="1580" y="3815"/>
                  </a:lnTo>
                  <a:lnTo>
                    <a:pt x="1580" y="3815"/>
                  </a:lnTo>
                  <a:lnTo>
                    <a:pt x="2666" y="5811"/>
                  </a:lnTo>
                  <a:lnTo>
                    <a:pt x="3765" y="7794"/>
                  </a:lnTo>
                  <a:lnTo>
                    <a:pt x="4852" y="9790"/>
                  </a:lnTo>
                  <a:lnTo>
                    <a:pt x="5925" y="11786"/>
                  </a:lnTo>
                  <a:lnTo>
                    <a:pt x="5925" y="11786"/>
                  </a:lnTo>
                  <a:lnTo>
                    <a:pt x="6140" y="12191"/>
                  </a:lnTo>
                  <a:lnTo>
                    <a:pt x="6292" y="12481"/>
                  </a:lnTo>
                  <a:lnTo>
                    <a:pt x="6456" y="12797"/>
                  </a:lnTo>
                  <a:lnTo>
                    <a:pt x="6608" y="13113"/>
                  </a:lnTo>
                  <a:lnTo>
                    <a:pt x="6721" y="13403"/>
                  </a:lnTo>
                  <a:lnTo>
                    <a:pt x="6772" y="13530"/>
                  </a:lnTo>
                  <a:lnTo>
                    <a:pt x="6797" y="13656"/>
                  </a:lnTo>
                  <a:lnTo>
                    <a:pt x="6810" y="13757"/>
                  </a:lnTo>
                  <a:lnTo>
                    <a:pt x="6810" y="13833"/>
                  </a:lnTo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3" name="Google Shape;263;p43"/>
            <p:cNvSpPr/>
            <p:nvPr/>
          </p:nvSpPr>
          <p:spPr>
            <a:xfrm rot="10800000">
              <a:off x="55686" y="4277515"/>
              <a:ext cx="137774" cy="455377"/>
            </a:xfrm>
            <a:custGeom>
              <a:avLst/>
              <a:gdLst/>
              <a:ahLst/>
              <a:cxnLst/>
              <a:rect l="l" t="t" r="r" b="b"/>
              <a:pathLst>
                <a:path w="15338" h="50696" fill="none" extrusionOk="0">
                  <a:moveTo>
                    <a:pt x="1" y="1226"/>
                  </a:moveTo>
                  <a:lnTo>
                    <a:pt x="1" y="1226"/>
                  </a:lnTo>
                  <a:lnTo>
                    <a:pt x="140" y="1479"/>
                  </a:lnTo>
                  <a:lnTo>
                    <a:pt x="253" y="1694"/>
                  </a:lnTo>
                  <a:lnTo>
                    <a:pt x="342" y="1870"/>
                  </a:lnTo>
                  <a:lnTo>
                    <a:pt x="342" y="1870"/>
                  </a:lnTo>
                  <a:lnTo>
                    <a:pt x="759" y="3020"/>
                  </a:lnTo>
                  <a:lnTo>
                    <a:pt x="1176" y="4170"/>
                  </a:lnTo>
                  <a:lnTo>
                    <a:pt x="1580" y="5319"/>
                  </a:lnTo>
                  <a:lnTo>
                    <a:pt x="2009" y="6469"/>
                  </a:lnTo>
                  <a:lnTo>
                    <a:pt x="2009" y="6469"/>
                  </a:lnTo>
                  <a:lnTo>
                    <a:pt x="2439" y="7643"/>
                  </a:lnTo>
                  <a:lnTo>
                    <a:pt x="2856" y="8818"/>
                  </a:lnTo>
                  <a:lnTo>
                    <a:pt x="3273" y="9993"/>
                  </a:lnTo>
                  <a:lnTo>
                    <a:pt x="3677" y="11181"/>
                  </a:lnTo>
                  <a:lnTo>
                    <a:pt x="4069" y="12355"/>
                  </a:lnTo>
                  <a:lnTo>
                    <a:pt x="4435" y="13543"/>
                  </a:lnTo>
                  <a:lnTo>
                    <a:pt x="4801" y="14743"/>
                  </a:lnTo>
                  <a:lnTo>
                    <a:pt x="5130" y="15943"/>
                  </a:lnTo>
                  <a:lnTo>
                    <a:pt x="5446" y="17143"/>
                  </a:lnTo>
                  <a:lnTo>
                    <a:pt x="5736" y="18343"/>
                  </a:lnTo>
                  <a:lnTo>
                    <a:pt x="6002" y="19556"/>
                  </a:lnTo>
                  <a:lnTo>
                    <a:pt x="6242" y="20781"/>
                  </a:lnTo>
                  <a:lnTo>
                    <a:pt x="6355" y="21388"/>
                  </a:lnTo>
                  <a:lnTo>
                    <a:pt x="6444" y="22007"/>
                  </a:lnTo>
                  <a:lnTo>
                    <a:pt x="6545" y="22626"/>
                  </a:lnTo>
                  <a:lnTo>
                    <a:pt x="6621" y="23245"/>
                  </a:lnTo>
                  <a:lnTo>
                    <a:pt x="6696" y="23864"/>
                  </a:lnTo>
                  <a:lnTo>
                    <a:pt x="6760" y="24483"/>
                  </a:lnTo>
                  <a:lnTo>
                    <a:pt x="6823" y="25102"/>
                  </a:lnTo>
                  <a:lnTo>
                    <a:pt x="6873" y="25733"/>
                  </a:lnTo>
                  <a:lnTo>
                    <a:pt x="6873" y="25733"/>
                  </a:lnTo>
                  <a:lnTo>
                    <a:pt x="6962" y="27249"/>
                  </a:lnTo>
                  <a:lnTo>
                    <a:pt x="7038" y="28753"/>
                  </a:lnTo>
                  <a:lnTo>
                    <a:pt x="7101" y="30269"/>
                  </a:lnTo>
                  <a:lnTo>
                    <a:pt x="7139" y="31784"/>
                  </a:lnTo>
                  <a:lnTo>
                    <a:pt x="7164" y="33300"/>
                  </a:lnTo>
                  <a:lnTo>
                    <a:pt x="7164" y="34816"/>
                  </a:lnTo>
                  <a:lnTo>
                    <a:pt x="7151" y="36332"/>
                  </a:lnTo>
                  <a:lnTo>
                    <a:pt x="7101" y="37835"/>
                  </a:lnTo>
                  <a:lnTo>
                    <a:pt x="7050" y="39351"/>
                  </a:lnTo>
                  <a:lnTo>
                    <a:pt x="6962" y="40867"/>
                  </a:lnTo>
                  <a:lnTo>
                    <a:pt x="6848" y="42371"/>
                  </a:lnTo>
                  <a:lnTo>
                    <a:pt x="6722" y="43886"/>
                  </a:lnTo>
                  <a:lnTo>
                    <a:pt x="6570" y="45390"/>
                  </a:lnTo>
                  <a:lnTo>
                    <a:pt x="6393" y="46893"/>
                  </a:lnTo>
                  <a:lnTo>
                    <a:pt x="6191" y="48409"/>
                  </a:lnTo>
                  <a:lnTo>
                    <a:pt x="5951" y="49912"/>
                  </a:lnTo>
                  <a:lnTo>
                    <a:pt x="5951" y="49912"/>
                  </a:lnTo>
                  <a:lnTo>
                    <a:pt x="5926" y="50013"/>
                  </a:lnTo>
                  <a:lnTo>
                    <a:pt x="5926" y="50013"/>
                  </a:lnTo>
                  <a:lnTo>
                    <a:pt x="5976" y="50190"/>
                  </a:lnTo>
                  <a:lnTo>
                    <a:pt x="6039" y="50367"/>
                  </a:lnTo>
                  <a:lnTo>
                    <a:pt x="6103" y="50531"/>
                  </a:lnTo>
                  <a:lnTo>
                    <a:pt x="6191" y="50695"/>
                  </a:lnTo>
                  <a:lnTo>
                    <a:pt x="6191" y="50695"/>
                  </a:lnTo>
                  <a:lnTo>
                    <a:pt x="6545" y="49028"/>
                  </a:lnTo>
                  <a:lnTo>
                    <a:pt x="6722" y="48194"/>
                  </a:lnTo>
                  <a:lnTo>
                    <a:pt x="6886" y="47373"/>
                  </a:lnTo>
                  <a:lnTo>
                    <a:pt x="7038" y="46539"/>
                  </a:lnTo>
                  <a:lnTo>
                    <a:pt x="7164" y="45693"/>
                  </a:lnTo>
                  <a:lnTo>
                    <a:pt x="7265" y="44859"/>
                  </a:lnTo>
                  <a:lnTo>
                    <a:pt x="7303" y="44442"/>
                  </a:lnTo>
                  <a:lnTo>
                    <a:pt x="7341" y="44025"/>
                  </a:lnTo>
                  <a:lnTo>
                    <a:pt x="7341" y="44025"/>
                  </a:lnTo>
                  <a:lnTo>
                    <a:pt x="7391" y="43078"/>
                  </a:lnTo>
                  <a:lnTo>
                    <a:pt x="7442" y="42131"/>
                  </a:lnTo>
                  <a:lnTo>
                    <a:pt x="7518" y="40248"/>
                  </a:lnTo>
                  <a:lnTo>
                    <a:pt x="7568" y="38353"/>
                  </a:lnTo>
                  <a:lnTo>
                    <a:pt x="7606" y="36458"/>
                  </a:lnTo>
                  <a:lnTo>
                    <a:pt x="7644" y="32681"/>
                  </a:lnTo>
                  <a:lnTo>
                    <a:pt x="7669" y="30786"/>
                  </a:lnTo>
                  <a:lnTo>
                    <a:pt x="7707" y="28892"/>
                  </a:lnTo>
                  <a:lnTo>
                    <a:pt x="7707" y="28892"/>
                  </a:lnTo>
                  <a:lnTo>
                    <a:pt x="7720" y="28171"/>
                  </a:lnTo>
                  <a:lnTo>
                    <a:pt x="7720" y="28171"/>
                  </a:lnTo>
                  <a:lnTo>
                    <a:pt x="7935" y="28513"/>
                  </a:lnTo>
                  <a:lnTo>
                    <a:pt x="8036" y="28677"/>
                  </a:lnTo>
                  <a:lnTo>
                    <a:pt x="8124" y="28854"/>
                  </a:lnTo>
                  <a:lnTo>
                    <a:pt x="8124" y="28854"/>
                  </a:lnTo>
                  <a:lnTo>
                    <a:pt x="8452" y="29574"/>
                  </a:lnTo>
                  <a:lnTo>
                    <a:pt x="8756" y="30306"/>
                  </a:lnTo>
                  <a:lnTo>
                    <a:pt x="9046" y="31039"/>
                  </a:lnTo>
                  <a:lnTo>
                    <a:pt x="9362" y="31772"/>
                  </a:lnTo>
                  <a:lnTo>
                    <a:pt x="9678" y="32492"/>
                  </a:lnTo>
                  <a:lnTo>
                    <a:pt x="9842" y="32846"/>
                  </a:lnTo>
                  <a:lnTo>
                    <a:pt x="10019" y="33199"/>
                  </a:lnTo>
                  <a:lnTo>
                    <a:pt x="10196" y="33540"/>
                  </a:lnTo>
                  <a:lnTo>
                    <a:pt x="10385" y="33881"/>
                  </a:lnTo>
                  <a:lnTo>
                    <a:pt x="10588" y="34223"/>
                  </a:lnTo>
                  <a:lnTo>
                    <a:pt x="10802" y="34538"/>
                  </a:lnTo>
                  <a:lnTo>
                    <a:pt x="10802" y="34538"/>
                  </a:lnTo>
                  <a:lnTo>
                    <a:pt x="11194" y="35119"/>
                  </a:lnTo>
                  <a:lnTo>
                    <a:pt x="11573" y="35713"/>
                  </a:lnTo>
                  <a:lnTo>
                    <a:pt x="11914" y="36294"/>
                  </a:lnTo>
                  <a:lnTo>
                    <a:pt x="12255" y="36888"/>
                  </a:lnTo>
                  <a:lnTo>
                    <a:pt x="12558" y="37494"/>
                  </a:lnTo>
                  <a:lnTo>
                    <a:pt x="12849" y="38101"/>
                  </a:lnTo>
                  <a:lnTo>
                    <a:pt x="13102" y="38720"/>
                  </a:lnTo>
                  <a:lnTo>
                    <a:pt x="13342" y="39339"/>
                  </a:lnTo>
                  <a:lnTo>
                    <a:pt x="13544" y="39970"/>
                  </a:lnTo>
                  <a:lnTo>
                    <a:pt x="13721" y="40602"/>
                  </a:lnTo>
                  <a:lnTo>
                    <a:pt x="13809" y="40930"/>
                  </a:lnTo>
                  <a:lnTo>
                    <a:pt x="13872" y="41259"/>
                  </a:lnTo>
                  <a:lnTo>
                    <a:pt x="13935" y="41587"/>
                  </a:lnTo>
                  <a:lnTo>
                    <a:pt x="13999" y="41916"/>
                  </a:lnTo>
                  <a:lnTo>
                    <a:pt x="14049" y="42244"/>
                  </a:lnTo>
                  <a:lnTo>
                    <a:pt x="14087" y="42585"/>
                  </a:lnTo>
                  <a:lnTo>
                    <a:pt x="14125" y="42926"/>
                  </a:lnTo>
                  <a:lnTo>
                    <a:pt x="14138" y="43267"/>
                  </a:lnTo>
                  <a:lnTo>
                    <a:pt x="14163" y="43609"/>
                  </a:lnTo>
                  <a:lnTo>
                    <a:pt x="14163" y="43962"/>
                  </a:lnTo>
                  <a:lnTo>
                    <a:pt x="14163" y="44316"/>
                  </a:lnTo>
                  <a:lnTo>
                    <a:pt x="14150" y="44670"/>
                  </a:lnTo>
                  <a:lnTo>
                    <a:pt x="14150" y="44670"/>
                  </a:lnTo>
                  <a:lnTo>
                    <a:pt x="14150" y="44758"/>
                  </a:lnTo>
                  <a:lnTo>
                    <a:pt x="14176" y="44847"/>
                  </a:lnTo>
                  <a:lnTo>
                    <a:pt x="14201" y="44935"/>
                  </a:lnTo>
                  <a:lnTo>
                    <a:pt x="14239" y="45023"/>
                  </a:lnTo>
                  <a:lnTo>
                    <a:pt x="14314" y="45200"/>
                  </a:lnTo>
                  <a:lnTo>
                    <a:pt x="14390" y="45377"/>
                  </a:lnTo>
                  <a:lnTo>
                    <a:pt x="14390" y="45377"/>
                  </a:lnTo>
                  <a:lnTo>
                    <a:pt x="14517" y="45213"/>
                  </a:lnTo>
                  <a:lnTo>
                    <a:pt x="14643" y="45049"/>
                  </a:lnTo>
                  <a:lnTo>
                    <a:pt x="14706" y="44960"/>
                  </a:lnTo>
                  <a:lnTo>
                    <a:pt x="14757" y="44884"/>
                  </a:lnTo>
                  <a:lnTo>
                    <a:pt x="14795" y="44796"/>
                  </a:lnTo>
                  <a:lnTo>
                    <a:pt x="14820" y="44708"/>
                  </a:lnTo>
                  <a:lnTo>
                    <a:pt x="14820" y="44708"/>
                  </a:lnTo>
                  <a:lnTo>
                    <a:pt x="14971" y="43950"/>
                  </a:lnTo>
                  <a:lnTo>
                    <a:pt x="15098" y="43204"/>
                  </a:lnTo>
                  <a:lnTo>
                    <a:pt x="15338" y="41688"/>
                  </a:lnTo>
                  <a:lnTo>
                    <a:pt x="15338" y="41688"/>
                  </a:lnTo>
                  <a:lnTo>
                    <a:pt x="15338" y="39768"/>
                  </a:lnTo>
                  <a:lnTo>
                    <a:pt x="15338" y="39768"/>
                  </a:lnTo>
                  <a:lnTo>
                    <a:pt x="15161" y="38783"/>
                  </a:lnTo>
                  <a:lnTo>
                    <a:pt x="14984" y="37810"/>
                  </a:lnTo>
                  <a:lnTo>
                    <a:pt x="14984" y="37810"/>
                  </a:lnTo>
                  <a:lnTo>
                    <a:pt x="14832" y="37090"/>
                  </a:lnTo>
                  <a:lnTo>
                    <a:pt x="14656" y="36383"/>
                  </a:lnTo>
                  <a:lnTo>
                    <a:pt x="14453" y="35675"/>
                  </a:lnTo>
                  <a:lnTo>
                    <a:pt x="14239" y="34993"/>
                  </a:lnTo>
                  <a:lnTo>
                    <a:pt x="13986" y="34311"/>
                  </a:lnTo>
                  <a:lnTo>
                    <a:pt x="13721" y="33654"/>
                  </a:lnTo>
                  <a:lnTo>
                    <a:pt x="13430" y="32997"/>
                  </a:lnTo>
                  <a:lnTo>
                    <a:pt x="13114" y="32353"/>
                  </a:lnTo>
                  <a:lnTo>
                    <a:pt x="12786" y="31721"/>
                  </a:lnTo>
                  <a:lnTo>
                    <a:pt x="12432" y="31090"/>
                  </a:lnTo>
                  <a:lnTo>
                    <a:pt x="12053" y="30483"/>
                  </a:lnTo>
                  <a:lnTo>
                    <a:pt x="11661" y="29877"/>
                  </a:lnTo>
                  <a:lnTo>
                    <a:pt x="11257" y="29283"/>
                  </a:lnTo>
                  <a:lnTo>
                    <a:pt x="10815" y="28702"/>
                  </a:lnTo>
                  <a:lnTo>
                    <a:pt x="10373" y="28134"/>
                  </a:lnTo>
                  <a:lnTo>
                    <a:pt x="9905" y="27565"/>
                  </a:lnTo>
                  <a:lnTo>
                    <a:pt x="9905" y="27565"/>
                  </a:lnTo>
                  <a:lnTo>
                    <a:pt x="9627" y="27224"/>
                  </a:lnTo>
                  <a:lnTo>
                    <a:pt x="9362" y="26883"/>
                  </a:lnTo>
                  <a:lnTo>
                    <a:pt x="9109" y="26529"/>
                  </a:lnTo>
                  <a:lnTo>
                    <a:pt x="8869" y="26176"/>
                  </a:lnTo>
                  <a:lnTo>
                    <a:pt x="8642" y="25822"/>
                  </a:lnTo>
                  <a:lnTo>
                    <a:pt x="8440" y="25455"/>
                  </a:lnTo>
                  <a:lnTo>
                    <a:pt x="8238" y="25089"/>
                  </a:lnTo>
                  <a:lnTo>
                    <a:pt x="8061" y="24710"/>
                  </a:lnTo>
                  <a:lnTo>
                    <a:pt x="7884" y="24319"/>
                  </a:lnTo>
                  <a:lnTo>
                    <a:pt x="7732" y="23927"/>
                  </a:lnTo>
                  <a:lnTo>
                    <a:pt x="7593" y="23535"/>
                  </a:lnTo>
                  <a:lnTo>
                    <a:pt x="7454" y="23118"/>
                  </a:lnTo>
                  <a:lnTo>
                    <a:pt x="7341" y="22702"/>
                  </a:lnTo>
                  <a:lnTo>
                    <a:pt x="7227" y="22285"/>
                  </a:lnTo>
                  <a:lnTo>
                    <a:pt x="7126" y="21843"/>
                  </a:lnTo>
                  <a:lnTo>
                    <a:pt x="7038" y="21400"/>
                  </a:lnTo>
                  <a:lnTo>
                    <a:pt x="7038" y="21400"/>
                  </a:lnTo>
                  <a:lnTo>
                    <a:pt x="6785" y="20049"/>
                  </a:lnTo>
                  <a:lnTo>
                    <a:pt x="6494" y="18697"/>
                  </a:lnTo>
                  <a:lnTo>
                    <a:pt x="6191" y="17345"/>
                  </a:lnTo>
                  <a:lnTo>
                    <a:pt x="5863" y="16019"/>
                  </a:lnTo>
                  <a:lnTo>
                    <a:pt x="5496" y="14680"/>
                  </a:lnTo>
                  <a:lnTo>
                    <a:pt x="5130" y="13353"/>
                  </a:lnTo>
                  <a:lnTo>
                    <a:pt x="4726" y="12040"/>
                  </a:lnTo>
                  <a:lnTo>
                    <a:pt x="4309" y="10726"/>
                  </a:lnTo>
                  <a:lnTo>
                    <a:pt x="3879" y="9425"/>
                  </a:lnTo>
                  <a:lnTo>
                    <a:pt x="3437" y="8124"/>
                  </a:lnTo>
                  <a:lnTo>
                    <a:pt x="2969" y="6822"/>
                  </a:lnTo>
                  <a:lnTo>
                    <a:pt x="2489" y="5534"/>
                  </a:lnTo>
                  <a:lnTo>
                    <a:pt x="1997" y="4245"/>
                  </a:lnTo>
                  <a:lnTo>
                    <a:pt x="1491" y="2957"/>
                  </a:lnTo>
                  <a:lnTo>
                    <a:pt x="986" y="1668"/>
                  </a:lnTo>
                  <a:lnTo>
                    <a:pt x="455" y="392"/>
                  </a:lnTo>
                  <a:lnTo>
                    <a:pt x="455" y="392"/>
                  </a:lnTo>
                  <a:lnTo>
                    <a:pt x="291" y="1"/>
                  </a:lnTo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4" name="Google Shape;264;p43"/>
            <p:cNvSpPr/>
            <p:nvPr/>
          </p:nvSpPr>
          <p:spPr>
            <a:xfrm rot="10800000">
              <a:off x="62261" y="4364780"/>
              <a:ext cx="57551" cy="128800"/>
            </a:xfrm>
            <a:custGeom>
              <a:avLst/>
              <a:gdLst/>
              <a:ahLst/>
              <a:cxnLst/>
              <a:rect l="l" t="t" r="r" b="b"/>
              <a:pathLst>
                <a:path w="6407" h="14339" fill="none" extrusionOk="0">
                  <a:moveTo>
                    <a:pt x="26" y="1"/>
                  </a:moveTo>
                  <a:lnTo>
                    <a:pt x="26" y="1"/>
                  </a:lnTo>
                  <a:lnTo>
                    <a:pt x="279" y="165"/>
                  </a:lnTo>
                  <a:lnTo>
                    <a:pt x="392" y="266"/>
                  </a:lnTo>
                  <a:lnTo>
                    <a:pt x="494" y="367"/>
                  </a:lnTo>
                  <a:lnTo>
                    <a:pt x="494" y="367"/>
                  </a:lnTo>
                  <a:lnTo>
                    <a:pt x="1024" y="999"/>
                  </a:lnTo>
                  <a:lnTo>
                    <a:pt x="1529" y="1631"/>
                  </a:lnTo>
                  <a:lnTo>
                    <a:pt x="2022" y="2275"/>
                  </a:lnTo>
                  <a:lnTo>
                    <a:pt x="2502" y="2932"/>
                  </a:lnTo>
                  <a:lnTo>
                    <a:pt x="2970" y="3601"/>
                  </a:lnTo>
                  <a:lnTo>
                    <a:pt x="3412" y="4271"/>
                  </a:lnTo>
                  <a:lnTo>
                    <a:pt x="3816" y="4966"/>
                  </a:lnTo>
                  <a:lnTo>
                    <a:pt x="4220" y="5660"/>
                  </a:lnTo>
                  <a:lnTo>
                    <a:pt x="4587" y="6368"/>
                  </a:lnTo>
                  <a:lnTo>
                    <a:pt x="4751" y="6734"/>
                  </a:lnTo>
                  <a:lnTo>
                    <a:pt x="4915" y="7100"/>
                  </a:lnTo>
                  <a:lnTo>
                    <a:pt x="5080" y="7467"/>
                  </a:lnTo>
                  <a:lnTo>
                    <a:pt x="5231" y="7846"/>
                  </a:lnTo>
                  <a:lnTo>
                    <a:pt x="5370" y="8212"/>
                  </a:lnTo>
                  <a:lnTo>
                    <a:pt x="5509" y="8591"/>
                  </a:lnTo>
                  <a:lnTo>
                    <a:pt x="5635" y="8983"/>
                  </a:lnTo>
                  <a:lnTo>
                    <a:pt x="5762" y="9374"/>
                  </a:lnTo>
                  <a:lnTo>
                    <a:pt x="5875" y="9766"/>
                  </a:lnTo>
                  <a:lnTo>
                    <a:pt x="5977" y="10158"/>
                  </a:lnTo>
                  <a:lnTo>
                    <a:pt x="6065" y="10562"/>
                  </a:lnTo>
                  <a:lnTo>
                    <a:pt x="6153" y="10966"/>
                  </a:lnTo>
                  <a:lnTo>
                    <a:pt x="6229" y="11383"/>
                  </a:lnTo>
                  <a:lnTo>
                    <a:pt x="6292" y="11787"/>
                  </a:lnTo>
                  <a:lnTo>
                    <a:pt x="6292" y="11787"/>
                  </a:lnTo>
                  <a:lnTo>
                    <a:pt x="6330" y="12052"/>
                  </a:lnTo>
                  <a:lnTo>
                    <a:pt x="6356" y="12330"/>
                  </a:lnTo>
                  <a:lnTo>
                    <a:pt x="6381" y="12861"/>
                  </a:lnTo>
                  <a:lnTo>
                    <a:pt x="6406" y="13935"/>
                  </a:lnTo>
                  <a:lnTo>
                    <a:pt x="6406" y="13935"/>
                  </a:lnTo>
                  <a:lnTo>
                    <a:pt x="6406" y="14011"/>
                  </a:lnTo>
                  <a:lnTo>
                    <a:pt x="6381" y="14086"/>
                  </a:lnTo>
                  <a:lnTo>
                    <a:pt x="6292" y="14339"/>
                  </a:lnTo>
                  <a:lnTo>
                    <a:pt x="6292" y="14339"/>
                  </a:lnTo>
                  <a:lnTo>
                    <a:pt x="6179" y="13859"/>
                  </a:lnTo>
                  <a:lnTo>
                    <a:pt x="6179" y="13859"/>
                  </a:lnTo>
                  <a:lnTo>
                    <a:pt x="6090" y="13455"/>
                  </a:lnTo>
                  <a:lnTo>
                    <a:pt x="5977" y="13063"/>
                  </a:lnTo>
                  <a:lnTo>
                    <a:pt x="5863" y="12671"/>
                  </a:lnTo>
                  <a:lnTo>
                    <a:pt x="5724" y="12292"/>
                  </a:lnTo>
                  <a:lnTo>
                    <a:pt x="5572" y="11914"/>
                  </a:lnTo>
                  <a:lnTo>
                    <a:pt x="5408" y="11535"/>
                  </a:lnTo>
                  <a:lnTo>
                    <a:pt x="5231" y="11168"/>
                  </a:lnTo>
                  <a:lnTo>
                    <a:pt x="5054" y="10814"/>
                  </a:lnTo>
                  <a:lnTo>
                    <a:pt x="4675" y="10094"/>
                  </a:lnTo>
                  <a:lnTo>
                    <a:pt x="4271" y="9387"/>
                  </a:lnTo>
                  <a:lnTo>
                    <a:pt x="3437" y="7972"/>
                  </a:lnTo>
                  <a:lnTo>
                    <a:pt x="3437" y="7972"/>
                  </a:lnTo>
                  <a:lnTo>
                    <a:pt x="3184" y="7530"/>
                  </a:lnTo>
                  <a:lnTo>
                    <a:pt x="2944" y="7075"/>
                  </a:lnTo>
                  <a:lnTo>
                    <a:pt x="2717" y="6620"/>
                  </a:lnTo>
                  <a:lnTo>
                    <a:pt x="2490" y="6166"/>
                  </a:lnTo>
                  <a:lnTo>
                    <a:pt x="2060" y="5243"/>
                  </a:lnTo>
                  <a:lnTo>
                    <a:pt x="1643" y="4296"/>
                  </a:lnTo>
                  <a:lnTo>
                    <a:pt x="1239" y="3361"/>
                  </a:lnTo>
                  <a:lnTo>
                    <a:pt x="847" y="2414"/>
                  </a:lnTo>
                  <a:lnTo>
                    <a:pt x="443" y="1466"/>
                  </a:lnTo>
                  <a:lnTo>
                    <a:pt x="39" y="532"/>
                  </a:lnTo>
                  <a:lnTo>
                    <a:pt x="39" y="532"/>
                  </a:lnTo>
                  <a:lnTo>
                    <a:pt x="13" y="468"/>
                  </a:lnTo>
                  <a:lnTo>
                    <a:pt x="1" y="405"/>
                  </a:lnTo>
                  <a:lnTo>
                    <a:pt x="13" y="266"/>
                  </a:lnTo>
                  <a:lnTo>
                    <a:pt x="26" y="127"/>
                  </a:lnTo>
                  <a:lnTo>
                    <a:pt x="26" y="1"/>
                  </a:lnTo>
                  <a:lnTo>
                    <a:pt x="26" y="1"/>
                  </a:lnTo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5" name="Google Shape;265;p43"/>
            <p:cNvSpPr/>
            <p:nvPr/>
          </p:nvSpPr>
          <p:spPr>
            <a:xfrm rot="10800000">
              <a:off x="91544" y="4229064"/>
              <a:ext cx="90229" cy="65482"/>
            </a:xfrm>
            <a:custGeom>
              <a:avLst/>
              <a:gdLst/>
              <a:ahLst/>
              <a:cxnLst/>
              <a:rect l="l" t="t" r="r" b="b"/>
              <a:pathLst>
                <a:path w="10045" h="7290" extrusionOk="0">
                  <a:moveTo>
                    <a:pt x="1113" y="1441"/>
                  </a:moveTo>
                  <a:lnTo>
                    <a:pt x="1201" y="1453"/>
                  </a:lnTo>
                  <a:lnTo>
                    <a:pt x="1302" y="1466"/>
                  </a:lnTo>
                  <a:lnTo>
                    <a:pt x="1403" y="1491"/>
                  </a:lnTo>
                  <a:lnTo>
                    <a:pt x="1530" y="1529"/>
                  </a:lnTo>
                  <a:lnTo>
                    <a:pt x="1656" y="1580"/>
                  </a:lnTo>
                  <a:lnTo>
                    <a:pt x="1795" y="1655"/>
                  </a:lnTo>
                  <a:lnTo>
                    <a:pt x="1972" y="1858"/>
                  </a:lnTo>
                  <a:lnTo>
                    <a:pt x="2035" y="1959"/>
                  </a:lnTo>
                  <a:lnTo>
                    <a:pt x="2111" y="2072"/>
                  </a:lnTo>
                  <a:lnTo>
                    <a:pt x="2224" y="2300"/>
                  </a:lnTo>
                  <a:lnTo>
                    <a:pt x="2313" y="2552"/>
                  </a:lnTo>
                  <a:lnTo>
                    <a:pt x="2389" y="2780"/>
                  </a:lnTo>
                  <a:lnTo>
                    <a:pt x="2452" y="3020"/>
                  </a:lnTo>
                  <a:lnTo>
                    <a:pt x="2515" y="3260"/>
                  </a:lnTo>
                  <a:lnTo>
                    <a:pt x="2565" y="3512"/>
                  </a:lnTo>
                  <a:lnTo>
                    <a:pt x="2603" y="3765"/>
                  </a:lnTo>
                  <a:lnTo>
                    <a:pt x="2629" y="4005"/>
                  </a:lnTo>
                  <a:lnTo>
                    <a:pt x="2667" y="4510"/>
                  </a:lnTo>
                  <a:lnTo>
                    <a:pt x="2679" y="4586"/>
                  </a:lnTo>
                  <a:lnTo>
                    <a:pt x="2717" y="4662"/>
                  </a:lnTo>
                  <a:lnTo>
                    <a:pt x="2755" y="4725"/>
                  </a:lnTo>
                  <a:lnTo>
                    <a:pt x="2806" y="4776"/>
                  </a:lnTo>
                  <a:lnTo>
                    <a:pt x="2835" y="4793"/>
                  </a:lnTo>
                  <a:lnTo>
                    <a:pt x="2835" y="4793"/>
                  </a:lnTo>
                  <a:lnTo>
                    <a:pt x="2768" y="4814"/>
                  </a:lnTo>
                  <a:lnTo>
                    <a:pt x="2629" y="4877"/>
                  </a:lnTo>
                  <a:lnTo>
                    <a:pt x="2477" y="4940"/>
                  </a:lnTo>
                  <a:lnTo>
                    <a:pt x="2420" y="4977"/>
                  </a:lnTo>
                  <a:lnTo>
                    <a:pt x="2420" y="4977"/>
                  </a:lnTo>
                  <a:lnTo>
                    <a:pt x="2098" y="4586"/>
                  </a:lnTo>
                  <a:lnTo>
                    <a:pt x="1757" y="4144"/>
                  </a:lnTo>
                  <a:lnTo>
                    <a:pt x="1441" y="3689"/>
                  </a:lnTo>
                  <a:lnTo>
                    <a:pt x="1289" y="3462"/>
                  </a:lnTo>
                  <a:lnTo>
                    <a:pt x="1138" y="3222"/>
                  </a:lnTo>
                  <a:lnTo>
                    <a:pt x="1037" y="3083"/>
                  </a:lnTo>
                  <a:lnTo>
                    <a:pt x="948" y="2919"/>
                  </a:lnTo>
                  <a:lnTo>
                    <a:pt x="860" y="2754"/>
                  </a:lnTo>
                  <a:lnTo>
                    <a:pt x="797" y="2565"/>
                  </a:lnTo>
                  <a:lnTo>
                    <a:pt x="734" y="2388"/>
                  </a:lnTo>
                  <a:lnTo>
                    <a:pt x="696" y="2211"/>
                  </a:lnTo>
                  <a:lnTo>
                    <a:pt x="670" y="2034"/>
                  </a:lnTo>
                  <a:lnTo>
                    <a:pt x="670" y="1883"/>
                  </a:lnTo>
                  <a:lnTo>
                    <a:pt x="696" y="1744"/>
                  </a:lnTo>
                  <a:lnTo>
                    <a:pt x="721" y="1681"/>
                  </a:lnTo>
                  <a:lnTo>
                    <a:pt x="759" y="1618"/>
                  </a:lnTo>
                  <a:lnTo>
                    <a:pt x="797" y="1567"/>
                  </a:lnTo>
                  <a:lnTo>
                    <a:pt x="835" y="1529"/>
                  </a:lnTo>
                  <a:lnTo>
                    <a:pt x="898" y="1491"/>
                  </a:lnTo>
                  <a:lnTo>
                    <a:pt x="961" y="1466"/>
                  </a:lnTo>
                  <a:lnTo>
                    <a:pt x="1024" y="1453"/>
                  </a:lnTo>
                  <a:lnTo>
                    <a:pt x="1113" y="1441"/>
                  </a:lnTo>
                  <a:close/>
                  <a:moveTo>
                    <a:pt x="4145" y="695"/>
                  </a:moveTo>
                  <a:lnTo>
                    <a:pt x="4195" y="721"/>
                  </a:lnTo>
                  <a:lnTo>
                    <a:pt x="4233" y="746"/>
                  </a:lnTo>
                  <a:lnTo>
                    <a:pt x="4284" y="771"/>
                  </a:lnTo>
                  <a:lnTo>
                    <a:pt x="4322" y="822"/>
                  </a:lnTo>
                  <a:lnTo>
                    <a:pt x="4397" y="935"/>
                  </a:lnTo>
                  <a:lnTo>
                    <a:pt x="4473" y="1074"/>
                  </a:lnTo>
                  <a:lnTo>
                    <a:pt x="4536" y="1226"/>
                  </a:lnTo>
                  <a:lnTo>
                    <a:pt x="4587" y="1378"/>
                  </a:lnTo>
                  <a:lnTo>
                    <a:pt x="4675" y="1693"/>
                  </a:lnTo>
                  <a:lnTo>
                    <a:pt x="4738" y="1921"/>
                  </a:lnTo>
                  <a:lnTo>
                    <a:pt x="4751" y="2022"/>
                  </a:lnTo>
                  <a:lnTo>
                    <a:pt x="4764" y="2300"/>
                  </a:lnTo>
                  <a:lnTo>
                    <a:pt x="4738" y="2578"/>
                  </a:lnTo>
                  <a:lnTo>
                    <a:pt x="4713" y="2856"/>
                  </a:lnTo>
                  <a:lnTo>
                    <a:pt x="4688" y="3121"/>
                  </a:lnTo>
                  <a:lnTo>
                    <a:pt x="4637" y="3424"/>
                  </a:lnTo>
                  <a:lnTo>
                    <a:pt x="4591" y="3689"/>
                  </a:lnTo>
                  <a:lnTo>
                    <a:pt x="4562" y="3803"/>
                  </a:lnTo>
                  <a:lnTo>
                    <a:pt x="4461" y="4296"/>
                  </a:lnTo>
                  <a:lnTo>
                    <a:pt x="4448" y="4384"/>
                  </a:lnTo>
                  <a:lnTo>
                    <a:pt x="4448" y="4473"/>
                  </a:lnTo>
                  <a:lnTo>
                    <a:pt x="4473" y="4536"/>
                  </a:lnTo>
                  <a:lnTo>
                    <a:pt x="4511" y="4599"/>
                  </a:lnTo>
                  <a:lnTo>
                    <a:pt x="4562" y="4649"/>
                  </a:lnTo>
                  <a:lnTo>
                    <a:pt x="4612" y="4700"/>
                  </a:lnTo>
                  <a:lnTo>
                    <a:pt x="4675" y="4725"/>
                  </a:lnTo>
                  <a:lnTo>
                    <a:pt x="4751" y="4750"/>
                  </a:lnTo>
                  <a:lnTo>
                    <a:pt x="4814" y="4763"/>
                  </a:lnTo>
                  <a:lnTo>
                    <a:pt x="4890" y="4763"/>
                  </a:lnTo>
                  <a:lnTo>
                    <a:pt x="4953" y="4738"/>
                  </a:lnTo>
                  <a:lnTo>
                    <a:pt x="5016" y="4713"/>
                  </a:lnTo>
                  <a:lnTo>
                    <a:pt x="5080" y="4675"/>
                  </a:lnTo>
                  <a:lnTo>
                    <a:pt x="5130" y="4624"/>
                  </a:lnTo>
                  <a:lnTo>
                    <a:pt x="5181" y="4561"/>
                  </a:lnTo>
                  <a:lnTo>
                    <a:pt x="5206" y="4473"/>
                  </a:lnTo>
                  <a:lnTo>
                    <a:pt x="5320" y="3992"/>
                  </a:lnTo>
                  <a:lnTo>
                    <a:pt x="5347" y="3856"/>
                  </a:lnTo>
                  <a:lnTo>
                    <a:pt x="5421" y="3614"/>
                  </a:lnTo>
                  <a:lnTo>
                    <a:pt x="5509" y="3336"/>
                  </a:lnTo>
                  <a:lnTo>
                    <a:pt x="5598" y="3058"/>
                  </a:lnTo>
                  <a:lnTo>
                    <a:pt x="5711" y="2792"/>
                  </a:lnTo>
                  <a:lnTo>
                    <a:pt x="5838" y="2527"/>
                  </a:lnTo>
                  <a:lnTo>
                    <a:pt x="5964" y="2262"/>
                  </a:lnTo>
                  <a:lnTo>
                    <a:pt x="6014" y="2148"/>
                  </a:lnTo>
                  <a:lnTo>
                    <a:pt x="6078" y="2034"/>
                  </a:lnTo>
                  <a:lnTo>
                    <a:pt x="6141" y="1921"/>
                  </a:lnTo>
                  <a:lnTo>
                    <a:pt x="6217" y="1820"/>
                  </a:lnTo>
                  <a:lnTo>
                    <a:pt x="6305" y="1731"/>
                  </a:lnTo>
                  <a:lnTo>
                    <a:pt x="6381" y="1643"/>
                  </a:lnTo>
                  <a:lnTo>
                    <a:pt x="6469" y="1580"/>
                  </a:lnTo>
                  <a:lnTo>
                    <a:pt x="6558" y="1542"/>
                  </a:lnTo>
                  <a:lnTo>
                    <a:pt x="6634" y="1529"/>
                  </a:lnTo>
                  <a:lnTo>
                    <a:pt x="6671" y="1529"/>
                  </a:lnTo>
                  <a:lnTo>
                    <a:pt x="6709" y="1542"/>
                  </a:lnTo>
                  <a:lnTo>
                    <a:pt x="6747" y="1554"/>
                  </a:lnTo>
                  <a:lnTo>
                    <a:pt x="6785" y="1580"/>
                  </a:lnTo>
                  <a:lnTo>
                    <a:pt x="6823" y="1618"/>
                  </a:lnTo>
                  <a:lnTo>
                    <a:pt x="6848" y="1668"/>
                  </a:lnTo>
                  <a:lnTo>
                    <a:pt x="6899" y="1794"/>
                  </a:lnTo>
                  <a:lnTo>
                    <a:pt x="6949" y="1959"/>
                  </a:lnTo>
                  <a:lnTo>
                    <a:pt x="6975" y="2173"/>
                  </a:lnTo>
                  <a:lnTo>
                    <a:pt x="6987" y="2451"/>
                  </a:lnTo>
                  <a:lnTo>
                    <a:pt x="6962" y="2590"/>
                  </a:lnTo>
                  <a:lnTo>
                    <a:pt x="6924" y="2729"/>
                  </a:lnTo>
                  <a:lnTo>
                    <a:pt x="6874" y="2868"/>
                  </a:lnTo>
                  <a:lnTo>
                    <a:pt x="6810" y="3007"/>
                  </a:lnTo>
                  <a:lnTo>
                    <a:pt x="6671" y="3272"/>
                  </a:lnTo>
                  <a:lnTo>
                    <a:pt x="6520" y="3538"/>
                  </a:lnTo>
                  <a:lnTo>
                    <a:pt x="6356" y="3828"/>
                  </a:lnTo>
                  <a:lnTo>
                    <a:pt x="6166" y="4106"/>
                  </a:lnTo>
                  <a:lnTo>
                    <a:pt x="5964" y="4384"/>
                  </a:lnTo>
                  <a:lnTo>
                    <a:pt x="5749" y="4649"/>
                  </a:lnTo>
                  <a:lnTo>
                    <a:pt x="5711" y="4713"/>
                  </a:lnTo>
                  <a:lnTo>
                    <a:pt x="5673" y="4788"/>
                  </a:lnTo>
                  <a:lnTo>
                    <a:pt x="5661" y="4864"/>
                  </a:lnTo>
                  <a:lnTo>
                    <a:pt x="5661" y="4940"/>
                  </a:lnTo>
                  <a:lnTo>
                    <a:pt x="5673" y="5003"/>
                  </a:lnTo>
                  <a:lnTo>
                    <a:pt x="5699" y="5066"/>
                  </a:lnTo>
                  <a:lnTo>
                    <a:pt x="5737" y="5129"/>
                  </a:lnTo>
                  <a:lnTo>
                    <a:pt x="5787" y="5180"/>
                  </a:lnTo>
                  <a:lnTo>
                    <a:pt x="5838" y="5218"/>
                  </a:lnTo>
                  <a:lnTo>
                    <a:pt x="5901" y="5256"/>
                  </a:lnTo>
                  <a:lnTo>
                    <a:pt x="5964" y="5281"/>
                  </a:lnTo>
                  <a:lnTo>
                    <a:pt x="6103" y="5281"/>
                  </a:lnTo>
                  <a:lnTo>
                    <a:pt x="6166" y="5256"/>
                  </a:lnTo>
                  <a:lnTo>
                    <a:pt x="6242" y="5218"/>
                  </a:lnTo>
                  <a:lnTo>
                    <a:pt x="6305" y="5167"/>
                  </a:lnTo>
                  <a:lnTo>
                    <a:pt x="6697" y="4763"/>
                  </a:lnTo>
                  <a:lnTo>
                    <a:pt x="7101" y="4397"/>
                  </a:lnTo>
                  <a:lnTo>
                    <a:pt x="7316" y="4220"/>
                  </a:lnTo>
                  <a:lnTo>
                    <a:pt x="7530" y="4043"/>
                  </a:lnTo>
                  <a:lnTo>
                    <a:pt x="7745" y="3879"/>
                  </a:lnTo>
                  <a:lnTo>
                    <a:pt x="7985" y="3715"/>
                  </a:lnTo>
                  <a:lnTo>
                    <a:pt x="8301" y="3601"/>
                  </a:lnTo>
                  <a:lnTo>
                    <a:pt x="8440" y="3550"/>
                  </a:lnTo>
                  <a:lnTo>
                    <a:pt x="8566" y="3525"/>
                  </a:lnTo>
                  <a:lnTo>
                    <a:pt x="8693" y="3500"/>
                  </a:lnTo>
                  <a:lnTo>
                    <a:pt x="8983" y="3500"/>
                  </a:lnTo>
                  <a:lnTo>
                    <a:pt x="9059" y="3525"/>
                  </a:lnTo>
                  <a:lnTo>
                    <a:pt x="9122" y="3538"/>
                  </a:lnTo>
                  <a:lnTo>
                    <a:pt x="9185" y="3576"/>
                  </a:lnTo>
                  <a:lnTo>
                    <a:pt x="9236" y="3614"/>
                  </a:lnTo>
                  <a:lnTo>
                    <a:pt x="9274" y="3651"/>
                  </a:lnTo>
                  <a:lnTo>
                    <a:pt x="9299" y="3702"/>
                  </a:lnTo>
                  <a:lnTo>
                    <a:pt x="9324" y="3752"/>
                  </a:lnTo>
                  <a:lnTo>
                    <a:pt x="9337" y="3816"/>
                  </a:lnTo>
                  <a:lnTo>
                    <a:pt x="9350" y="3929"/>
                  </a:lnTo>
                  <a:lnTo>
                    <a:pt x="9337" y="4056"/>
                  </a:lnTo>
                  <a:lnTo>
                    <a:pt x="9287" y="4195"/>
                  </a:lnTo>
                  <a:lnTo>
                    <a:pt x="9223" y="4334"/>
                  </a:lnTo>
                  <a:lnTo>
                    <a:pt x="9135" y="4460"/>
                  </a:lnTo>
                  <a:lnTo>
                    <a:pt x="9034" y="4574"/>
                  </a:lnTo>
                  <a:lnTo>
                    <a:pt x="8908" y="4675"/>
                  </a:lnTo>
                  <a:lnTo>
                    <a:pt x="8781" y="4750"/>
                  </a:lnTo>
                  <a:lnTo>
                    <a:pt x="8604" y="4852"/>
                  </a:lnTo>
                  <a:lnTo>
                    <a:pt x="8415" y="4953"/>
                  </a:lnTo>
                  <a:lnTo>
                    <a:pt x="8225" y="5028"/>
                  </a:lnTo>
                  <a:lnTo>
                    <a:pt x="8036" y="5104"/>
                  </a:lnTo>
                  <a:lnTo>
                    <a:pt x="7796" y="5205"/>
                  </a:lnTo>
                  <a:lnTo>
                    <a:pt x="7556" y="5281"/>
                  </a:lnTo>
                  <a:lnTo>
                    <a:pt x="7076" y="5433"/>
                  </a:lnTo>
                  <a:lnTo>
                    <a:pt x="6583" y="5559"/>
                  </a:lnTo>
                  <a:lnTo>
                    <a:pt x="6090" y="5673"/>
                  </a:lnTo>
                  <a:lnTo>
                    <a:pt x="5939" y="5711"/>
                  </a:lnTo>
                  <a:lnTo>
                    <a:pt x="5875" y="5736"/>
                  </a:lnTo>
                  <a:lnTo>
                    <a:pt x="5844" y="5761"/>
                  </a:lnTo>
                  <a:lnTo>
                    <a:pt x="5850" y="5748"/>
                  </a:lnTo>
                  <a:lnTo>
                    <a:pt x="5863" y="5711"/>
                  </a:lnTo>
                  <a:lnTo>
                    <a:pt x="5863" y="5647"/>
                  </a:lnTo>
                  <a:lnTo>
                    <a:pt x="5863" y="5597"/>
                  </a:lnTo>
                  <a:lnTo>
                    <a:pt x="5850" y="5546"/>
                  </a:lnTo>
                  <a:lnTo>
                    <a:pt x="5825" y="5508"/>
                  </a:lnTo>
                  <a:lnTo>
                    <a:pt x="5787" y="5458"/>
                  </a:lnTo>
                  <a:lnTo>
                    <a:pt x="5737" y="5420"/>
                  </a:lnTo>
                  <a:lnTo>
                    <a:pt x="5395" y="5205"/>
                  </a:lnTo>
                  <a:lnTo>
                    <a:pt x="5067" y="5028"/>
                  </a:lnTo>
                  <a:lnTo>
                    <a:pt x="4890" y="4953"/>
                  </a:lnTo>
                  <a:lnTo>
                    <a:pt x="4726" y="4877"/>
                  </a:lnTo>
                  <a:lnTo>
                    <a:pt x="4549" y="4814"/>
                  </a:lnTo>
                  <a:lnTo>
                    <a:pt x="4385" y="4763"/>
                  </a:lnTo>
                  <a:lnTo>
                    <a:pt x="4208" y="4725"/>
                  </a:lnTo>
                  <a:lnTo>
                    <a:pt x="4031" y="4687"/>
                  </a:lnTo>
                  <a:lnTo>
                    <a:pt x="3841" y="4675"/>
                  </a:lnTo>
                  <a:lnTo>
                    <a:pt x="3665" y="4662"/>
                  </a:lnTo>
                  <a:lnTo>
                    <a:pt x="3475" y="4675"/>
                  </a:lnTo>
                  <a:lnTo>
                    <a:pt x="3395" y="4680"/>
                  </a:lnTo>
                  <a:lnTo>
                    <a:pt x="3395" y="4680"/>
                  </a:lnTo>
                  <a:lnTo>
                    <a:pt x="3412" y="4637"/>
                  </a:lnTo>
                  <a:lnTo>
                    <a:pt x="3437" y="4561"/>
                  </a:lnTo>
                  <a:lnTo>
                    <a:pt x="3437" y="4473"/>
                  </a:lnTo>
                  <a:lnTo>
                    <a:pt x="3412" y="4056"/>
                  </a:lnTo>
                  <a:lnTo>
                    <a:pt x="3399" y="3626"/>
                  </a:lnTo>
                  <a:lnTo>
                    <a:pt x="3387" y="3197"/>
                  </a:lnTo>
                  <a:lnTo>
                    <a:pt x="3412" y="2767"/>
                  </a:lnTo>
                  <a:lnTo>
                    <a:pt x="3450" y="2338"/>
                  </a:lnTo>
                  <a:lnTo>
                    <a:pt x="3475" y="2135"/>
                  </a:lnTo>
                  <a:lnTo>
                    <a:pt x="3513" y="1921"/>
                  </a:lnTo>
                  <a:lnTo>
                    <a:pt x="3564" y="1719"/>
                  </a:lnTo>
                  <a:lnTo>
                    <a:pt x="3614" y="1516"/>
                  </a:lnTo>
                  <a:lnTo>
                    <a:pt x="3677" y="1314"/>
                  </a:lnTo>
                  <a:lnTo>
                    <a:pt x="3753" y="1125"/>
                  </a:lnTo>
                  <a:lnTo>
                    <a:pt x="3816" y="1011"/>
                  </a:lnTo>
                  <a:lnTo>
                    <a:pt x="3867" y="910"/>
                  </a:lnTo>
                  <a:lnTo>
                    <a:pt x="3917" y="834"/>
                  </a:lnTo>
                  <a:lnTo>
                    <a:pt x="3968" y="784"/>
                  </a:lnTo>
                  <a:lnTo>
                    <a:pt x="4006" y="733"/>
                  </a:lnTo>
                  <a:lnTo>
                    <a:pt x="4056" y="708"/>
                  </a:lnTo>
                  <a:lnTo>
                    <a:pt x="4107" y="695"/>
                  </a:lnTo>
                  <a:close/>
                  <a:moveTo>
                    <a:pt x="3703" y="5256"/>
                  </a:moveTo>
                  <a:lnTo>
                    <a:pt x="3867" y="5268"/>
                  </a:lnTo>
                  <a:lnTo>
                    <a:pt x="4018" y="5281"/>
                  </a:lnTo>
                  <a:lnTo>
                    <a:pt x="4170" y="5306"/>
                  </a:lnTo>
                  <a:lnTo>
                    <a:pt x="4334" y="5357"/>
                  </a:lnTo>
                  <a:lnTo>
                    <a:pt x="4486" y="5407"/>
                  </a:lnTo>
                  <a:lnTo>
                    <a:pt x="4637" y="5458"/>
                  </a:lnTo>
                  <a:lnTo>
                    <a:pt x="4928" y="5597"/>
                  </a:lnTo>
                  <a:lnTo>
                    <a:pt x="5206" y="5748"/>
                  </a:lnTo>
                  <a:lnTo>
                    <a:pt x="5484" y="5900"/>
                  </a:lnTo>
                  <a:lnTo>
                    <a:pt x="5534" y="5925"/>
                  </a:lnTo>
                  <a:lnTo>
                    <a:pt x="5585" y="5938"/>
                  </a:lnTo>
                  <a:lnTo>
                    <a:pt x="5635" y="5938"/>
                  </a:lnTo>
                  <a:lnTo>
                    <a:pt x="5686" y="5925"/>
                  </a:lnTo>
                  <a:lnTo>
                    <a:pt x="5705" y="5921"/>
                  </a:lnTo>
                  <a:lnTo>
                    <a:pt x="5705" y="5921"/>
                  </a:lnTo>
                  <a:lnTo>
                    <a:pt x="5610" y="6039"/>
                  </a:lnTo>
                  <a:lnTo>
                    <a:pt x="5496" y="6140"/>
                  </a:lnTo>
                  <a:lnTo>
                    <a:pt x="5383" y="6241"/>
                  </a:lnTo>
                  <a:lnTo>
                    <a:pt x="5269" y="6330"/>
                  </a:lnTo>
                  <a:lnTo>
                    <a:pt x="5143" y="6405"/>
                  </a:lnTo>
                  <a:lnTo>
                    <a:pt x="5016" y="6468"/>
                  </a:lnTo>
                  <a:lnTo>
                    <a:pt x="4890" y="6519"/>
                  </a:lnTo>
                  <a:lnTo>
                    <a:pt x="4764" y="6570"/>
                  </a:lnTo>
                  <a:lnTo>
                    <a:pt x="4625" y="6607"/>
                  </a:lnTo>
                  <a:lnTo>
                    <a:pt x="4486" y="6620"/>
                  </a:lnTo>
                  <a:lnTo>
                    <a:pt x="4334" y="6645"/>
                  </a:lnTo>
                  <a:lnTo>
                    <a:pt x="4183" y="6645"/>
                  </a:lnTo>
                  <a:lnTo>
                    <a:pt x="4031" y="6633"/>
                  </a:lnTo>
                  <a:lnTo>
                    <a:pt x="3879" y="6620"/>
                  </a:lnTo>
                  <a:lnTo>
                    <a:pt x="3715" y="6595"/>
                  </a:lnTo>
                  <a:lnTo>
                    <a:pt x="3488" y="6544"/>
                  </a:lnTo>
                  <a:lnTo>
                    <a:pt x="3286" y="6481"/>
                  </a:lnTo>
                  <a:lnTo>
                    <a:pt x="3109" y="6405"/>
                  </a:lnTo>
                  <a:lnTo>
                    <a:pt x="2970" y="6330"/>
                  </a:lnTo>
                  <a:lnTo>
                    <a:pt x="2856" y="6241"/>
                  </a:lnTo>
                  <a:lnTo>
                    <a:pt x="2768" y="6165"/>
                  </a:lnTo>
                  <a:lnTo>
                    <a:pt x="2717" y="6077"/>
                  </a:lnTo>
                  <a:lnTo>
                    <a:pt x="2679" y="5988"/>
                  </a:lnTo>
                  <a:lnTo>
                    <a:pt x="2667" y="5900"/>
                  </a:lnTo>
                  <a:lnTo>
                    <a:pt x="2667" y="5812"/>
                  </a:lnTo>
                  <a:lnTo>
                    <a:pt x="2704" y="5723"/>
                  </a:lnTo>
                  <a:lnTo>
                    <a:pt x="2742" y="5635"/>
                  </a:lnTo>
                  <a:lnTo>
                    <a:pt x="2806" y="5559"/>
                  </a:lnTo>
                  <a:lnTo>
                    <a:pt x="2881" y="5496"/>
                  </a:lnTo>
                  <a:lnTo>
                    <a:pt x="2982" y="5433"/>
                  </a:lnTo>
                  <a:lnTo>
                    <a:pt x="3083" y="5382"/>
                  </a:lnTo>
                  <a:lnTo>
                    <a:pt x="3235" y="5332"/>
                  </a:lnTo>
                  <a:lnTo>
                    <a:pt x="3399" y="5281"/>
                  </a:lnTo>
                  <a:lnTo>
                    <a:pt x="3551" y="5268"/>
                  </a:lnTo>
                  <a:lnTo>
                    <a:pt x="3703" y="5256"/>
                  </a:lnTo>
                  <a:close/>
                  <a:moveTo>
                    <a:pt x="4246" y="1"/>
                  </a:moveTo>
                  <a:lnTo>
                    <a:pt x="4082" y="13"/>
                  </a:lnTo>
                  <a:lnTo>
                    <a:pt x="3917" y="38"/>
                  </a:lnTo>
                  <a:lnTo>
                    <a:pt x="3766" y="89"/>
                  </a:lnTo>
                  <a:lnTo>
                    <a:pt x="3639" y="140"/>
                  </a:lnTo>
                  <a:lnTo>
                    <a:pt x="3513" y="215"/>
                  </a:lnTo>
                  <a:lnTo>
                    <a:pt x="3399" y="316"/>
                  </a:lnTo>
                  <a:lnTo>
                    <a:pt x="3286" y="417"/>
                  </a:lnTo>
                  <a:lnTo>
                    <a:pt x="3197" y="531"/>
                  </a:lnTo>
                  <a:lnTo>
                    <a:pt x="3109" y="657"/>
                  </a:lnTo>
                  <a:lnTo>
                    <a:pt x="3033" y="796"/>
                  </a:lnTo>
                  <a:lnTo>
                    <a:pt x="2957" y="948"/>
                  </a:lnTo>
                  <a:lnTo>
                    <a:pt x="2894" y="1100"/>
                  </a:lnTo>
                  <a:lnTo>
                    <a:pt x="2843" y="1264"/>
                  </a:lnTo>
                  <a:lnTo>
                    <a:pt x="2793" y="1441"/>
                  </a:lnTo>
                  <a:lnTo>
                    <a:pt x="2749" y="1645"/>
                  </a:lnTo>
                  <a:lnTo>
                    <a:pt x="2749" y="1645"/>
                  </a:lnTo>
                  <a:lnTo>
                    <a:pt x="2717" y="1592"/>
                  </a:lnTo>
                  <a:lnTo>
                    <a:pt x="2641" y="1466"/>
                  </a:lnTo>
                  <a:lnTo>
                    <a:pt x="2553" y="1352"/>
                  </a:lnTo>
                  <a:lnTo>
                    <a:pt x="2464" y="1251"/>
                  </a:lnTo>
                  <a:lnTo>
                    <a:pt x="2363" y="1150"/>
                  </a:lnTo>
                  <a:lnTo>
                    <a:pt x="2250" y="1062"/>
                  </a:lnTo>
                  <a:lnTo>
                    <a:pt x="2136" y="986"/>
                  </a:lnTo>
                  <a:lnTo>
                    <a:pt x="2022" y="910"/>
                  </a:lnTo>
                  <a:lnTo>
                    <a:pt x="1896" y="847"/>
                  </a:lnTo>
                  <a:lnTo>
                    <a:pt x="1757" y="796"/>
                  </a:lnTo>
                  <a:lnTo>
                    <a:pt x="1618" y="759"/>
                  </a:lnTo>
                  <a:lnTo>
                    <a:pt x="1466" y="733"/>
                  </a:lnTo>
                  <a:lnTo>
                    <a:pt x="1315" y="708"/>
                  </a:lnTo>
                  <a:lnTo>
                    <a:pt x="1188" y="708"/>
                  </a:lnTo>
                  <a:lnTo>
                    <a:pt x="1062" y="721"/>
                  </a:lnTo>
                  <a:lnTo>
                    <a:pt x="936" y="746"/>
                  </a:lnTo>
                  <a:lnTo>
                    <a:pt x="822" y="796"/>
                  </a:lnTo>
                  <a:lnTo>
                    <a:pt x="708" y="847"/>
                  </a:lnTo>
                  <a:lnTo>
                    <a:pt x="595" y="910"/>
                  </a:lnTo>
                  <a:lnTo>
                    <a:pt x="494" y="986"/>
                  </a:lnTo>
                  <a:lnTo>
                    <a:pt x="392" y="1074"/>
                  </a:lnTo>
                  <a:lnTo>
                    <a:pt x="304" y="1163"/>
                  </a:lnTo>
                  <a:lnTo>
                    <a:pt x="228" y="1264"/>
                  </a:lnTo>
                  <a:lnTo>
                    <a:pt x="165" y="1378"/>
                  </a:lnTo>
                  <a:lnTo>
                    <a:pt x="102" y="1491"/>
                  </a:lnTo>
                  <a:lnTo>
                    <a:pt x="64" y="1605"/>
                  </a:lnTo>
                  <a:lnTo>
                    <a:pt x="26" y="1731"/>
                  </a:lnTo>
                  <a:lnTo>
                    <a:pt x="13" y="1845"/>
                  </a:lnTo>
                  <a:lnTo>
                    <a:pt x="1" y="1971"/>
                  </a:lnTo>
                  <a:lnTo>
                    <a:pt x="26" y="2237"/>
                  </a:lnTo>
                  <a:lnTo>
                    <a:pt x="64" y="2489"/>
                  </a:lnTo>
                  <a:lnTo>
                    <a:pt x="115" y="2729"/>
                  </a:lnTo>
                  <a:lnTo>
                    <a:pt x="190" y="2969"/>
                  </a:lnTo>
                  <a:lnTo>
                    <a:pt x="279" y="3209"/>
                  </a:lnTo>
                  <a:lnTo>
                    <a:pt x="380" y="3437"/>
                  </a:lnTo>
                  <a:lnTo>
                    <a:pt x="494" y="3664"/>
                  </a:lnTo>
                  <a:lnTo>
                    <a:pt x="620" y="3891"/>
                  </a:lnTo>
                  <a:lnTo>
                    <a:pt x="759" y="4106"/>
                  </a:lnTo>
                  <a:lnTo>
                    <a:pt x="910" y="4321"/>
                  </a:lnTo>
                  <a:lnTo>
                    <a:pt x="1062" y="4523"/>
                  </a:lnTo>
                  <a:lnTo>
                    <a:pt x="1226" y="4725"/>
                  </a:lnTo>
                  <a:lnTo>
                    <a:pt x="1391" y="4915"/>
                  </a:lnTo>
                  <a:lnTo>
                    <a:pt x="1567" y="5104"/>
                  </a:lnTo>
                  <a:lnTo>
                    <a:pt x="1921" y="5458"/>
                  </a:lnTo>
                  <a:lnTo>
                    <a:pt x="1972" y="5508"/>
                  </a:lnTo>
                  <a:lnTo>
                    <a:pt x="2035" y="5534"/>
                  </a:lnTo>
                  <a:lnTo>
                    <a:pt x="2090" y="5545"/>
                  </a:lnTo>
                  <a:lnTo>
                    <a:pt x="2090" y="5545"/>
                  </a:lnTo>
                  <a:lnTo>
                    <a:pt x="2123" y="5698"/>
                  </a:lnTo>
                  <a:lnTo>
                    <a:pt x="2174" y="5875"/>
                  </a:lnTo>
                  <a:lnTo>
                    <a:pt x="2237" y="6039"/>
                  </a:lnTo>
                  <a:lnTo>
                    <a:pt x="2313" y="6191"/>
                  </a:lnTo>
                  <a:lnTo>
                    <a:pt x="2389" y="6330"/>
                  </a:lnTo>
                  <a:lnTo>
                    <a:pt x="2490" y="6456"/>
                  </a:lnTo>
                  <a:lnTo>
                    <a:pt x="2578" y="6582"/>
                  </a:lnTo>
                  <a:lnTo>
                    <a:pt x="2692" y="6696"/>
                  </a:lnTo>
                  <a:lnTo>
                    <a:pt x="2793" y="6797"/>
                  </a:lnTo>
                  <a:lnTo>
                    <a:pt x="2919" y="6885"/>
                  </a:lnTo>
                  <a:lnTo>
                    <a:pt x="3046" y="6974"/>
                  </a:lnTo>
                  <a:lnTo>
                    <a:pt x="3172" y="7037"/>
                  </a:lnTo>
                  <a:lnTo>
                    <a:pt x="3298" y="7113"/>
                  </a:lnTo>
                  <a:lnTo>
                    <a:pt x="3437" y="7163"/>
                  </a:lnTo>
                  <a:lnTo>
                    <a:pt x="3589" y="7201"/>
                  </a:lnTo>
                  <a:lnTo>
                    <a:pt x="3728" y="7239"/>
                  </a:lnTo>
                  <a:lnTo>
                    <a:pt x="3879" y="7264"/>
                  </a:lnTo>
                  <a:lnTo>
                    <a:pt x="4031" y="7277"/>
                  </a:lnTo>
                  <a:lnTo>
                    <a:pt x="4183" y="7290"/>
                  </a:lnTo>
                  <a:lnTo>
                    <a:pt x="4334" y="7290"/>
                  </a:lnTo>
                  <a:lnTo>
                    <a:pt x="4486" y="7277"/>
                  </a:lnTo>
                  <a:lnTo>
                    <a:pt x="4650" y="7252"/>
                  </a:lnTo>
                  <a:lnTo>
                    <a:pt x="4802" y="7226"/>
                  </a:lnTo>
                  <a:lnTo>
                    <a:pt x="4953" y="7189"/>
                  </a:lnTo>
                  <a:lnTo>
                    <a:pt x="5105" y="7138"/>
                  </a:lnTo>
                  <a:lnTo>
                    <a:pt x="5256" y="7075"/>
                  </a:lnTo>
                  <a:lnTo>
                    <a:pt x="5408" y="7012"/>
                  </a:lnTo>
                  <a:lnTo>
                    <a:pt x="5547" y="6936"/>
                  </a:lnTo>
                  <a:lnTo>
                    <a:pt x="5699" y="6847"/>
                  </a:lnTo>
                  <a:lnTo>
                    <a:pt x="5838" y="6759"/>
                  </a:lnTo>
                  <a:lnTo>
                    <a:pt x="5964" y="6658"/>
                  </a:lnTo>
                  <a:lnTo>
                    <a:pt x="6103" y="6544"/>
                  </a:lnTo>
                  <a:lnTo>
                    <a:pt x="6191" y="6468"/>
                  </a:lnTo>
                  <a:lnTo>
                    <a:pt x="6292" y="6393"/>
                  </a:lnTo>
                  <a:lnTo>
                    <a:pt x="6393" y="6330"/>
                  </a:lnTo>
                  <a:lnTo>
                    <a:pt x="6507" y="6279"/>
                  </a:lnTo>
                  <a:lnTo>
                    <a:pt x="6760" y="6178"/>
                  </a:lnTo>
                  <a:lnTo>
                    <a:pt x="7025" y="6089"/>
                  </a:lnTo>
                  <a:lnTo>
                    <a:pt x="7316" y="6014"/>
                  </a:lnTo>
                  <a:lnTo>
                    <a:pt x="7619" y="5938"/>
                  </a:lnTo>
                  <a:lnTo>
                    <a:pt x="8225" y="5786"/>
                  </a:lnTo>
                  <a:lnTo>
                    <a:pt x="8529" y="5698"/>
                  </a:lnTo>
                  <a:lnTo>
                    <a:pt x="8819" y="5597"/>
                  </a:lnTo>
                  <a:lnTo>
                    <a:pt x="9097" y="5471"/>
                  </a:lnTo>
                  <a:lnTo>
                    <a:pt x="9223" y="5407"/>
                  </a:lnTo>
                  <a:lnTo>
                    <a:pt x="9337" y="5332"/>
                  </a:lnTo>
                  <a:lnTo>
                    <a:pt x="9463" y="5256"/>
                  </a:lnTo>
                  <a:lnTo>
                    <a:pt x="9565" y="5167"/>
                  </a:lnTo>
                  <a:lnTo>
                    <a:pt x="9666" y="5066"/>
                  </a:lnTo>
                  <a:lnTo>
                    <a:pt x="9754" y="4965"/>
                  </a:lnTo>
                  <a:lnTo>
                    <a:pt x="9830" y="4852"/>
                  </a:lnTo>
                  <a:lnTo>
                    <a:pt x="9906" y="4725"/>
                  </a:lnTo>
                  <a:lnTo>
                    <a:pt x="9956" y="4599"/>
                  </a:lnTo>
                  <a:lnTo>
                    <a:pt x="10007" y="4460"/>
                  </a:lnTo>
                  <a:lnTo>
                    <a:pt x="10032" y="4346"/>
                  </a:lnTo>
                  <a:lnTo>
                    <a:pt x="10045" y="4220"/>
                  </a:lnTo>
                  <a:lnTo>
                    <a:pt x="10045" y="4094"/>
                  </a:lnTo>
                  <a:lnTo>
                    <a:pt x="10032" y="3955"/>
                  </a:lnTo>
                  <a:lnTo>
                    <a:pt x="10007" y="3828"/>
                  </a:lnTo>
                  <a:lnTo>
                    <a:pt x="9969" y="3702"/>
                  </a:lnTo>
                  <a:lnTo>
                    <a:pt x="9931" y="3563"/>
                  </a:lnTo>
                  <a:lnTo>
                    <a:pt x="9868" y="3437"/>
                  </a:lnTo>
                  <a:lnTo>
                    <a:pt x="9805" y="3323"/>
                  </a:lnTo>
                  <a:lnTo>
                    <a:pt x="9729" y="3209"/>
                  </a:lnTo>
                  <a:lnTo>
                    <a:pt x="9640" y="3108"/>
                  </a:lnTo>
                  <a:lnTo>
                    <a:pt x="9552" y="3020"/>
                  </a:lnTo>
                  <a:lnTo>
                    <a:pt x="9438" y="2944"/>
                  </a:lnTo>
                  <a:lnTo>
                    <a:pt x="9324" y="2881"/>
                  </a:lnTo>
                  <a:lnTo>
                    <a:pt x="9211" y="2830"/>
                  </a:lnTo>
                  <a:lnTo>
                    <a:pt x="9084" y="2805"/>
                  </a:lnTo>
                  <a:lnTo>
                    <a:pt x="8819" y="2792"/>
                  </a:lnTo>
                  <a:lnTo>
                    <a:pt x="8579" y="2792"/>
                  </a:lnTo>
                  <a:lnTo>
                    <a:pt x="8339" y="2830"/>
                  </a:lnTo>
                  <a:lnTo>
                    <a:pt x="8099" y="2881"/>
                  </a:lnTo>
                  <a:lnTo>
                    <a:pt x="7872" y="2969"/>
                  </a:lnTo>
                  <a:lnTo>
                    <a:pt x="7657" y="3070"/>
                  </a:lnTo>
                  <a:lnTo>
                    <a:pt x="7587" y="3107"/>
                  </a:lnTo>
                  <a:lnTo>
                    <a:pt x="7619" y="3032"/>
                  </a:lnTo>
                  <a:lnTo>
                    <a:pt x="7669" y="2881"/>
                  </a:lnTo>
                  <a:lnTo>
                    <a:pt x="7720" y="2717"/>
                  </a:lnTo>
                  <a:lnTo>
                    <a:pt x="7758" y="2565"/>
                  </a:lnTo>
                  <a:lnTo>
                    <a:pt x="7796" y="2413"/>
                  </a:lnTo>
                  <a:lnTo>
                    <a:pt x="7808" y="2262"/>
                  </a:lnTo>
                  <a:lnTo>
                    <a:pt x="7821" y="2110"/>
                  </a:lnTo>
                  <a:lnTo>
                    <a:pt x="7821" y="1971"/>
                  </a:lnTo>
                  <a:lnTo>
                    <a:pt x="7796" y="1832"/>
                  </a:lnTo>
                  <a:lnTo>
                    <a:pt x="7758" y="1706"/>
                  </a:lnTo>
                  <a:lnTo>
                    <a:pt x="7707" y="1580"/>
                  </a:lnTo>
                  <a:lnTo>
                    <a:pt x="7644" y="1466"/>
                  </a:lnTo>
                  <a:lnTo>
                    <a:pt x="7568" y="1352"/>
                  </a:lnTo>
                  <a:lnTo>
                    <a:pt x="7467" y="1251"/>
                  </a:lnTo>
                  <a:lnTo>
                    <a:pt x="7341" y="1163"/>
                  </a:lnTo>
                  <a:lnTo>
                    <a:pt x="7202" y="1087"/>
                  </a:lnTo>
                  <a:lnTo>
                    <a:pt x="7038" y="1024"/>
                  </a:lnTo>
                  <a:lnTo>
                    <a:pt x="6886" y="973"/>
                  </a:lnTo>
                  <a:lnTo>
                    <a:pt x="6735" y="935"/>
                  </a:lnTo>
                  <a:lnTo>
                    <a:pt x="6457" y="935"/>
                  </a:lnTo>
                  <a:lnTo>
                    <a:pt x="6318" y="961"/>
                  </a:lnTo>
                  <a:lnTo>
                    <a:pt x="6191" y="999"/>
                  </a:lnTo>
                  <a:lnTo>
                    <a:pt x="6078" y="1049"/>
                  </a:lnTo>
                  <a:lnTo>
                    <a:pt x="5964" y="1112"/>
                  </a:lnTo>
                  <a:lnTo>
                    <a:pt x="5850" y="1188"/>
                  </a:lnTo>
                  <a:lnTo>
                    <a:pt x="5737" y="1276"/>
                  </a:lnTo>
                  <a:lnTo>
                    <a:pt x="5635" y="1378"/>
                  </a:lnTo>
                  <a:lnTo>
                    <a:pt x="5547" y="1479"/>
                  </a:lnTo>
                  <a:lnTo>
                    <a:pt x="5512" y="1522"/>
                  </a:lnTo>
                  <a:lnTo>
                    <a:pt x="5512" y="1522"/>
                  </a:lnTo>
                  <a:lnTo>
                    <a:pt x="5509" y="1491"/>
                  </a:lnTo>
                  <a:lnTo>
                    <a:pt x="5496" y="1314"/>
                  </a:lnTo>
                  <a:lnTo>
                    <a:pt x="5459" y="1138"/>
                  </a:lnTo>
                  <a:lnTo>
                    <a:pt x="5421" y="986"/>
                  </a:lnTo>
                  <a:lnTo>
                    <a:pt x="5370" y="822"/>
                  </a:lnTo>
                  <a:lnTo>
                    <a:pt x="5307" y="683"/>
                  </a:lnTo>
                  <a:lnTo>
                    <a:pt x="5244" y="556"/>
                  </a:lnTo>
                  <a:lnTo>
                    <a:pt x="5155" y="430"/>
                  </a:lnTo>
                  <a:lnTo>
                    <a:pt x="5067" y="316"/>
                  </a:lnTo>
                  <a:lnTo>
                    <a:pt x="4966" y="228"/>
                  </a:lnTo>
                  <a:lnTo>
                    <a:pt x="4852" y="152"/>
                  </a:lnTo>
                  <a:lnTo>
                    <a:pt x="4726" y="89"/>
                  </a:lnTo>
                  <a:lnTo>
                    <a:pt x="4574" y="38"/>
                  </a:lnTo>
                  <a:lnTo>
                    <a:pt x="4423" y="13"/>
                  </a:lnTo>
                  <a:lnTo>
                    <a:pt x="4246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cxnSp>
        <p:nvCxnSpPr>
          <p:cNvPr id="266" name="Google Shape;266;p43"/>
          <p:cNvCxnSpPr/>
          <p:nvPr/>
        </p:nvCxnSpPr>
        <p:spPr>
          <a:xfrm rot="10800000">
            <a:off x="7255800" y="2599577"/>
            <a:ext cx="0" cy="393300"/>
          </a:xfrm>
          <a:prstGeom prst="straightConnector1">
            <a:avLst/>
          </a:prstGeom>
          <a:noFill/>
          <a:ln w="19050" cap="flat" cmpd="sng">
            <a:solidFill>
              <a:schemeClr val="lt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67" name="Google Shape;267;p43"/>
          <p:cNvCxnSpPr/>
          <p:nvPr/>
        </p:nvCxnSpPr>
        <p:spPr>
          <a:xfrm rot="10800000">
            <a:off x="1888200" y="2607096"/>
            <a:ext cx="0" cy="309600"/>
          </a:xfrm>
          <a:prstGeom prst="straightConnector1">
            <a:avLst/>
          </a:prstGeom>
          <a:noFill/>
          <a:ln w="19050" cap="flat" cmpd="sng">
            <a:solidFill>
              <a:schemeClr val="lt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" name="Rectángulo 1">
            <a:extLst>
              <a:ext uri="{FF2B5EF4-FFF2-40B4-BE49-F238E27FC236}">
                <a16:creationId xmlns:a16="http://schemas.microsoft.com/office/drawing/2014/main" id="{C906613F-E920-3946-B051-B9727D86A6A5}"/>
              </a:ext>
            </a:extLst>
          </p:cNvPr>
          <p:cNvSpPr/>
          <p:nvPr/>
        </p:nvSpPr>
        <p:spPr>
          <a:xfrm rot="16200000">
            <a:off x="-1707040" y="2483985"/>
            <a:ext cx="4572000" cy="24622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s-CO" sz="1000" dirty="0" err="1">
                <a:solidFill>
                  <a:schemeClr val="bg2">
                    <a:lumMod val="60000"/>
                    <a:lumOff val="40000"/>
                  </a:schemeClr>
                </a:solidFill>
              </a:rPr>
              <a:t>Clinics</a:t>
            </a:r>
            <a:r>
              <a:rPr lang="es-CO" sz="1000" dirty="0">
                <a:solidFill>
                  <a:schemeClr val="bg2">
                    <a:lumMod val="60000"/>
                    <a:lumOff val="40000"/>
                  </a:schemeClr>
                </a:solidFill>
              </a:rPr>
              <a:t> in </a:t>
            </a:r>
            <a:r>
              <a:rPr lang="es-CO" sz="1000" dirty="0" err="1">
                <a:solidFill>
                  <a:schemeClr val="bg2">
                    <a:lumMod val="60000"/>
                    <a:lumOff val="40000"/>
                  </a:schemeClr>
                </a:solidFill>
              </a:rPr>
              <a:t>Dermatology</a:t>
            </a:r>
            <a:r>
              <a:rPr lang="es-CO" sz="1000" dirty="0">
                <a:solidFill>
                  <a:schemeClr val="bg2">
                    <a:lumMod val="60000"/>
                    <a:lumOff val="40000"/>
                  </a:schemeClr>
                </a:solidFill>
              </a:rPr>
              <a:t> (2017) 35, 173–178/ </a:t>
            </a:r>
            <a:r>
              <a:rPr lang="es-CO" sz="1000" dirty="0" err="1">
                <a:solidFill>
                  <a:schemeClr val="bg2">
                    <a:lumMod val="60000"/>
                    <a:lumOff val="40000"/>
                  </a:schemeClr>
                </a:solidFill>
              </a:rPr>
              <a:t>Dermatol</a:t>
            </a:r>
            <a:r>
              <a:rPr lang="es-CO" sz="1000" dirty="0">
                <a:solidFill>
                  <a:schemeClr val="bg2">
                    <a:lumMod val="60000"/>
                    <a:lumOff val="40000"/>
                  </a:schemeClr>
                </a:solidFill>
              </a:rPr>
              <a:t> </a:t>
            </a:r>
            <a:r>
              <a:rPr lang="es-CO" sz="1000" dirty="0" err="1">
                <a:solidFill>
                  <a:schemeClr val="bg2">
                    <a:lumMod val="60000"/>
                    <a:lumOff val="40000"/>
                  </a:schemeClr>
                </a:solidFill>
              </a:rPr>
              <a:t>Clin</a:t>
            </a:r>
            <a:r>
              <a:rPr lang="es-CO" sz="1000" dirty="0">
                <a:solidFill>
                  <a:schemeClr val="bg2">
                    <a:lumMod val="60000"/>
                    <a:lumOff val="40000"/>
                  </a:schemeClr>
                </a:solidFill>
              </a:rPr>
              <a:t> 37 (2019) 183–193 </a:t>
            </a:r>
          </a:p>
        </p:txBody>
      </p:sp>
    </p:spTree>
    <p:extLst>
      <p:ext uri="{BB962C8B-B14F-4D97-AF65-F5344CB8AC3E}">
        <p14:creationId xmlns:p14="http://schemas.microsoft.com/office/powerpoint/2010/main" val="46953628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Google Shape;224;p41"/>
          <p:cNvSpPr txBox="1">
            <a:spLocks noGrp="1"/>
          </p:cNvSpPr>
          <p:nvPr>
            <p:ph type="subTitle" idx="1"/>
          </p:nvPr>
        </p:nvSpPr>
        <p:spPr>
          <a:xfrm>
            <a:off x="720000" y="1017725"/>
            <a:ext cx="4745852" cy="328095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es-CO" dirty="0"/>
              <a:t>Agente lipofílico lo que permite penetración al estrato corneo y ducto pilo sebáceo. </a:t>
            </a:r>
          </a:p>
          <a:p>
            <a:pPr marL="114300" indent="0">
              <a:buNone/>
            </a:pPr>
            <a:endParaRPr lang="es-CO" dirty="0"/>
          </a:p>
          <a:p>
            <a:pPr>
              <a:buFont typeface="Arial" panose="020B0604020202020204" pitchFamily="34" charset="0"/>
              <a:buChar char="•"/>
            </a:pPr>
            <a:r>
              <a:rPr lang="es-CO" dirty="0"/>
              <a:t>Se degrada en acido benzoico y peróxido de hidrogeno </a:t>
            </a:r>
            <a:r>
              <a:rPr lang="es-CO" dirty="0">
                <a:sym typeface="Wingdings" pitchFamily="2" charset="2"/>
              </a:rPr>
              <a:t></a:t>
            </a:r>
            <a:r>
              <a:rPr lang="es-CO" dirty="0"/>
              <a:t> generando radicales libres de oxigeno que matan las bacterias y las levaduras. </a:t>
            </a:r>
          </a:p>
          <a:p>
            <a:pPr marL="114300" indent="0">
              <a:buNone/>
            </a:pPr>
            <a:endParaRPr lang="es-CO" dirty="0"/>
          </a:p>
          <a:p>
            <a:pPr>
              <a:buFont typeface="Arial" panose="020B0604020202020204" pitchFamily="34" charset="0"/>
              <a:buChar char="•"/>
            </a:pPr>
            <a:r>
              <a:rPr lang="es-CO" dirty="0"/>
              <a:t>Adicionalmente lesiona los neutrófilos impidiendo que estos liberen especies reactivas de oxigeno, disminuyendo la activación de señales inflamatorias. </a:t>
            </a:r>
          </a:p>
          <a:p>
            <a:pPr marL="114300" indent="0">
              <a:buNone/>
            </a:pPr>
            <a:endParaRPr lang="es-CO" dirty="0"/>
          </a:p>
          <a:p>
            <a:pPr>
              <a:buFont typeface="Arial" panose="020B0604020202020204" pitchFamily="34" charset="0"/>
              <a:buChar char="•"/>
            </a:pPr>
            <a:r>
              <a:rPr lang="es-CO" b="1" dirty="0"/>
              <a:t>Disminuye la población de </a:t>
            </a:r>
            <a:r>
              <a:rPr lang="es-CO" b="1" dirty="0" err="1"/>
              <a:t>P.acnes</a:t>
            </a:r>
            <a:r>
              <a:rPr lang="es-CO" b="1" dirty="0"/>
              <a:t> incluyendo las cepas resistentes y limita la el desarrollo de nuevas cepas. </a:t>
            </a:r>
          </a:p>
          <a:p>
            <a:pPr marL="285750" indent="-285750">
              <a:spcBef>
                <a:spcPts val="1600"/>
              </a:spcBef>
              <a:spcAft>
                <a:spcPts val="1600"/>
              </a:spcAft>
            </a:pPr>
            <a:endParaRPr lang="es-ES" dirty="0"/>
          </a:p>
        </p:txBody>
      </p:sp>
      <p:sp>
        <p:nvSpPr>
          <p:cNvPr id="225" name="Google Shape;225;p41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es-ES" dirty="0"/>
              <a:t>ANTIMICROBIANO: PEROXIDO DE BENZOILO. </a:t>
            </a:r>
            <a:br>
              <a:rPr lang="es-ES" dirty="0"/>
            </a:br>
            <a:endParaRPr dirty="0"/>
          </a:p>
        </p:txBody>
      </p:sp>
      <p:sp>
        <p:nvSpPr>
          <p:cNvPr id="2" name="Rectángulo 1">
            <a:extLst>
              <a:ext uri="{FF2B5EF4-FFF2-40B4-BE49-F238E27FC236}">
                <a16:creationId xmlns:a16="http://schemas.microsoft.com/office/drawing/2014/main" id="{A2FCCF03-2043-AC4E-ABF6-29CFF2B3C6B7}"/>
              </a:ext>
            </a:extLst>
          </p:cNvPr>
          <p:cNvSpPr/>
          <p:nvPr/>
        </p:nvSpPr>
        <p:spPr>
          <a:xfrm rot="16200000">
            <a:off x="-1689111" y="2607914"/>
            <a:ext cx="4572000" cy="24622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s-CO" sz="1000" dirty="0" err="1">
                <a:solidFill>
                  <a:schemeClr val="bg2">
                    <a:lumMod val="60000"/>
                    <a:lumOff val="40000"/>
                  </a:schemeClr>
                </a:solidFill>
              </a:rPr>
              <a:t>Clinics</a:t>
            </a:r>
            <a:r>
              <a:rPr lang="es-CO" sz="1000" dirty="0">
                <a:solidFill>
                  <a:schemeClr val="bg2">
                    <a:lumMod val="60000"/>
                    <a:lumOff val="40000"/>
                  </a:schemeClr>
                </a:solidFill>
              </a:rPr>
              <a:t> in </a:t>
            </a:r>
            <a:r>
              <a:rPr lang="es-CO" sz="1000" dirty="0" err="1">
                <a:solidFill>
                  <a:schemeClr val="bg2">
                    <a:lumMod val="60000"/>
                    <a:lumOff val="40000"/>
                  </a:schemeClr>
                </a:solidFill>
              </a:rPr>
              <a:t>Dermatology</a:t>
            </a:r>
            <a:r>
              <a:rPr lang="es-CO" sz="1000" dirty="0">
                <a:solidFill>
                  <a:schemeClr val="bg2">
                    <a:lumMod val="60000"/>
                    <a:lumOff val="40000"/>
                  </a:schemeClr>
                </a:solidFill>
              </a:rPr>
              <a:t> (2017) 35, 173–178/ </a:t>
            </a:r>
            <a:r>
              <a:rPr lang="es-CO" sz="1000" dirty="0" err="1">
                <a:solidFill>
                  <a:schemeClr val="bg2">
                    <a:lumMod val="60000"/>
                    <a:lumOff val="40000"/>
                  </a:schemeClr>
                </a:solidFill>
              </a:rPr>
              <a:t>Dermatol</a:t>
            </a:r>
            <a:r>
              <a:rPr lang="es-CO" sz="1000" dirty="0">
                <a:solidFill>
                  <a:schemeClr val="bg2">
                    <a:lumMod val="60000"/>
                    <a:lumOff val="40000"/>
                  </a:schemeClr>
                </a:solidFill>
              </a:rPr>
              <a:t> </a:t>
            </a:r>
            <a:r>
              <a:rPr lang="es-CO" sz="1000" dirty="0" err="1">
                <a:solidFill>
                  <a:schemeClr val="bg2">
                    <a:lumMod val="60000"/>
                    <a:lumOff val="40000"/>
                  </a:schemeClr>
                </a:solidFill>
              </a:rPr>
              <a:t>Clin</a:t>
            </a:r>
            <a:r>
              <a:rPr lang="es-CO" sz="1000" dirty="0">
                <a:solidFill>
                  <a:schemeClr val="bg2">
                    <a:lumMod val="60000"/>
                    <a:lumOff val="40000"/>
                  </a:schemeClr>
                </a:solidFill>
              </a:rPr>
              <a:t> 37 (2019) 183–193 </a:t>
            </a:r>
          </a:p>
        </p:txBody>
      </p:sp>
    </p:spTree>
    <p:extLst>
      <p:ext uri="{BB962C8B-B14F-4D97-AF65-F5344CB8AC3E}">
        <p14:creationId xmlns:p14="http://schemas.microsoft.com/office/powerpoint/2010/main" val="383453305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Google Shape;224;p41"/>
          <p:cNvSpPr txBox="1">
            <a:spLocks noGrp="1"/>
          </p:cNvSpPr>
          <p:nvPr>
            <p:ph type="subTitle" idx="1"/>
          </p:nvPr>
        </p:nvSpPr>
        <p:spPr>
          <a:xfrm>
            <a:off x="720000" y="1017725"/>
            <a:ext cx="4461600" cy="328095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es-CO" dirty="0"/>
              <a:t>Tiene efecto </a:t>
            </a:r>
            <a:r>
              <a:rPr lang="es-CO" dirty="0" err="1"/>
              <a:t>comedolitico</a:t>
            </a:r>
            <a:r>
              <a:rPr lang="es-CO" dirty="0"/>
              <a:t> leve, pero no impacta nada la producción de sebo. </a:t>
            </a:r>
          </a:p>
          <a:p>
            <a:pPr marL="114300" indent="0">
              <a:buNone/>
            </a:pPr>
            <a:endParaRPr lang="es-CO" dirty="0"/>
          </a:p>
          <a:p>
            <a:r>
              <a:rPr lang="es-CO" dirty="0"/>
              <a:t>Concentraciones de 2.5-5-10%.</a:t>
            </a:r>
          </a:p>
          <a:p>
            <a:endParaRPr lang="es-CO" dirty="0"/>
          </a:p>
          <a:p>
            <a:r>
              <a:rPr lang="es-CO" dirty="0"/>
              <a:t>Vehículos: crema, gel y espuma.</a:t>
            </a:r>
          </a:p>
          <a:p>
            <a:endParaRPr lang="es-CO" dirty="0"/>
          </a:p>
          <a:p>
            <a:r>
              <a:rPr lang="es-CO" dirty="0"/>
              <a:t>Terapia efectiva con acción similar a los antibióticos tópicos en lesiones inflamatorias. </a:t>
            </a:r>
          </a:p>
          <a:p>
            <a:pPr marL="114300" indent="0">
              <a:buNone/>
            </a:pPr>
            <a:endParaRPr lang="es-CO" dirty="0"/>
          </a:p>
          <a:p>
            <a:r>
              <a:rPr lang="es-CO" dirty="0"/>
              <a:t>Efectos adversos mas comunes. Enrojecimiento, descamación, sensación de quemazón que es dependiente de concentración. </a:t>
            </a:r>
          </a:p>
          <a:p>
            <a:r>
              <a:rPr lang="es-CO" b="1" dirty="0"/>
              <a:t>OJO: blanquea, el pelo y la ropa. </a:t>
            </a:r>
          </a:p>
          <a:p>
            <a:endParaRPr lang="es-CO" dirty="0"/>
          </a:p>
          <a:p>
            <a:pPr marL="0" lvl="0" indent="0" algn="l" rtl="0">
              <a:spcBef>
                <a:spcPts val="1600"/>
              </a:spcBef>
              <a:spcAft>
                <a:spcPts val="1600"/>
              </a:spcAft>
              <a:buNone/>
            </a:pPr>
            <a:endParaRPr dirty="0"/>
          </a:p>
        </p:txBody>
      </p:sp>
      <p:sp>
        <p:nvSpPr>
          <p:cNvPr id="225" name="Google Shape;225;p41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es-ES" dirty="0"/>
              <a:t>ANTIMICROBIANO: PEROXIDO DE BENZOILO. </a:t>
            </a:r>
            <a:endParaRPr dirty="0"/>
          </a:p>
        </p:txBody>
      </p:sp>
      <p:pic>
        <p:nvPicPr>
          <p:cNvPr id="3" name="Imagen 2" descr="Imagen que contiene Gráfico de embudo&#10;&#10;Descripción generada automáticamente">
            <a:extLst>
              <a:ext uri="{FF2B5EF4-FFF2-40B4-BE49-F238E27FC236}">
                <a16:creationId xmlns:a16="http://schemas.microsoft.com/office/drawing/2014/main" id="{61B7835B-9159-0E4B-BD0B-B9393C2D6B5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37770" y="1120467"/>
            <a:ext cx="2280863" cy="3578008"/>
          </a:xfrm>
          <a:prstGeom prst="rect">
            <a:avLst/>
          </a:prstGeom>
        </p:spPr>
      </p:pic>
      <p:pic>
        <p:nvPicPr>
          <p:cNvPr id="5" name="Imagen 4" descr="Texto, Aplicación, Chat o mensaje de texto&#10;&#10;Descripción generada automáticamente">
            <a:extLst>
              <a:ext uri="{FF2B5EF4-FFF2-40B4-BE49-F238E27FC236}">
                <a16:creationId xmlns:a16="http://schemas.microsoft.com/office/drawing/2014/main" id="{7BC08187-2407-6D4C-BEE9-353FDC0A990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06432" y="2909471"/>
            <a:ext cx="1824402" cy="2065107"/>
          </a:xfrm>
          <a:prstGeom prst="rect">
            <a:avLst/>
          </a:prstGeom>
        </p:spPr>
      </p:pic>
      <p:sp>
        <p:nvSpPr>
          <p:cNvPr id="6" name="Rectángulo 5">
            <a:extLst>
              <a:ext uri="{FF2B5EF4-FFF2-40B4-BE49-F238E27FC236}">
                <a16:creationId xmlns:a16="http://schemas.microsoft.com/office/drawing/2014/main" id="{5491F7D3-F1DC-504E-9768-2FF4FF6E74B8}"/>
              </a:ext>
            </a:extLst>
          </p:cNvPr>
          <p:cNvSpPr/>
          <p:nvPr/>
        </p:nvSpPr>
        <p:spPr>
          <a:xfrm rot="16200000">
            <a:off x="-1995945" y="2448639"/>
            <a:ext cx="4572000" cy="24622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s-CO" sz="1000" dirty="0" err="1">
                <a:solidFill>
                  <a:schemeClr val="bg2">
                    <a:lumMod val="60000"/>
                    <a:lumOff val="40000"/>
                  </a:schemeClr>
                </a:solidFill>
              </a:rPr>
              <a:t>Clinics</a:t>
            </a:r>
            <a:r>
              <a:rPr lang="es-CO" sz="1000" dirty="0">
                <a:solidFill>
                  <a:schemeClr val="bg2">
                    <a:lumMod val="60000"/>
                    <a:lumOff val="40000"/>
                  </a:schemeClr>
                </a:solidFill>
              </a:rPr>
              <a:t> in </a:t>
            </a:r>
            <a:r>
              <a:rPr lang="es-CO" sz="1000" dirty="0" err="1">
                <a:solidFill>
                  <a:schemeClr val="bg2">
                    <a:lumMod val="60000"/>
                    <a:lumOff val="40000"/>
                  </a:schemeClr>
                </a:solidFill>
              </a:rPr>
              <a:t>Dermatology</a:t>
            </a:r>
            <a:r>
              <a:rPr lang="es-CO" sz="1000" dirty="0">
                <a:solidFill>
                  <a:schemeClr val="bg2">
                    <a:lumMod val="60000"/>
                    <a:lumOff val="40000"/>
                  </a:schemeClr>
                </a:solidFill>
              </a:rPr>
              <a:t> (2017) 35, 173–178/ </a:t>
            </a:r>
            <a:r>
              <a:rPr lang="es-CO" sz="1000" dirty="0" err="1">
                <a:solidFill>
                  <a:schemeClr val="bg2">
                    <a:lumMod val="60000"/>
                    <a:lumOff val="40000"/>
                  </a:schemeClr>
                </a:solidFill>
              </a:rPr>
              <a:t>Dermatol</a:t>
            </a:r>
            <a:r>
              <a:rPr lang="es-CO" sz="1000" dirty="0">
                <a:solidFill>
                  <a:schemeClr val="bg2">
                    <a:lumMod val="60000"/>
                    <a:lumOff val="40000"/>
                  </a:schemeClr>
                </a:solidFill>
              </a:rPr>
              <a:t> </a:t>
            </a:r>
            <a:r>
              <a:rPr lang="es-CO" sz="1000" dirty="0" err="1">
                <a:solidFill>
                  <a:schemeClr val="bg2">
                    <a:lumMod val="60000"/>
                    <a:lumOff val="40000"/>
                  </a:schemeClr>
                </a:solidFill>
              </a:rPr>
              <a:t>Clin</a:t>
            </a:r>
            <a:r>
              <a:rPr lang="es-CO" sz="1000" dirty="0">
                <a:solidFill>
                  <a:schemeClr val="bg2">
                    <a:lumMod val="60000"/>
                    <a:lumOff val="40000"/>
                  </a:schemeClr>
                </a:solidFill>
              </a:rPr>
              <a:t> 37 (2019) 183–193 </a:t>
            </a:r>
          </a:p>
        </p:txBody>
      </p:sp>
    </p:spTree>
    <p:extLst>
      <p:ext uri="{BB962C8B-B14F-4D97-AF65-F5344CB8AC3E}">
        <p14:creationId xmlns:p14="http://schemas.microsoft.com/office/powerpoint/2010/main" val="356364286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8" name="Google Shape;438;p56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dirty="0"/>
              <a:t>TERAPIA COMBINADA.</a:t>
            </a:r>
            <a:endParaRPr dirty="0"/>
          </a:p>
        </p:txBody>
      </p:sp>
      <p:sp>
        <p:nvSpPr>
          <p:cNvPr id="439" name="Google Shape;439;p56"/>
          <p:cNvSpPr txBox="1">
            <a:spLocks noGrp="1"/>
          </p:cNvSpPr>
          <p:nvPr>
            <p:ph type="title" idx="2"/>
          </p:nvPr>
        </p:nvSpPr>
        <p:spPr>
          <a:xfrm>
            <a:off x="1811453" y="1479425"/>
            <a:ext cx="2480100" cy="527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/>
            <a:r>
              <a:rPr lang="es-ES" dirty="0"/>
              <a:t>Clindamicina 1% mas PBO al 5%.</a:t>
            </a:r>
            <a:endParaRPr dirty="0"/>
          </a:p>
        </p:txBody>
      </p:sp>
      <p:sp>
        <p:nvSpPr>
          <p:cNvPr id="440" name="Google Shape;440;p56"/>
          <p:cNvSpPr txBox="1">
            <a:spLocks noGrp="1"/>
          </p:cNvSpPr>
          <p:nvPr>
            <p:ph type="subTitle" idx="1"/>
          </p:nvPr>
        </p:nvSpPr>
        <p:spPr>
          <a:xfrm>
            <a:off x="1754063" y="2007125"/>
            <a:ext cx="24801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Aft>
                <a:spcPts val="1600"/>
              </a:spcAft>
            </a:pPr>
            <a:r>
              <a:rPr lang="es-ES" dirty="0"/>
              <a:t>Reduce cadenas resistente de </a:t>
            </a:r>
            <a:r>
              <a:rPr lang="es-ES" dirty="0" err="1"/>
              <a:t>P.acnes</a:t>
            </a:r>
            <a:r>
              <a:rPr lang="es-ES" dirty="0"/>
              <a:t>.</a:t>
            </a:r>
            <a:endParaRPr dirty="0"/>
          </a:p>
        </p:txBody>
      </p:sp>
      <p:sp>
        <p:nvSpPr>
          <p:cNvPr id="441" name="Google Shape;441;p56"/>
          <p:cNvSpPr txBox="1">
            <a:spLocks noGrp="1"/>
          </p:cNvSpPr>
          <p:nvPr>
            <p:ph type="title" idx="3"/>
          </p:nvPr>
        </p:nvSpPr>
        <p:spPr>
          <a:xfrm>
            <a:off x="5749500" y="1479425"/>
            <a:ext cx="2480100" cy="527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/>
            <a:r>
              <a:rPr lang="es-ES" dirty="0"/>
              <a:t>Clindamicina  1% mas PBO: 2.5-3.5%.</a:t>
            </a:r>
            <a:endParaRPr dirty="0"/>
          </a:p>
        </p:txBody>
      </p:sp>
      <p:sp>
        <p:nvSpPr>
          <p:cNvPr id="442" name="Google Shape;442;p56"/>
          <p:cNvSpPr txBox="1">
            <a:spLocks noGrp="1"/>
          </p:cNvSpPr>
          <p:nvPr>
            <p:ph type="subTitle" idx="4"/>
          </p:nvPr>
        </p:nvSpPr>
        <p:spPr>
          <a:xfrm>
            <a:off x="5596176" y="2032029"/>
            <a:ext cx="2480100" cy="48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es-CO" dirty="0"/>
              <a:t>Mejor tolerado y</a:t>
            </a:r>
          </a:p>
          <a:p>
            <a:r>
              <a:rPr lang="es-CO" dirty="0"/>
              <a:t>efectivo en acné</a:t>
            </a:r>
          </a:p>
          <a:p>
            <a:r>
              <a:rPr lang="es-CO" dirty="0"/>
              <a:t>moderado a severo. </a:t>
            </a:r>
          </a:p>
        </p:txBody>
      </p:sp>
      <p:sp>
        <p:nvSpPr>
          <p:cNvPr id="443" name="Google Shape;443;p56"/>
          <p:cNvSpPr txBox="1">
            <a:spLocks noGrp="1"/>
          </p:cNvSpPr>
          <p:nvPr>
            <p:ph type="title" idx="5"/>
          </p:nvPr>
        </p:nvSpPr>
        <p:spPr>
          <a:xfrm>
            <a:off x="1811450" y="3091625"/>
            <a:ext cx="2480100" cy="527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/>
            <a:r>
              <a:rPr lang="es-ES" dirty="0"/>
              <a:t>PBO 3%  más </a:t>
            </a:r>
            <a:r>
              <a:rPr lang="es-ES" dirty="0" err="1"/>
              <a:t>clindamicina</a:t>
            </a:r>
            <a:r>
              <a:rPr lang="es-ES" dirty="0"/>
              <a:t> 1%.</a:t>
            </a:r>
            <a:endParaRPr dirty="0"/>
          </a:p>
        </p:txBody>
      </p:sp>
      <p:sp>
        <p:nvSpPr>
          <p:cNvPr id="444" name="Google Shape;444;p56"/>
          <p:cNvSpPr txBox="1">
            <a:spLocks noGrp="1"/>
          </p:cNvSpPr>
          <p:nvPr>
            <p:ph type="subTitle" idx="6"/>
          </p:nvPr>
        </p:nvSpPr>
        <p:spPr>
          <a:xfrm>
            <a:off x="1649138" y="3647884"/>
            <a:ext cx="2480100" cy="48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es-CO" dirty="0"/>
              <a:t>Es mas efectivo que</a:t>
            </a:r>
          </a:p>
          <a:p>
            <a:r>
              <a:rPr lang="es-CO" dirty="0"/>
              <a:t>ácido </a:t>
            </a:r>
            <a:r>
              <a:rPr lang="es-CO" dirty="0" err="1"/>
              <a:t>azeláico</a:t>
            </a:r>
            <a:r>
              <a:rPr lang="es-CO" dirty="0"/>
              <a:t> al 20%</a:t>
            </a:r>
          </a:p>
          <a:p>
            <a:r>
              <a:rPr lang="es-CO" dirty="0"/>
              <a:t>cada 12 horas por 12</a:t>
            </a:r>
          </a:p>
          <a:p>
            <a:r>
              <a:rPr lang="es-CO" dirty="0"/>
              <a:t>semanas. </a:t>
            </a:r>
          </a:p>
        </p:txBody>
      </p:sp>
      <p:sp>
        <p:nvSpPr>
          <p:cNvPr id="445" name="Google Shape;445;p56"/>
          <p:cNvSpPr txBox="1">
            <a:spLocks noGrp="1"/>
          </p:cNvSpPr>
          <p:nvPr>
            <p:ph type="title" idx="7"/>
          </p:nvPr>
        </p:nvSpPr>
        <p:spPr>
          <a:xfrm>
            <a:off x="5749500" y="3091623"/>
            <a:ext cx="2480100" cy="527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/>
            <a:r>
              <a:rPr lang="es-ES" dirty="0"/>
              <a:t>PBO 2.5% mas </a:t>
            </a:r>
            <a:r>
              <a:rPr lang="es-ES" dirty="0" err="1"/>
              <a:t>adapaleno</a:t>
            </a:r>
            <a:r>
              <a:rPr lang="es-ES" dirty="0"/>
              <a:t> 0.1%.</a:t>
            </a:r>
            <a:endParaRPr dirty="0"/>
          </a:p>
        </p:txBody>
      </p:sp>
      <p:sp>
        <p:nvSpPr>
          <p:cNvPr id="446" name="Google Shape;446;p56"/>
          <p:cNvSpPr txBox="1">
            <a:spLocks noGrp="1"/>
          </p:cNvSpPr>
          <p:nvPr>
            <p:ph type="subTitle" idx="8"/>
          </p:nvPr>
        </p:nvSpPr>
        <p:spPr>
          <a:xfrm>
            <a:off x="5732863" y="3561743"/>
            <a:ext cx="2480100" cy="48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Aft>
                <a:spcPts val="1600"/>
              </a:spcAft>
            </a:pPr>
            <a:r>
              <a:rPr lang="es-ES" dirty="0"/>
              <a:t>Inicio de acción mucho mas rápido.</a:t>
            </a:r>
            <a:endParaRPr dirty="0"/>
          </a:p>
        </p:txBody>
      </p:sp>
      <p:sp>
        <p:nvSpPr>
          <p:cNvPr id="447" name="Google Shape;447;p56"/>
          <p:cNvSpPr/>
          <p:nvPr/>
        </p:nvSpPr>
        <p:spPr>
          <a:xfrm rot="10800000">
            <a:off x="948598" y="3156018"/>
            <a:ext cx="728303" cy="728332"/>
          </a:xfrm>
          <a:custGeom>
            <a:avLst/>
            <a:gdLst/>
            <a:ahLst/>
            <a:cxnLst/>
            <a:rect l="l" t="t" r="r" b="b"/>
            <a:pathLst>
              <a:path w="103710" h="103714" extrusionOk="0">
                <a:moveTo>
                  <a:pt x="51861" y="0"/>
                </a:moveTo>
                <a:lnTo>
                  <a:pt x="51192" y="13"/>
                </a:lnTo>
                <a:lnTo>
                  <a:pt x="50522" y="25"/>
                </a:lnTo>
                <a:lnTo>
                  <a:pt x="49852" y="38"/>
                </a:lnTo>
                <a:lnTo>
                  <a:pt x="49183" y="76"/>
                </a:lnTo>
                <a:lnTo>
                  <a:pt x="48526" y="114"/>
                </a:lnTo>
                <a:lnTo>
                  <a:pt x="47869" y="152"/>
                </a:lnTo>
                <a:lnTo>
                  <a:pt x="47212" y="215"/>
                </a:lnTo>
                <a:lnTo>
                  <a:pt x="46555" y="278"/>
                </a:lnTo>
                <a:lnTo>
                  <a:pt x="45898" y="341"/>
                </a:lnTo>
                <a:lnTo>
                  <a:pt x="45254" y="417"/>
                </a:lnTo>
                <a:lnTo>
                  <a:pt x="44610" y="505"/>
                </a:lnTo>
                <a:lnTo>
                  <a:pt x="43965" y="607"/>
                </a:lnTo>
                <a:lnTo>
                  <a:pt x="43321" y="708"/>
                </a:lnTo>
                <a:lnTo>
                  <a:pt x="42677" y="821"/>
                </a:lnTo>
                <a:lnTo>
                  <a:pt x="42045" y="935"/>
                </a:lnTo>
                <a:lnTo>
                  <a:pt x="41401" y="1061"/>
                </a:lnTo>
                <a:lnTo>
                  <a:pt x="40769" y="1188"/>
                </a:lnTo>
                <a:lnTo>
                  <a:pt x="40150" y="1339"/>
                </a:lnTo>
                <a:lnTo>
                  <a:pt x="39518" y="1478"/>
                </a:lnTo>
                <a:lnTo>
                  <a:pt x="38899" y="1642"/>
                </a:lnTo>
                <a:lnTo>
                  <a:pt x="38280" y="1807"/>
                </a:lnTo>
                <a:lnTo>
                  <a:pt x="37661" y="1971"/>
                </a:lnTo>
                <a:lnTo>
                  <a:pt x="37042" y="2148"/>
                </a:lnTo>
                <a:lnTo>
                  <a:pt x="36436" y="2337"/>
                </a:lnTo>
                <a:lnTo>
                  <a:pt x="35829" y="2527"/>
                </a:lnTo>
                <a:lnTo>
                  <a:pt x="35223" y="2729"/>
                </a:lnTo>
                <a:lnTo>
                  <a:pt x="34629" y="2931"/>
                </a:lnTo>
                <a:lnTo>
                  <a:pt x="34023" y="3146"/>
                </a:lnTo>
                <a:lnTo>
                  <a:pt x="33429" y="3373"/>
                </a:lnTo>
                <a:lnTo>
                  <a:pt x="32848" y="3600"/>
                </a:lnTo>
                <a:lnTo>
                  <a:pt x="32254" y="3840"/>
                </a:lnTo>
                <a:lnTo>
                  <a:pt x="31673" y="4080"/>
                </a:lnTo>
                <a:lnTo>
                  <a:pt x="31092" y="4333"/>
                </a:lnTo>
                <a:lnTo>
                  <a:pt x="30510" y="4586"/>
                </a:lnTo>
                <a:lnTo>
                  <a:pt x="29942" y="4851"/>
                </a:lnTo>
                <a:lnTo>
                  <a:pt x="29373" y="5116"/>
                </a:lnTo>
                <a:lnTo>
                  <a:pt x="28805" y="5394"/>
                </a:lnTo>
                <a:lnTo>
                  <a:pt x="28249" y="5672"/>
                </a:lnTo>
                <a:lnTo>
                  <a:pt x="27693" y="5963"/>
                </a:lnTo>
                <a:lnTo>
                  <a:pt x="27137" y="6266"/>
                </a:lnTo>
                <a:lnTo>
                  <a:pt x="26594" y="6569"/>
                </a:lnTo>
                <a:lnTo>
                  <a:pt x="26051" y="6872"/>
                </a:lnTo>
                <a:lnTo>
                  <a:pt x="24964" y="7517"/>
                </a:lnTo>
                <a:lnTo>
                  <a:pt x="23903" y="8173"/>
                </a:lnTo>
                <a:lnTo>
                  <a:pt x="22867" y="8856"/>
                </a:lnTo>
                <a:lnTo>
                  <a:pt x="21831" y="9576"/>
                </a:lnTo>
                <a:lnTo>
                  <a:pt x="20833" y="10308"/>
                </a:lnTo>
                <a:lnTo>
                  <a:pt x="19835" y="11066"/>
                </a:lnTo>
                <a:lnTo>
                  <a:pt x="18875" y="11850"/>
                </a:lnTo>
                <a:lnTo>
                  <a:pt x="17915" y="12645"/>
                </a:lnTo>
                <a:lnTo>
                  <a:pt x="16992" y="13479"/>
                </a:lnTo>
                <a:lnTo>
                  <a:pt x="16083" y="14326"/>
                </a:lnTo>
                <a:lnTo>
                  <a:pt x="15186" y="15197"/>
                </a:lnTo>
                <a:lnTo>
                  <a:pt x="14314" y="16081"/>
                </a:lnTo>
                <a:lnTo>
                  <a:pt x="13468" y="16991"/>
                </a:lnTo>
                <a:lnTo>
                  <a:pt x="12646" y="17926"/>
                </a:lnTo>
                <a:lnTo>
                  <a:pt x="11838" y="18873"/>
                </a:lnTo>
                <a:lnTo>
                  <a:pt x="11055" y="19846"/>
                </a:lnTo>
                <a:lnTo>
                  <a:pt x="10297" y="20831"/>
                </a:lnTo>
                <a:lnTo>
                  <a:pt x="9564" y="21842"/>
                </a:lnTo>
                <a:lnTo>
                  <a:pt x="8856" y="22865"/>
                </a:lnTo>
                <a:lnTo>
                  <a:pt x="8174" y="23914"/>
                </a:lnTo>
                <a:lnTo>
                  <a:pt x="7505" y="24975"/>
                </a:lnTo>
                <a:lnTo>
                  <a:pt x="6873" y="26049"/>
                </a:lnTo>
                <a:lnTo>
                  <a:pt x="6557" y="26592"/>
                </a:lnTo>
                <a:lnTo>
                  <a:pt x="6254" y="27148"/>
                </a:lnTo>
                <a:lnTo>
                  <a:pt x="5963" y="27691"/>
                </a:lnTo>
                <a:lnTo>
                  <a:pt x="5673" y="28247"/>
                </a:lnTo>
                <a:lnTo>
                  <a:pt x="5395" y="28815"/>
                </a:lnTo>
                <a:lnTo>
                  <a:pt x="5117" y="29384"/>
                </a:lnTo>
                <a:lnTo>
                  <a:pt x="4839" y="29952"/>
                </a:lnTo>
                <a:lnTo>
                  <a:pt x="4586" y="30521"/>
                </a:lnTo>
                <a:lnTo>
                  <a:pt x="4321" y="31102"/>
                </a:lnTo>
                <a:lnTo>
                  <a:pt x="4068" y="31670"/>
                </a:lnTo>
                <a:lnTo>
                  <a:pt x="3828" y="32264"/>
                </a:lnTo>
                <a:lnTo>
                  <a:pt x="3601" y="32845"/>
                </a:lnTo>
                <a:lnTo>
                  <a:pt x="3373" y="33439"/>
                </a:lnTo>
                <a:lnTo>
                  <a:pt x="3146" y="34032"/>
                </a:lnTo>
                <a:lnTo>
                  <a:pt x="2931" y="34626"/>
                </a:lnTo>
                <a:lnTo>
                  <a:pt x="2729" y="35233"/>
                </a:lnTo>
                <a:lnTo>
                  <a:pt x="2527" y="35826"/>
                </a:lnTo>
                <a:lnTo>
                  <a:pt x="2325" y="36445"/>
                </a:lnTo>
                <a:lnTo>
                  <a:pt x="2148" y="37052"/>
                </a:lnTo>
                <a:lnTo>
                  <a:pt x="1971" y="37658"/>
                </a:lnTo>
                <a:lnTo>
                  <a:pt x="1794" y="38277"/>
                </a:lnTo>
                <a:lnTo>
                  <a:pt x="1630" y="38896"/>
                </a:lnTo>
                <a:lnTo>
                  <a:pt x="1478" y="39528"/>
                </a:lnTo>
                <a:lnTo>
                  <a:pt x="1327" y="40147"/>
                </a:lnTo>
                <a:lnTo>
                  <a:pt x="1188" y="40778"/>
                </a:lnTo>
                <a:lnTo>
                  <a:pt x="1049" y="41410"/>
                </a:lnTo>
                <a:lnTo>
                  <a:pt x="922" y="42042"/>
                </a:lnTo>
                <a:lnTo>
                  <a:pt x="809" y="42686"/>
                </a:lnTo>
                <a:lnTo>
                  <a:pt x="695" y="43317"/>
                </a:lnTo>
                <a:lnTo>
                  <a:pt x="594" y="43962"/>
                </a:lnTo>
                <a:lnTo>
                  <a:pt x="506" y="44606"/>
                </a:lnTo>
                <a:lnTo>
                  <a:pt x="417" y="45250"/>
                </a:lnTo>
                <a:lnTo>
                  <a:pt x="341" y="45907"/>
                </a:lnTo>
                <a:lnTo>
                  <a:pt x="266" y="46564"/>
                </a:lnTo>
                <a:lnTo>
                  <a:pt x="202" y="47208"/>
                </a:lnTo>
                <a:lnTo>
                  <a:pt x="152" y="47865"/>
                </a:lnTo>
                <a:lnTo>
                  <a:pt x="101" y="48535"/>
                </a:lnTo>
                <a:lnTo>
                  <a:pt x="63" y="49192"/>
                </a:lnTo>
                <a:lnTo>
                  <a:pt x="38" y="49861"/>
                </a:lnTo>
                <a:lnTo>
                  <a:pt x="13" y="50518"/>
                </a:lnTo>
                <a:lnTo>
                  <a:pt x="0" y="51188"/>
                </a:lnTo>
                <a:lnTo>
                  <a:pt x="0" y="51857"/>
                </a:lnTo>
                <a:lnTo>
                  <a:pt x="0" y="52527"/>
                </a:lnTo>
                <a:lnTo>
                  <a:pt x="13" y="53196"/>
                </a:lnTo>
                <a:lnTo>
                  <a:pt x="38" y="53866"/>
                </a:lnTo>
                <a:lnTo>
                  <a:pt x="63" y="54523"/>
                </a:lnTo>
                <a:lnTo>
                  <a:pt x="101" y="55192"/>
                </a:lnTo>
                <a:lnTo>
                  <a:pt x="152" y="55849"/>
                </a:lnTo>
                <a:lnTo>
                  <a:pt x="202" y="56506"/>
                </a:lnTo>
                <a:lnTo>
                  <a:pt x="266" y="57163"/>
                </a:lnTo>
                <a:lnTo>
                  <a:pt x="341" y="57820"/>
                </a:lnTo>
                <a:lnTo>
                  <a:pt x="417" y="58464"/>
                </a:lnTo>
                <a:lnTo>
                  <a:pt x="506" y="59108"/>
                </a:lnTo>
                <a:lnTo>
                  <a:pt x="594" y="59752"/>
                </a:lnTo>
                <a:lnTo>
                  <a:pt x="695" y="60397"/>
                </a:lnTo>
                <a:lnTo>
                  <a:pt x="809" y="61041"/>
                </a:lnTo>
                <a:lnTo>
                  <a:pt x="922" y="61673"/>
                </a:lnTo>
                <a:lnTo>
                  <a:pt x="1049" y="62304"/>
                </a:lnTo>
                <a:lnTo>
                  <a:pt x="1188" y="62936"/>
                </a:lnTo>
                <a:lnTo>
                  <a:pt x="1327" y="63568"/>
                </a:lnTo>
                <a:lnTo>
                  <a:pt x="1478" y="64199"/>
                </a:lnTo>
                <a:lnTo>
                  <a:pt x="1630" y="64818"/>
                </a:lnTo>
                <a:lnTo>
                  <a:pt x="1794" y="65437"/>
                </a:lnTo>
                <a:lnTo>
                  <a:pt x="1971" y="66056"/>
                </a:lnTo>
                <a:lnTo>
                  <a:pt x="2148" y="66675"/>
                </a:lnTo>
                <a:lnTo>
                  <a:pt x="2325" y="67282"/>
                </a:lnTo>
                <a:lnTo>
                  <a:pt x="2527" y="67888"/>
                </a:lnTo>
                <a:lnTo>
                  <a:pt x="2729" y="68494"/>
                </a:lnTo>
                <a:lnTo>
                  <a:pt x="2931" y="69088"/>
                </a:lnTo>
                <a:lnTo>
                  <a:pt x="3146" y="69694"/>
                </a:lnTo>
                <a:lnTo>
                  <a:pt x="3373" y="70288"/>
                </a:lnTo>
                <a:lnTo>
                  <a:pt x="3601" y="70869"/>
                </a:lnTo>
                <a:lnTo>
                  <a:pt x="3828" y="71463"/>
                </a:lnTo>
                <a:lnTo>
                  <a:pt x="4068" y="72044"/>
                </a:lnTo>
                <a:lnTo>
                  <a:pt x="4321" y="72625"/>
                </a:lnTo>
                <a:lnTo>
                  <a:pt x="4586" y="73194"/>
                </a:lnTo>
                <a:lnTo>
                  <a:pt x="4839" y="73775"/>
                </a:lnTo>
                <a:lnTo>
                  <a:pt x="5117" y="74343"/>
                </a:lnTo>
                <a:lnTo>
                  <a:pt x="5395" y="74912"/>
                </a:lnTo>
                <a:lnTo>
                  <a:pt x="5673" y="75467"/>
                </a:lnTo>
                <a:lnTo>
                  <a:pt x="5963" y="76023"/>
                </a:lnTo>
                <a:lnTo>
                  <a:pt x="6254" y="76579"/>
                </a:lnTo>
                <a:lnTo>
                  <a:pt x="6557" y="77122"/>
                </a:lnTo>
                <a:lnTo>
                  <a:pt x="6873" y="77666"/>
                </a:lnTo>
                <a:lnTo>
                  <a:pt x="7189" y="78209"/>
                </a:lnTo>
                <a:lnTo>
                  <a:pt x="7505" y="78752"/>
                </a:lnTo>
                <a:lnTo>
                  <a:pt x="8174" y="79813"/>
                </a:lnTo>
                <a:lnTo>
                  <a:pt x="8856" y="80849"/>
                </a:lnTo>
                <a:lnTo>
                  <a:pt x="9564" y="81872"/>
                </a:lnTo>
                <a:lnTo>
                  <a:pt x="10297" y="82883"/>
                </a:lnTo>
                <a:lnTo>
                  <a:pt x="11055" y="83868"/>
                </a:lnTo>
                <a:lnTo>
                  <a:pt x="11838" y="84841"/>
                </a:lnTo>
                <a:lnTo>
                  <a:pt x="12646" y="85788"/>
                </a:lnTo>
                <a:lnTo>
                  <a:pt x="13468" y="86723"/>
                </a:lnTo>
                <a:lnTo>
                  <a:pt x="14314" y="87633"/>
                </a:lnTo>
                <a:lnTo>
                  <a:pt x="15186" y="88530"/>
                </a:lnTo>
                <a:lnTo>
                  <a:pt x="16083" y="89401"/>
                </a:lnTo>
                <a:lnTo>
                  <a:pt x="16992" y="90248"/>
                </a:lnTo>
                <a:lnTo>
                  <a:pt x="17915" y="91069"/>
                </a:lnTo>
                <a:lnTo>
                  <a:pt x="18875" y="91877"/>
                </a:lnTo>
                <a:lnTo>
                  <a:pt x="19835" y="92660"/>
                </a:lnTo>
                <a:lnTo>
                  <a:pt x="20833" y="93418"/>
                </a:lnTo>
                <a:lnTo>
                  <a:pt x="21831" y="94151"/>
                </a:lnTo>
                <a:lnTo>
                  <a:pt x="22867" y="94859"/>
                </a:lnTo>
                <a:lnTo>
                  <a:pt x="23903" y="95541"/>
                </a:lnTo>
                <a:lnTo>
                  <a:pt x="24964" y="96210"/>
                </a:lnTo>
                <a:lnTo>
                  <a:pt x="26051" y="96842"/>
                </a:lnTo>
                <a:lnTo>
                  <a:pt x="26594" y="97158"/>
                </a:lnTo>
                <a:lnTo>
                  <a:pt x="27137" y="97461"/>
                </a:lnTo>
                <a:lnTo>
                  <a:pt x="27693" y="97751"/>
                </a:lnTo>
                <a:lnTo>
                  <a:pt x="28249" y="98042"/>
                </a:lnTo>
                <a:lnTo>
                  <a:pt x="28805" y="98320"/>
                </a:lnTo>
                <a:lnTo>
                  <a:pt x="29373" y="98598"/>
                </a:lnTo>
                <a:lnTo>
                  <a:pt x="29942" y="98876"/>
                </a:lnTo>
                <a:lnTo>
                  <a:pt x="30510" y="99128"/>
                </a:lnTo>
                <a:lnTo>
                  <a:pt x="31092" y="99394"/>
                </a:lnTo>
                <a:lnTo>
                  <a:pt x="31673" y="99634"/>
                </a:lnTo>
                <a:lnTo>
                  <a:pt x="32254" y="99886"/>
                </a:lnTo>
                <a:lnTo>
                  <a:pt x="32848" y="100114"/>
                </a:lnTo>
                <a:lnTo>
                  <a:pt x="33429" y="100341"/>
                </a:lnTo>
                <a:lnTo>
                  <a:pt x="34023" y="100568"/>
                </a:lnTo>
                <a:lnTo>
                  <a:pt x="34629" y="100783"/>
                </a:lnTo>
                <a:lnTo>
                  <a:pt x="35223" y="100985"/>
                </a:lnTo>
                <a:lnTo>
                  <a:pt x="35829" y="101187"/>
                </a:lnTo>
                <a:lnTo>
                  <a:pt x="36436" y="101377"/>
                </a:lnTo>
                <a:lnTo>
                  <a:pt x="37042" y="101566"/>
                </a:lnTo>
                <a:lnTo>
                  <a:pt x="37661" y="101743"/>
                </a:lnTo>
                <a:lnTo>
                  <a:pt x="38280" y="101920"/>
                </a:lnTo>
                <a:lnTo>
                  <a:pt x="38899" y="102084"/>
                </a:lnTo>
                <a:lnTo>
                  <a:pt x="39518" y="102236"/>
                </a:lnTo>
                <a:lnTo>
                  <a:pt x="40150" y="102388"/>
                </a:lnTo>
                <a:lnTo>
                  <a:pt x="40769" y="102527"/>
                </a:lnTo>
                <a:lnTo>
                  <a:pt x="41401" y="102665"/>
                </a:lnTo>
                <a:lnTo>
                  <a:pt x="42045" y="102792"/>
                </a:lnTo>
                <a:lnTo>
                  <a:pt x="42677" y="102906"/>
                </a:lnTo>
                <a:lnTo>
                  <a:pt x="43321" y="103019"/>
                </a:lnTo>
                <a:lnTo>
                  <a:pt x="43965" y="103120"/>
                </a:lnTo>
                <a:lnTo>
                  <a:pt x="44610" y="103209"/>
                </a:lnTo>
                <a:lnTo>
                  <a:pt x="45254" y="103297"/>
                </a:lnTo>
                <a:lnTo>
                  <a:pt x="45898" y="103373"/>
                </a:lnTo>
                <a:lnTo>
                  <a:pt x="46555" y="103449"/>
                </a:lnTo>
                <a:lnTo>
                  <a:pt x="47212" y="103512"/>
                </a:lnTo>
                <a:lnTo>
                  <a:pt x="47869" y="103562"/>
                </a:lnTo>
                <a:lnTo>
                  <a:pt x="48526" y="103613"/>
                </a:lnTo>
                <a:lnTo>
                  <a:pt x="49183" y="103651"/>
                </a:lnTo>
                <a:lnTo>
                  <a:pt x="49852" y="103676"/>
                </a:lnTo>
                <a:lnTo>
                  <a:pt x="50522" y="103701"/>
                </a:lnTo>
                <a:lnTo>
                  <a:pt x="51192" y="103714"/>
                </a:lnTo>
                <a:lnTo>
                  <a:pt x="52531" y="103714"/>
                </a:lnTo>
                <a:lnTo>
                  <a:pt x="53200" y="103701"/>
                </a:lnTo>
                <a:lnTo>
                  <a:pt x="53857" y="103676"/>
                </a:lnTo>
                <a:lnTo>
                  <a:pt x="54527" y="103651"/>
                </a:lnTo>
                <a:lnTo>
                  <a:pt x="55184" y="103613"/>
                </a:lnTo>
                <a:lnTo>
                  <a:pt x="55853" y="103562"/>
                </a:lnTo>
                <a:lnTo>
                  <a:pt x="56510" y="103512"/>
                </a:lnTo>
                <a:lnTo>
                  <a:pt x="57155" y="103449"/>
                </a:lnTo>
                <a:lnTo>
                  <a:pt x="57812" y="103373"/>
                </a:lnTo>
                <a:lnTo>
                  <a:pt x="58456" y="103297"/>
                </a:lnTo>
                <a:lnTo>
                  <a:pt x="59113" y="103209"/>
                </a:lnTo>
                <a:lnTo>
                  <a:pt x="59757" y="103120"/>
                </a:lnTo>
                <a:lnTo>
                  <a:pt x="60402" y="103019"/>
                </a:lnTo>
                <a:lnTo>
                  <a:pt x="61033" y="102906"/>
                </a:lnTo>
                <a:lnTo>
                  <a:pt x="61678" y="102792"/>
                </a:lnTo>
                <a:lnTo>
                  <a:pt x="62309" y="102665"/>
                </a:lnTo>
                <a:lnTo>
                  <a:pt x="62941" y="102527"/>
                </a:lnTo>
                <a:lnTo>
                  <a:pt x="63573" y="102388"/>
                </a:lnTo>
                <a:lnTo>
                  <a:pt x="64192" y="102236"/>
                </a:lnTo>
                <a:lnTo>
                  <a:pt x="64823" y="102084"/>
                </a:lnTo>
                <a:lnTo>
                  <a:pt x="65442" y="101920"/>
                </a:lnTo>
                <a:lnTo>
                  <a:pt x="66049" y="101743"/>
                </a:lnTo>
                <a:lnTo>
                  <a:pt x="66668" y="101566"/>
                </a:lnTo>
                <a:lnTo>
                  <a:pt x="67274" y="101377"/>
                </a:lnTo>
                <a:lnTo>
                  <a:pt x="67881" y="101187"/>
                </a:lnTo>
                <a:lnTo>
                  <a:pt x="68487" y="100985"/>
                </a:lnTo>
                <a:lnTo>
                  <a:pt x="69094" y="100783"/>
                </a:lnTo>
                <a:lnTo>
                  <a:pt x="69687" y="100568"/>
                </a:lnTo>
                <a:lnTo>
                  <a:pt x="70281" y="100341"/>
                </a:lnTo>
                <a:lnTo>
                  <a:pt x="70875" y="100114"/>
                </a:lnTo>
                <a:lnTo>
                  <a:pt x="71456" y="99886"/>
                </a:lnTo>
                <a:lnTo>
                  <a:pt x="72037" y="99634"/>
                </a:lnTo>
                <a:lnTo>
                  <a:pt x="72618" y="99394"/>
                </a:lnTo>
                <a:lnTo>
                  <a:pt x="73199" y="99128"/>
                </a:lnTo>
                <a:lnTo>
                  <a:pt x="73768" y="98876"/>
                </a:lnTo>
                <a:lnTo>
                  <a:pt x="74336" y="98598"/>
                </a:lnTo>
                <a:lnTo>
                  <a:pt x="74905" y="98320"/>
                </a:lnTo>
                <a:lnTo>
                  <a:pt x="75461" y="98042"/>
                </a:lnTo>
                <a:lnTo>
                  <a:pt x="76029" y="97751"/>
                </a:lnTo>
                <a:lnTo>
                  <a:pt x="76573" y="97461"/>
                </a:lnTo>
                <a:lnTo>
                  <a:pt x="77129" y="97158"/>
                </a:lnTo>
                <a:lnTo>
                  <a:pt x="77672" y="96842"/>
                </a:lnTo>
                <a:lnTo>
                  <a:pt x="78746" y="96210"/>
                </a:lnTo>
                <a:lnTo>
                  <a:pt x="79807" y="95541"/>
                </a:lnTo>
                <a:lnTo>
                  <a:pt x="80855" y="94859"/>
                </a:lnTo>
                <a:lnTo>
                  <a:pt x="81879" y="94151"/>
                </a:lnTo>
                <a:lnTo>
                  <a:pt x="82889" y="93418"/>
                </a:lnTo>
                <a:lnTo>
                  <a:pt x="83875" y="92660"/>
                </a:lnTo>
                <a:lnTo>
                  <a:pt x="84848" y="91877"/>
                </a:lnTo>
                <a:lnTo>
                  <a:pt x="85795" y="91069"/>
                </a:lnTo>
                <a:lnTo>
                  <a:pt x="86730" y="90248"/>
                </a:lnTo>
                <a:lnTo>
                  <a:pt x="87640" y="89401"/>
                </a:lnTo>
                <a:lnTo>
                  <a:pt x="88524" y="88530"/>
                </a:lnTo>
                <a:lnTo>
                  <a:pt x="89396" y="87633"/>
                </a:lnTo>
                <a:lnTo>
                  <a:pt x="90242" y="86723"/>
                </a:lnTo>
                <a:lnTo>
                  <a:pt x="91076" y="85788"/>
                </a:lnTo>
                <a:lnTo>
                  <a:pt x="91872" y="84841"/>
                </a:lnTo>
                <a:lnTo>
                  <a:pt x="92655" y="83868"/>
                </a:lnTo>
                <a:lnTo>
                  <a:pt x="93413" y="82883"/>
                </a:lnTo>
                <a:lnTo>
                  <a:pt x="94146" y="81872"/>
                </a:lnTo>
                <a:lnTo>
                  <a:pt x="94853" y="80849"/>
                </a:lnTo>
                <a:lnTo>
                  <a:pt x="95548" y="79813"/>
                </a:lnTo>
                <a:lnTo>
                  <a:pt x="96205" y="78752"/>
                </a:lnTo>
                <a:lnTo>
                  <a:pt x="96850" y="77666"/>
                </a:lnTo>
                <a:lnTo>
                  <a:pt x="97153" y="77122"/>
                </a:lnTo>
                <a:lnTo>
                  <a:pt x="97456" y="76579"/>
                </a:lnTo>
                <a:lnTo>
                  <a:pt x="97759" y="76023"/>
                </a:lnTo>
                <a:lnTo>
                  <a:pt x="98037" y="75467"/>
                </a:lnTo>
                <a:lnTo>
                  <a:pt x="98328" y="74912"/>
                </a:lnTo>
                <a:lnTo>
                  <a:pt x="98606" y="74343"/>
                </a:lnTo>
                <a:lnTo>
                  <a:pt x="98871" y="73775"/>
                </a:lnTo>
                <a:lnTo>
                  <a:pt x="99136" y="73194"/>
                </a:lnTo>
                <a:lnTo>
                  <a:pt x="99389" y="72625"/>
                </a:lnTo>
                <a:lnTo>
                  <a:pt x="99642" y="72044"/>
                </a:lnTo>
                <a:lnTo>
                  <a:pt x="99882" y="71463"/>
                </a:lnTo>
                <a:lnTo>
                  <a:pt x="100122" y="70869"/>
                </a:lnTo>
                <a:lnTo>
                  <a:pt x="100349" y="70288"/>
                </a:lnTo>
                <a:lnTo>
                  <a:pt x="100564" y="69694"/>
                </a:lnTo>
                <a:lnTo>
                  <a:pt x="100779" y="69088"/>
                </a:lnTo>
                <a:lnTo>
                  <a:pt x="100993" y="68494"/>
                </a:lnTo>
                <a:lnTo>
                  <a:pt x="101196" y="67888"/>
                </a:lnTo>
                <a:lnTo>
                  <a:pt x="101385" y="67282"/>
                </a:lnTo>
                <a:lnTo>
                  <a:pt x="101575" y="66675"/>
                </a:lnTo>
                <a:lnTo>
                  <a:pt x="101751" y="66056"/>
                </a:lnTo>
                <a:lnTo>
                  <a:pt x="101916" y="65437"/>
                </a:lnTo>
                <a:lnTo>
                  <a:pt x="102080" y="64818"/>
                </a:lnTo>
                <a:lnTo>
                  <a:pt x="102244" y="64199"/>
                </a:lnTo>
                <a:lnTo>
                  <a:pt x="102383" y="63568"/>
                </a:lnTo>
                <a:lnTo>
                  <a:pt x="102535" y="62936"/>
                </a:lnTo>
                <a:lnTo>
                  <a:pt x="102661" y="62304"/>
                </a:lnTo>
                <a:lnTo>
                  <a:pt x="102787" y="61673"/>
                </a:lnTo>
                <a:lnTo>
                  <a:pt x="102901" y="61041"/>
                </a:lnTo>
                <a:lnTo>
                  <a:pt x="103015" y="60397"/>
                </a:lnTo>
                <a:lnTo>
                  <a:pt x="103116" y="59752"/>
                </a:lnTo>
                <a:lnTo>
                  <a:pt x="103217" y="59108"/>
                </a:lnTo>
                <a:lnTo>
                  <a:pt x="103305" y="58464"/>
                </a:lnTo>
                <a:lnTo>
                  <a:pt x="103381" y="57820"/>
                </a:lnTo>
                <a:lnTo>
                  <a:pt x="103444" y="57163"/>
                </a:lnTo>
                <a:lnTo>
                  <a:pt x="103508" y="56506"/>
                </a:lnTo>
                <a:lnTo>
                  <a:pt x="103571" y="55849"/>
                </a:lnTo>
                <a:lnTo>
                  <a:pt x="103609" y="55192"/>
                </a:lnTo>
                <a:lnTo>
                  <a:pt x="103646" y="54523"/>
                </a:lnTo>
                <a:lnTo>
                  <a:pt x="103672" y="53866"/>
                </a:lnTo>
                <a:lnTo>
                  <a:pt x="103697" y="53196"/>
                </a:lnTo>
                <a:lnTo>
                  <a:pt x="103710" y="52527"/>
                </a:lnTo>
                <a:lnTo>
                  <a:pt x="103710" y="51857"/>
                </a:lnTo>
                <a:lnTo>
                  <a:pt x="103710" y="51188"/>
                </a:lnTo>
                <a:lnTo>
                  <a:pt x="103697" y="50518"/>
                </a:lnTo>
                <a:lnTo>
                  <a:pt x="103672" y="49861"/>
                </a:lnTo>
                <a:lnTo>
                  <a:pt x="103646" y="49192"/>
                </a:lnTo>
                <a:lnTo>
                  <a:pt x="103609" y="48535"/>
                </a:lnTo>
                <a:lnTo>
                  <a:pt x="103571" y="47865"/>
                </a:lnTo>
                <a:lnTo>
                  <a:pt x="103508" y="47208"/>
                </a:lnTo>
                <a:lnTo>
                  <a:pt x="103444" y="46564"/>
                </a:lnTo>
                <a:lnTo>
                  <a:pt x="103381" y="45907"/>
                </a:lnTo>
                <a:lnTo>
                  <a:pt x="103305" y="45250"/>
                </a:lnTo>
                <a:lnTo>
                  <a:pt x="103217" y="44606"/>
                </a:lnTo>
                <a:lnTo>
                  <a:pt x="103116" y="43962"/>
                </a:lnTo>
                <a:lnTo>
                  <a:pt x="103015" y="43317"/>
                </a:lnTo>
                <a:lnTo>
                  <a:pt x="102901" y="42686"/>
                </a:lnTo>
                <a:lnTo>
                  <a:pt x="102787" y="42042"/>
                </a:lnTo>
                <a:lnTo>
                  <a:pt x="102661" y="41410"/>
                </a:lnTo>
                <a:lnTo>
                  <a:pt x="102535" y="40778"/>
                </a:lnTo>
                <a:lnTo>
                  <a:pt x="102383" y="40147"/>
                </a:lnTo>
                <a:lnTo>
                  <a:pt x="102244" y="39528"/>
                </a:lnTo>
                <a:lnTo>
                  <a:pt x="102080" y="38896"/>
                </a:lnTo>
                <a:lnTo>
                  <a:pt x="101916" y="38277"/>
                </a:lnTo>
                <a:lnTo>
                  <a:pt x="101751" y="37658"/>
                </a:lnTo>
                <a:lnTo>
                  <a:pt x="101575" y="37052"/>
                </a:lnTo>
                <a:lnTo>
                  <a:pt x="101385" y="36445"/>
                </a:lnTo>
                <a:lnTo>
                  <a:pt x="101196" y="35826"/>
                </a:lnTo>
                <a:lnTo>
                  <a:pt x="100993" y="35233"/>
                </a:lnTo>
                <a:lnTo>
                  <a:pt x="100779" y="34626"/>
                </a:lnTo>
                <a:lnTo>
                  <a:pt x="100564" y="34032"/>
                </a:lnTo>
                <a:lnTo>
                  <a:pt x="100349" y="33439"/>
                </a:lnTo>
                <a:lnTo>
                  <a:pt x="100122" y="32845"/>
                </a:lnTo>
                <a:lnTo>
                  <a:pt x="99882" y="32264"/>
                </a:lnTo>
                <a:lnTo>
                  <a:pt x="99642" y="31670"/>
                </a:lnTo>
                <a:lnTo>
                  <a:pt x="99389" y="31102"/>
                </a:lnTo>
                <a:lnTo>
                  <a:pt x="99136" y="30521"/>
                </a:lnTo>
                <a:lnTo>
                  <a:pt x="98871" y="29952"/>
                </a:lnTo>
                <a:lnTo>
                  <a:pt x="98606" y="29384"/>
                </a:lnTo>
                <a:lnTo>
                  <a:pt x="98328" y="28815"/>
                </a:lnTo>
                <a:lnTo>
                  <a:pt x="98037" y="28247"/>
                </a:lnTo>
                <a:lnTo>
                  <a:pt x="97759" y="27691"/>
                </a:lnTo>
                <a:lnTo>
                  <a:pt x="97456" y="27148"/>
                </a:lnTo>
                <a:lnTo>
                  <a:pt x="97153" y="26592"/>
                </a:lnTo>
                <a:lnTo>
                  <a:pt x="96850" y="26049"/>
                </a:lnTo>
                <a:lnTo>
                  <a:pt x="96205" y="24975"/>
                </a:lnTo>
                <a:lnTo>
                  <a:pt x="95548" y="23914"/>
                </a:lnTo>
                <a:lnTo>
                  <a:pt x="94853" y="22865"/>
                </a:lnTo>
                <a:lnTo>
                  <a:pt x="94146" y="21842"/>
                </a:lnTo>
                <a:lnTo>
                  <a:pt x="93413" y="20831"/>
                </a:lnTo>
                <a:lnTo>
                  <a:pt x="92655" y="19846"/>
                </a:lnTo>
                <a:lnTo>
                  <a:pt x="91872" y="18873"/>
                </a:lnTo>
                <a:lnTo>
                  <a:pt x="91076" y="17926"/>
                </a:lnTo>
                <a:lnTo>
                  <a:pt x="90242" y="16991"/>
                </a:lnTo>
                <a:lnTo>
                  <a:pt x="89396" y="16081"/>
                </a:lnTo>
                <a:lnTo>
                  <a:pt x="88524" y="15197"/>
                </a:lnTo>
                <a:lnTo>
                  <a:pt x="87640" y="14326"/>
                </a:lnTo>
                <a:lnTo>
                  <a:pt x="86730" y="13479"/>
                </a:lnTo>
                <a:lnTo>
                  <a:pt x="85795" y="12645"/>
                </a:lnTo>
                <a:lnTo>
                  <a:pt x="84848" y="11850"/>
                </a:lnTo>
                <a:lnTo>
                  <a:pt x="83875" y="11066"/>
                </a:lnTo>
                <a:lnTo>
                  <a:pt x="82889" y="10308"/>
                </a:lnTo>
                <a:lnTo>
                  <a:pt x="81879" y="9576"/>
                </a:lnTo>
                <a:lnTo>
                  <a:pt x="80855" y="8856"/>
                </a:lnTo>
                <a:lnTo>
                  <a:pt x="79807" y="8173"/>
                </a:lnTo>
                <a:lnTo>
                  <a:pt x="78746" y="7517"/>
                </a:lnTo>
                <a:lnTo>
                  <a:pt x="77672" y="6872"/>
                </a:lnTo>
                <a:lnTo>
                  <a:pt x="77129" y="6569"/>
                </a:lnTo>
                <a:lnTo>
                  <a:pt x="76573" y="6266"/>
                </a:lnTo>
                <a:lnTo>
                  <a:pt x="76029" y="5963"/>
                </a:lnTo>
                <a:lnTo>
                  <a:pt x="75461" y="5672"/>
                </a:lnTo>
                <a:lnTo>
                  <a:pt x="74905" y="5394"/>
                </a:lnTo>
                <a:lnTo>
                  <a:pt x="74336" y="5116"/>
                </a:lnTo>
                <a:lnTo>
                  <a:pt x="73768" y="4851"/>
                </a:lnTo>
                <a:lnTo>
                  <a:pt x="73199" y="4586"/>
                </a:lnTo>
                <a:lnTo>
                  <a:pt x="72618" y="4333"/>
                </a:lnTo>
                <a:lnTo>
                  <a:pt x="72037" y="4080"/>
                </a:lnTo>
                <a:lnTo>
                  <a:pt x="71456" y="3840"/>
                </a:lnTo>
                <a:lnTo>
                  <a:pt x="70875" y="3600"/>
                </a:lnTo>
                <a:lnTo>
                  <a:pt x="70281" y="3373"/>
                </a:lnTo>
                <a:lnTo>
                  <a:pt x="69687" y="3146"/>
                </a:lnTo>
                <a:lnTo>
                  <a:pt x="69094" y="2931"/>
                </a:lnTo>
                <a:lnTo>
                  <a:pt x="68487" y="2729"/>
                </a:lnTo>
                <a:lnTo>
                  <a:pt x="67881" y="2527"/>
                </a:lnTo>
                <a:lnTo>
                  <a:pt x="67274" y="2337"/>
                </a:lnTo>
                <a:lnTo>
                  <a:pt x="66668" y="2148"/>
                </a:lnTo>
                <a:lnTo>
                  <a:pt x="66049" y="1971"/>
                </a:lnTo>
                <a:lnTo>
                  <a:pt x="65442" y="1807"/>
                </a:lnTo>
                <a:lnTo>
                  <a:pt x="64823" y="1642"/>
                </a:lnTo>
                <a:lnTo>
                  <a:pt x="64192" y="1478"/>
                </a:lnTo>
                <a:lnTo>
                  <a:pt x="63573" y="1339"/>
                </a:lnTo>
                <a:lnTo>
                  <a:pt x="62941" y="1188"/>
                </a:lnTo>
                <a:lnTo>
                  <a:pt x="62309" y="1061"/>
                </a:lnTo>
                <a:lnTo>
                  <a:pt x="61678" y="935"/>
                </a:lnTo>
                <a:lnTo>
                  <a:pt x="61033" y="821"/>
                </a:lnTo>
                <a:lnTo>
                  <a:pt x="60402" y="708"/>
                </a:lnTo>
                <a:lnTo>
                  <a:pt x="59757" y="607"/>
                </a:lnTo>
                <a:lnTo>
                  <a:pt x="59113" y="505"/>
                </a:lnTo>
                <a:lnTo>
                  <a:pt x="58456" y="417"/>
                </a:lnTo>
                <a:lnTo>
                  <a:pt x="57812" y="341"/>
                </a:lnTo>
                <a:lnTo>
                  <a:pt x="57155" y="278"/>
                </a:lnTo>
                <a:lnTo>
                  <a:pt x="56510" y="215"/>
                </a:lnTo>
                <a:lnTo>
                  <a:pt x="55853" y="152"/>
                </a:lnTo>
                <a:lnTo>
                  <a:pt x="55184" y="114"/>
                </a:lnTo>
                <a:lnTo>
                  <a:pt x="54527" y="76"/>
                </a:lnTo>
                <a:lnTo>
                  <a:pt x="53857" y="38"/>
                </a:lnTo>
                <a:lnTo>
                  <a:pt x="53200" y="25"/>
                </a:lnTo>
                <a:lnTo>
                  <a:pt x="52531" y="13"/>
                </a:lnTo>
                <a:lnTo>
                  <a:pt x="51861" y="0"/>
                </a:lnTo>
                <a:close/>
              </a:path>
            </a:pathLst>
          </a:custGeom>
          <a:noFill/>
          <a:ln w="19050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8" name="Google Shape;448;p56"/>
          <p:cNvSpPr/>
          <p:nvPr/>
        </p:nvSpPr>
        <p:spPr>
          <a:xfrm rot="10800000">
            <a:off x="948598" y="1594268"/>
            <a:ext cx="728303" cy="728332"/>
          </a:xfrm>
          <a:custGeom>
            <a:avLst/>
            <a:gdLst/>
            <a:ahLst/>
            <a:cxnLst/>
            <a:rect l="l" t="t" r="r" b="b"/>
            <a:pathLst>
              <a:path w="103710" h="103714" extrusionOk="0">
                <a:moveTo>
                  <a:pt x="51861" y="0"/>
                </a:moveTo>
                <a:lnTo>
                  <a:pt x="51192" y="13"/>
                </a:lnTo>
                <a:lnTo>
                  <a:pt x="50522" y="25"/>
                </a:lnTo>
                <a:lnTo>
                  <a:pt x="49852" y="38"/>
                </a:lnTo>
                <a:lnTo>
                  <a:pt x="49183" y="76"/>
                </a:lnTo>
                <a:lnTo>
                  <a:pt x="48526" y="114"/>
                </a:lnTo>
                <a:lnTo>
                  <a:pt x="47869" y="152"/>
                </a:lnTo>
                <a:lnTo>
                  <a:pt x="47212" y="215"/>
                </a:lnTo>
                <a:lnTo>
                  <a:pt x="46555" y="278"/>
                </a:lnTo>
                <a:lnTo>
                  <a:pt x="45898" y="341"/>
                </a:lnTo>
                <a:lnTo>
                  <a:pt x="45254" y="417"/>
                </a:lnTo>
                <a:lnTo>
                  <a:pt x="44610" y="505"/>
                </a:lnTo>
                <a:lnTo>
                  <a:pt x="43965" y="607"/>
                </a:lnTo>
                <a:lnTo>
                  <a:pt x="43321" y="708"/>
                </a:lnTo>
                <a:lnTo>
                  <a:pt x="42677" y="821"/>
                </a:lnTo>
                <a:lnTo>
                  <a:pt x="42045" y="935"/>
                </a:lnTo>
                <a:lnTo>
                  <a:pt x="41401" y="1061"/>
                </a:lnTo>
                <a:lnTo>
                  <a:pt x="40769" y="1188"/>
                </a:lnTo>
                <a:lnTo>
                  <a:pt x="40150" y="1339"/>
                </a:lnTo>
                <a:lnTo>
                  <a:pt x="39518" y="1478"/>
                </a:lnTo>
                <a:lnTo>
                  <a:pt x="38899" y="1642"/>
                </a:lnTo>
                <a:lnTo>
                  <a:pt x="38280" y="1807"/>
                </a:lnTo>
                <a:lnTo>
                  <a:pt x="37661" y="1971"/>
                </a:lnTo>
                <a:lnTo>
                  <a:pt x="37042" y="2148"/>
                </a:lnTo>
                <a:lnTo>
                  <a:pt x="36436" y="2337"/>
                </a:lnTo>
                <a:lnTo>
                  <a:pt x="35829" y="2527"/>
                </a:lnTo>
                <a:lnTo>
                  <a:pt x="35223" y="2729"/>
                </a:lnTo>
                <a:lnTo>
                  <a:pt x="34629" y="2931"/>
                </a:lnTo>
                <a:lnTo>
                  <a:pt x="34023" y="3146"/>
                </a:lnTo>
                <a:lnTo>
                  <a:pt x="33429" y="3373"/>
                </a:lnTo>
                <a:lnTo>
                  <a:pt x="32848" y="3600"/>
                </a:lnTo>
                <a:lnTo>
                  <a:pt x="32254" y="3840"/>
                </a:lnTo>
                <a:lnTo>
                  <a:pt x="31673" y="4080"/>
                </a:lnTo>
                <a:lnTo>
                  <a:pt x="31092" y="4333"/>
                </a:lnTo>
                <a:lnTo>
                  <a:pt x="30510" y="4586"/>
                </a:lnTo>
                <a:lnTo>
                  <a:pt x="29942" y="4851"/>
                </a:lnTo>
                <a:lnTo>
                  <a:pt x="29373" y="5116"/>
                </a:lnTo>
                <a:lnTo>
                  <a:pt x="28805" y="5394"/>
                </a:lnTo>
                <a:lnTo>
                  <a:pt x="28249" y="5672"/>
                </a:lnTo>
                <a:lnTo>
                  <a:pt x="27693" y="5963"/>
                </a:lnTo>
                <a:lnTo>
                  <a:pt x="27137" y="6266"/>
                </a:lnTo>
                <a:lnTo>
                  <a:pt x="26594" y="6569"/>
                </a:lnTo>
                <a:lnTo>
                  <a:pt x="26051" y="6872"/>
                </a:lnTo>
                <a:lnTo>
                  <a:pt x="24964" y="7517"/>
                </a:lnTo>
                <a:lnTo>
                  <a:pt x="23903" y="8173"/>
                </a:lnTo>
                <a:lnTo>
                  <a:pt x="22867" y="8856"/>
                </a:lnTo>
                <a:lnTo>
                  <a:pt x="21831" y="9576"/>
                </a:lnTo>
                <a:lnTo>
                  <a:pt x="20833" y="10308"/>
                </a:lnTo>
                <a:lnTo>
                  <a:pt x="19835" y="11066"/>
                </a:lnTo>
                <a:lnTo>
                  <a:pt x="18875" y="11850"/>
                </a:lnTo>
                <a:lnTo>
                  <a:pt x="17915" y="12645"/>
                </a:lnTo>
                <a:lnTo>
                  <a:pt x="16992" y="13479"/>
                </a:lnTo>
                <a:lnTo>
                  <a:pt x="16083" y="14326"/>
                </a:lnTo>
                <a:lnTo>
                  <a:pt x="15186" y="15197"/>
                </a:lnTo>
                <a:lnTo>
                  <a:pt x="14314" y="16081"/>
                </a:lnTo>
                <a:lnTo>
                  <a:pt x="13468" y="16991"/>
                </a:lnTo>
                <a:lnTo>
                  <a:pt x="12646" y="17926"/>
                </a:lnTo>
                <a:lnTo>
                  <a:pt x="11838" y="18873"/>
                </a:lnTo>
                <a:lnTo>
                  <a:pt x="11055" y="19846"/>
                </a:lnTo>
                <a:lnTo>
                  <a:pt x="10297" y="20831"/>
                </a:lnTo>
                <a:lnTo>
                  <a:pt x="9564" y="21842"/>
                </a:lnTo>
                <a:lnTo>
                  <a:pt x="8856" y="22865"/>
                </a:lnTo>
                <a:lnTo>
                  <a:pt x="8174" y="23914"/>
                </a:lnTo>
                <a:lnTo>
                  <a:pt x="7505" y="24975"/>
                </a:lnTo>
                <a:lnTo>
                  <a:pt x="6873" y="26049"/>
                </a:lnTo>
                <a:lnTo>
                  <a:pt x="6557" y="26592"/>
                </a:lnTo>
                <a:lnTo>
                  <a:pt x="6254" y="27148"/>
                </a:lnTo>
                <a:lnTo>
                  <a:pt x="5963" y="27691"/>
                </a:lnTo>
                <a:lnTo>
                  <a:pt x="5673" y="28247"/>
                </a:lnTo>
                <a:lnTo>
                  <a:pt x="5395" y="28815"/>
                </a:lnTo>
                <a:lnTo>
                  <a:pt x="5117" y="29384"/>
                </a:lnTo>
                <a:lnTo>
                  <a:pt x="4839" y="29952"/>
                </a:lnTo>
                <a:lnTo>
                  <a:pt x="4586" y="30521"/>
                </a:lnTo>
                <a:lnTo>
                  <a:pt x="4321" y="31102"/>
                </a:lnTo>
                <a:lnTo>
                  <a:pt x="4068" y="31670"/>
                </a:lnTo>
                <a:lnTo>
                  <a:pt x="3828" y="32264"/>
                </a:lnTo>
                <a:lnTo>
                  <a:pt x="3601" y="32845"/>
                </a:lnTo>
                <a:lnTo>
                  <a:pt x="3373" y="33439"/>
                </a:lnTo>
                <a:lnTo>
                  <a:pt x="3146" y="34032"/>
                </a:lnTo>
                <a:lnTo>
                  <a:pt x="2931" y="34626"/>
                </a:lnTo>
                <a:lnTo>
                  <a:pt x="2729" y="35233"/>
                </a:lnTo>
                <a:lnTo>
                  <a:pt x="2527" y="35826"/>
                </a:lnTo>
                <a:lnTo>
                  <a:pt x="2325" y="36445"/>
                </a:lnTo>
                <a:lnTo>
                  <a:pt x="2148" y="37052"/>
                </a:lnTo>
                <a:lnTo>
                  <a:pt x="1971" y="37658"/>
                </a:lnTo>
                <a:lnTo>
                  <a:pt x="1794" y="38277"/>
                </a:lnTo>
                <a:lnTo>
                  <a:pt x="1630" y="38896"/>
                </a:lnTo>
                <a:lnTo>
                  <a:pt x="1478" y="39528"/>
                </a:lnTo>
                <a:lnTo>
                  <a:pt x="1327" y="40147"/>
                </a:lnTo>
                <a:lnTo>
                  <a:pt x="1188" y="40778"/>
                </a:lnTo>
                <a:lnTo>
                  <a:pt x="1049" y="41410"/>
                </a:lnTo>
                <a:lnTo>
                  <a:pt x="922" y="42042"/>
                </a:lnTo>
                <a:lnTo>
                  <a:pt x="809" y="42686"/>
                </a:lnTo>
                <a:lnTo>
                  <a:pt x="695" y="43317"/>
                </a:lnTo>
                <a:lnTo>
                  <a:pt x="594" y="43962"/>
                </a:lnTo>
                <a:lnTo>
                  <a:pt x="506" y="44606"/>
                </a:lnTo>
                <a:lnTo>
                  <a:pt x="417" y="45250"/>
                </a:lnTo>
                <a:lnTo>
                  <a:pt x="341" y="45907"/>
                </a:lnTo>
                <a:lnTo>
                  <a:pt x="266" y="46564"/>
                </a:lnTo>
                <a:lnTo>
                  <a:pt x="202" y="47208"/>
                </a:lnTo>
                <a:lnTo>
                  <a:pt x="152" y="47865"/>
                </a:lnTo>
                <a:lnTo>
                  <a:pt x="101" y="48535"/>
                </a:lnTo>
                <a:lnTo>
                  <a:pt x="63" y="49192"/>
                </a:lnTo>
                <a:lnTo>
                  <a:pt x="38" y="49861"/>
                </a:lnTo>
                <a:lnTo>
                  <a:pt x="13" y="50518"/>
                </a:lnTo>
                <a:lnTo>
                  <a:pt x="0" y="51188"/>
                </a:lnTo>
                <a:lnTo>
                  <a:pt x="0" y="51857"/>
                </a:lnTo>
                <a:lnTo>
                  <a:pt x="0" y="52527"/>
                </a:lnTo>
                <a:lnTo>
                  <a:pt x="13" y="53196"/>
                </a:lnTo>
                <a:lnTo>
                  <a:pt x="38" y="53866"/>
                </a:lnTo>
                <a:lnTo>
                  <a:pt x="63" y="54523"/>
                </a:lnTo>
                <a:lnTo>
                  <a:pt x="101" y="55192"/>
                </a:lnTo>
                <a:lnTo>
                  <a:pt x="152" y="55849"/>
                </a:lnTo>
                <a:lnTo>
                  <a:pt x="202" y="56506"/>
                </a:lnTo>
                <a:lnTo>
                  <a:pt x="266" y="57163"/>
                </a:lnTo>
                <a:lnTo>
                  <a:pt x="341" y="57820"/>
                </a:lnTo>
                <a:lnTo>
                  <a:pt x="417" y="58464"/>
                </a:lnTo>
                <a:lnTo>
                  <a:pt x="506" y="59108"/>
                </a:lnTo>
                <a:lnTo>
                  <a:pt x="594" y="59752"/>
                </a:lnTo>
                <a:lnTo>
                  <a:pt x="695" y="60397"/>
                </a:lnTo>
                <a:lnTo>
                  <a:pt x="809" y="61041"/>
                </a:lnTo>
                <a:lnTo>
                  <a:pt x="922" y="61673"/>
                </a:lnTo>
                <a:lnTo>
                  <a:pt x="1049" y="62304"/>
                </a:lnTo>
                <a:lnTo>
                  <a:pt x="1188" y="62936"/>
                </a:lnTo>
                <a:lnTo>
                  <a:pt x="1327" y="63568"/>
                </a:lnTo>
                <a:lnTo>
                  <a:pt x="1478" y="64199"/>
                </a:lnTo>
                <a:lnTo>
                  <a:pt x="1630" y="64818"/>
                </a:lnTo>
                <a:lnTo>
                  <a:pt x="1794" y="65437"/>
                </a:lnTo>
                <a:lnTo>
                  <a:pt x="1971" y="66056"/>
                </a:lnTo>
                <a:lnTo>
                  <a:pt x="2148" y="66675"/>
                </a:lnTo>
                <a:lnTo>
                  <a:pt x="2325" y="67282"/>
                </a:lnTo>
                <a:lnTo>
                  <a:pt x="2527" y="67888"/>
                </a:lnTo>
                <a:lnTo>
                  <a:pt x="2729" y="68494"/>
                </a:lnTo>
                <a:lnTo>
                  <a:pt x="2931" y="69088"/>
                </a:lnTo>
                <a:lnTo>
                  <a:pt x="3146" y="69694"/>
                </a:lnTo>
                <a:lnTo>
                  <a:pt x="3373" y="70288"/>
                </a:lnTo>
                <a:lnTo>
                  <a:pt x="3601" y="70869"/>
                </a:lnTo>
                <a:lnTo>
                  <a:pt x="3828" y="71463"/>
                </a:lnTo>
                <a:lnTo>
                  <a:pt x="4068" y="72044"/>
                </a:lnTo>
                <a:lnTo>
                  <a:pt x="4321" y="72625"/>
                </a:lnTo>
                <a:lnTo>
                  <a:pt x="4586" y="73194"/>
                </a:lnTo>
                <a:lnTo>
                  <a:pt x="4839" y="73775"/>
                </a:lnTo>
                <a:lnTo>
                  <a:pt x="5117" y="74343"/>
                </a:lnTo>
                <a:lnTo>
                  <a:pt x="5395" y="74912"/>
                </a:lnTo>
                <a:lnTo>
                  <a:pt x="5673" y="75467"/>
                </a:lnTo>
                <a:lnTo>
                  <a:pt x="5963" y="76023"/>
                </a:lnTo>
                <a:lnTo>
                  <a:pt x="6254" y="76579"/>
                </a:lnTo>
                <a:lnTo>
                  <a:pt x="6557" y="77122"/>
                </a:lnTo>
                <a:lnTo>
                  <a:pt x="6873" y="77666"/>
                </a:lnTo>
                <a:lnTo>
                  <a:pt x="7189" y="78209"/>
                </a:lnTo>
                <a:lnTo>
                  <a:pt x="7505" y="78752"/>
                </a:lnTo>
                <a:lnTo>
                  <a:pt x="8174" y="79813"/>
                </a:lnTo>
                <a:lnTo>
                  <a:pt x="8856" y="80849"/>
                </a:lnTo>
                <a:lnTo>
                  <a:pt x="9564" y="81872"/>
                </a:lnTo>
                <a:lnTo>
                  <a:pt x="10297" y="82883"/>
                </a:lnTo>
                <a:lnTo>
                  <a:pt x="11055" y="83868"/>
                </a:lnTo>
                <a:lnTo>
                  <a:pt x="11838" y="84841"/>
                </a:lnTo>
                <a:lnTo>
                  <a:pt x="12646" y="85788"/>
                </a:lnTo>
                <a:lnTo>
                  <a:pt x="13468" y="86723"/>
                </a:lnTo>
                <a:lnTo>
                  <a:pt x="14314" y="87633"/>
                </a:lnTo>
                <a:lnTo>
                  <a:pt x="15186" y="88530"/>
                </a:lnTo>
                <a:lnTo>
                  <a:pt x="16083" y="89401"/>
                </a:lnTo>
                <a:lnTo>
                  <a:pt x="16992" y="90248"/>
                </a:lnTo>
                <a:lnTo>
                  <a:pt x="17915" y="91069"/>
                </a:lnTo>
                <a:lnTo>
                  <a:pt x="18875" y="91877"/>
                </a:lnTo>
                <a:lnTo>
                  <a:pt x="19835" y="92660"/>
                </a:lnTo>
                <a:lnTo>
                  <a:pt x="20833" y="93418"/>
                </a:lnTo>
                <a:lnTo>
                  <a:pt x="21831" y="94151"/>
                </a:lnTo>
                <a:lnTo>
                  <a:pt x="22867" y="94859"/>
                </a:lnTo>
                <a:lnTo>
                  <a:pt x="23903" y="95541"/>
                </a:lnTo>
                <a:lnTo>
                  <a:pt x="24964" y="96210"/>
                </a:lnTo>
                <a:lnTo>
                  <a:pt x="26051" y="96842"/>
                </a:lnTo>
                <a:lnTo>
                  <a:pt x="26594" y="97158"/>
                </a:lnTo>
                <a:lnTo>
                  <a:pt x="27137" y="97461"/>
                </a:lnTo>
                <a:lnTo>
                  <a:pt x="27693" y="97751"/>
                </a:lnTo>
                <a:lnTo>
                  <a:pt x="28249" y="98042"/>
                </a:lnTo>
                <a:lnTo>
                  <a:pt x="28805" y="98320"/>
                </a:lnTo>
                <a:lnTo>
                  <a:pt x="29373" y="98598"/>
                </a:lnTo>
                <a:lnTo>
                  <a:pt x="29942" y="98876"/>
                </a:lnTo>
                <a:lnTo>
                  <a:pt x="30510" y="99128"/>
                </a:lnTo>
                <a:lnTo>
                  <a:pt x="31092" y="99394"/>
                </a:lnTo>
                <a:lnTo>
                  <a:pt x="31673" y="99634"/>
                </a:lnTo>
                <a:lnTo>
                  <a:pt x="32254" y="99886"/>
                </a:lnTo>
                <a:lnTo>
                  <a:pt x="32848" y="100114"/>
                </a:lnTo>
                <a:lnTo>
                  <a:pt x="33429" y="100341"/>
                </a:lnTo>
                <a:lnTo>
                  <a:pt x="34023" y="100568"/>
                </a:lnTo>
                <a:lnTo>
                  <a:pt x="34629" y="100783"/>
                </a:lnTo>
                <a:lnTo>
                  <a:pt x="35223" y="100985"/>
                </a:lnTo>
                <a:lnTo>
                  <a:pt x="35829" y="101187"/>
                </a:lnTo>
                <a:lnTo>
                  <a:pt x="36436" y="101377"/>
                </a:lnTo>
                <a:lnTo>
                  <a:pt x="37042" y="101566"/>
                </a:lnTo>
                <a:lnTo>
                  <a:pt x="37661" y="101743"/>
                </a:lnTo>
                <a:lnTo>
                  <a:pt x="38280" y="101920"/>
                </a:lnTo>
                <a:lnTo>
                  <a:pt x="38899" y="102084"/>
                </a:lnTo>
                <a:lnTo>
                  <a:pt x="39518" y="102236"/>
                </a:lnTo>
                <a:lnTo>
                  <a:pt x="40150" y="102388"/>
                </a:lnTo>
                <a:lnTo>
                  <a:pt x="40769" y="102527"/>
                </a:lnTo>
                <a:lnTo>
                  <a:pt x="41401" y="102665"/>
                </a:lnTo>
                <a:lnTo>
                  <a:pt x="42045" y="102792"/>
                </a:lnTo>
                <a:lnTo>
                  <a:pt x="42677" y="102906"/>
                </a:lnTo>
                <a:lnTo>
                  <a:pt x="43321" y="103019"/>
                </a:lnTo>
                <a:lnTo>
                  <a:pt x="43965" y="103120"/>
                </a:lnTo>
                <a:lnTo>
                  <a:pt x="44610" y="103209"/>
                </a:lnTo>
                <a:lnTo>
                  <a:pt x="45254" y="103297"/>
                </a:lnTo>
                <a:lnTo>
                  <a:pt x="45898" y="103373"/>
                </a:lnTo>
                <a:lnTo>
                  <a:pt x="46555" y="103449"/>
                </a:lnTo>
                <a:lnTo>
                  <a:pt x="47212" y="103512"/>
                </a:lnTo>
                <a:lnTo>
                  <a:pt x="47869" y="103562"/>
                </a:lnTo>
                <a:lnTo>
                  <a:pt x="48526" y="103613"/>
                </a:lnTo>
                <a:lnTo>
                  <a:pt x="49183" y="103651"/>
                </a:lnTo>
                <a:lnTo>
                  <a:pt x="49852" y="103676"/>
                </a:lnTo>
                <a:lnTo>
                  <a:pt x="50522" y="103701"/>
                </a:lnTo>
                <a:lnTo>
                  <a:pt x="51192" y="103714"/>
                </a:lnTo>
                <a:lnTo>
                  <a:pt x="52531" y="103714"/>
                </a:lnTo>
                <a:lnTo>
                  <a:pt x="53200" y="103701"/>
                </a:lnTo>
                <a:lnTo>
                  <a:pt x="53857" y="103676"/>
                </a:lnTo>
                <a:lnTo>
                  <a:pt x="54527" y="103651"/>
                </a:lnTo>
                <a:lnTo>
                  <a:pt x="55184" y="103613"/>
                </a:lnTo>
                <a:lnTo>
                  <a:pt x="55853" y="103562"/>
                </a:lnTo>
                <a:lnTo>
                  <a:pt x="56510" y="103512"/>
                </a:lnTo>
                <a:lnTo>
                  <a:pt x="57155" y="103449"/>
                </a:lnTo>
                <a:lnTo>
                  <a:pt x="57812" y="103373"/>
                </a:lnTo>
                <a:lnTo>
                  <a:pt x="58456" y="103297"/>
                </a:lnTo>
                <a:lnTo>
                  <a:pt x="59113" y="103209"/>
                </a:lnTo>
                <a:lnTo>
                  <a:pt x="59757" y="103120"/>
                </a:lnTo>
                <a:lnTo>
                  <a:pt x="60402" y="103019"/>
                </a:lnTo>
                <a:lnTo>
                  <a:pt x="61033" y="102906"/>
                </a:lnTo>
                <a:lnTo>
                  <a:pt x="61678" y="102792"/>
                </a:lnTo>
                <a:lnTo>
                  <a:pt x="62309" y="102665"/>
                </a:lnTo>
                <a:lnTo>
                  <a:pt x="62941" y="102527"/>
                </a:lnTo>
                <a:lnTo>
                  <a:pt x="63573" y="102388"/>
                </a:lnTo>
                <a:lnTo>
                  <a:pt x="64192" y="102236"/>
                </a:lnTo>
                <a:lnTo>
                  <a:pt x="64823" y="102084"/>
                </a:lnTo>
                <a:lnTo>
                  <a:pt x="65442" y="101920"/>
                </a:lnTo>
                <a:lnTo>
                  <a:pt x="66049" y="101743"/>
                </a:lnTo>
                <a:lnTo>
                  <a:pt x="66668" y="101566"/>
                </a:lnTo>
                <a:lnTo>
                  <a:pt x="67274" y="101377"/>
                </a:lnTo>
                <a:lnTo>
                  <a:pt x="67881" y="101187"/>
                </a:lnTo>
                <a:lnTo>
                  <a:pt x="68487" y="100985"/>
                </a:lnTo>
                <a:lnTo>
                  <a:pt x="69094" y="100783"/>
                </a:lnTo>
                <a:lnTo>
                  <a:pt x="69687" y="100568"/>
                </a:lnTo>
                <a:lnTo>
                  <a:pt x="70281" y="100341"/>
                </a:lnTo>
                <a:lnTo>
                  <a:pt x="70875" y="100114"/>
                </a:lnTo>
                <a:lnTo>
                  <a:pt x="71456" y="99886"/>
                </a:lnTo>
                <a:lnTo>
                  <a:pt x="72037" y="99634"/>
                </a:lnTo>
                <a:lnTo>
                  <a:pt x="72618" y="99394"/>
                </a:lnTo>
                <a:lnTo>
                  <a:pt x="73199" y="99128"/>
                </a:lnTo>
                <a:lnTo>
                  <a:pt x="73768" y="98876"/>
                </a:lnTo>
                <a:lnTo>
                  <a:pt x="74336" y="98598"/>
                </a:lnTo>
                <a:lnTo>
                  <a:pt x="74905" y="98320"/>
                </a:lnTo>
                <a:lnTo>
                  <a:pt x="75461" y="98042"/>
                </a:lnTo>
                <a:lnTo>
                  <a:pt x="76029" y="97751"/>
                </a:lnTo>
                <a:lnTo>
                  <a:pt x="76573" y="97461"/>
                </a:lnTo>
                <a:lnTo>
                  <a:pt x="77129" y="97158"/>
                </a:lnTo>
                <a:lnTo>
                  <a:pt x="77672" y="96842"/>
                </a:lnTo>
                <a:lnTo>
                  <a:pt x="78746" y="96210"/>
                </a:lnTo>
                <a:lnTo>
                  <a:pt x="79807" y="95541"/>
                </a:lnTo>
                <a:lnTo>
                  <a:pt x="80855" y="94859"/>
                </a:lnTo>
                <a:lnTo>
                  <a:pt x="81879" y="94151"/>
                </a:lnTo>
                <a:lnTo>
                  <a:pt x="82889" y="93418"/>
                </a:lnTo>
                <a:lnTo>
                  <a:pt x="83875" y="92660"/>
                </a:lnTo>
                <a:lnTo>
                  <a:pt x="84848" y="91877"/>
                </a:lnTo>
                <a:lnTo>
                  <a:pt x="85795" y="91069"/>
                </a:lnTo>
                <a:lnTo>
                  <a:pt x="86730" y="90248"/>
                </a:lnTo>
                <a:lnTo>
                  <a:pt x="87640" y="89401"/>
                </a:lnTo>
                <a:lnTo>
                  <a:pt x="88524" y="88530"/>
                </a:lnTo>
                <a:lnTo>
                  <a:pt x="89396" y="87633"/>
                </a:lnTo>
                <a:lnTo>
                  <a:pt x="90242" y="86723"/>
                </a:lnTo>
                <a:lnTo>
                  <a:pt x="91076" y="85788"/>
                </a:lnTo>
                <a:lnTo>
                  <a:pt x="91872" y="84841"/>
                </a:lnTo>
                <a:lnTo>
                  <a:pt x="92655" y="83868"/>
                </a:lnTo>
                <a:lnTo>
                  <a:pt x="93413" y="82883"/>
                </a:lnTo>
                <a:lnTo>
                  <a:pt x="94146" y="81872"/>
                </a:lnTo>
                <a:lnTo>
                  <a:pt x="94853" y="80849"/>
                </a:lnTo>
                <a:lnTo>
                  <a:pt x="95548" y="79813"/>
                </a:lnTo>
                <a:lnTo>
                  <a:pt x="96205" y="78752"/>
                </a:lnTo>
                <a:lnTo>
                  <a:pt x="96850" y="77666"/>
                </a:lnTo>
                <a:lnTo>
                  <a:pt x="97153" y="77122"/>
                </a:lnTo>
                <a:lnTo>
                  <a:pt x="97456" y="76579"/>
                </a:lnTo>
                <a:lnTo>
                  <a:pt x="97759" y="76023"/>
                </a:lnTo>
                <a:lnTo>
                  <a:pt x="98037" y="75467"/>
                </a:lnTo>
                <a:lnTo>
                  <a:pt x="98328" y="74912"/>
                </a:lnTo>
                <a:lnTo>
                  <a:pt x="98606" y="74343"/>
                </a:lnTo>
                <a:lnTo>
                  <a:pt x="98871" y="73775"/>
                </a:lnTo>
                <a:lnTo>
                  <a:pt x="99136" y="73194"/>
                </a:lnTo>
                <a:lnTo>
                  <a:pt x="99389" y="72625"/>
                </a:lnTo>
                <a:lnTo>
                  <a:pt x="99642" y="72044"/>
                </a:lnTo>
                <a:lnTo>
                  <a:pt x="99882" y="71463"/>
                </a:lnTo>
                <a:lnTo>
                  <a:pt x="100122" y="70869"/>
                </a:lnTo>
                <a:lnTo>
                  <a:pt x="100349" y="70288"/>
                </a:lnTo>
                <a:lnTo>
                  <a:pt x="100564" y="69694"/>
                </a:lnTo>
                <a:lnTo>
                  <a:pt x="100779" y="69088"/>
                </a:lnTo>
                <a:lnTo>
                  <a:pt x="100993" y="68494"/>
                </a:lnTo>
                <a:lnTo>
                  <a:pt x="101196" y="67888"/>
                </a:lnTo>
                <a:lnTo>
                  <a:pt x="101385" y="67282"/>
                </a:lnTo>
                <a:lnTo>
                  <a:pt x="101575" y="66675"/>
                </a:lnTo>
                <a:lnTo>
                  <a:pt x="101751" y="66056"/>
                </a:lnTo>
                <a:lnTo>
                  <a:pt x="101916" y="65437"/>
                </a:lnTo>
                <a:lnTo>
                  <a:pt x="102080" y="64818"/>
                </a:lnTo>
                <a:lnTo>
                  <a:pt x="102244" y="64199"/>
                </a:lnTo>
                <a:lnTo>
                  <a:pt x="102383" y="63568"/>
                </a:lnTo>
                <a:lnTo>
                  <a:pt x="102535" y="62936"/>
                </a:lnTo>
                <a:lnTo>
                  <a:pt x="102661" y="62304"/>
                </a:lnTo>
                <a:lnTo>
                  <a:pt x="102787" y="61673"/>
                </a:lnTo>
                <a:lnTo>
                  <a:pt x="102901" y="61041"/>
                </a:lnTo>
                <a:lnTo>
                  <a:pt x="103015" y="60397"/>
                </a:lnTo>
                <a:lnTo>
                  <a:pt x="103116" y="59752"/>
                </a:lnTo>
                <a:lnTo>
                  <a:pt x="103217" y="59108"/>
                </a:lnTo>
                <a:lnTo>
                  <a:pt x="103305" y="58464"/>
                </a:lnTo>
                <a:lnTo>
                  <a:pt x="103381" y="57820"/>
                </a:lnTo>
                <a:lnTo>
                  <a:pt x="103444" y="57163"/>
                </a:lnTo>
                <a:lnTo>
                  <a:pt x="103508" y="56506"/>
                </a:lnTo>
                <a:lnTo>
                  <a:pt x="103571" y="55849"/>
                </a:lnTo>
                <a:lnTo>
                  <a:pt x="103609" y="55192"/>
                </a:lnTo>
                <a:lnTo>
                  <a:pt x="103646" y="54523"/>
                </a:lnTo>
                <a:lnTo>
                  <a:pt x="103672" y="53866"/>
                </a:lnTo>
                <a:lnTo>
                  <a:pt x="103697" y="53196"/>
                </a:lnTo>
                <a:lnTo>
                  <a:pt x="103710" y="52527"/>
                </a:lnTo>
                <a:lnTo>
                  <a:pt x="103710" y="51857"/>
                </a:lnTo>
                <a:lnTo>
                  <a:pt x="103710" y="51188"/>
                </a:lnTo>
                <a:lnTo>
                  <a:pt x="103697" y="50518"/>
                </a:lnTo>
                <a:lnTo>
                  <a:pt x="103672" y="49861"/>
                </a:lnTo>
                <a:lnTo>
                  <a:pt x="103646" y="49192"/>
                </a:lnTo>
                <a:lnTo>
                  <a:pt x="103609" y="48535"/>
                </a:lnTo>
                <a:lnTo>
                  <a:pt x="103571" y="47865"/>
                </a:lnTo>
                <a:lnTo>
                  <a:pt x="103508" y="47208"/>
                </a:lnTo>
                <a:lnTo>
                  <a:pt x="103444" y="46564"/>
                </a:lnTo>
                <a:lnTo>
                  <a:pt x="103381" y="45907"/>
                </a:lnTo>
                <a:lnTo>
                  <a:pt x="103305" y="45250"/>
                </a:lnTo>
                <a:lnTo>
                  <a:pt x="103217" y="44606"/>
                </a:lnTo>
                <a:lnTo>
                  <a:pt x="103116" y="43962"/>
                </a:lnTo>
                <a:lnTo>
                  <a:pt x="103015" y="43317"/>
                </a:lnTo>
                <a:lnTo>
                  <a:pt x="102901" y="42686"/>
                </a:lnTo>
                <a:lnTo>
                  <a:pt x="102787" y="42042"/>
                </a:lnTo>
                <a:lnTo>
                  <a:pt x="102661" y="41410"/>
                </a:lnTo>
                <a:lnTo>
                  <a:pt x="102535" y="40778"/>
                </a:lnTo>
                <a:lnTo>
                  <a:pt x="102383" y="40147"/>
                </a:lnTo>
                <a:lnTo>
                  <a:pt x="102244" y="39528"/>
                </a:lnTo>
                <a:lnTo>
                  <a:pt x="102080" y="38896"/>
                </a:lnTo>
                <a:lnTo>
                  <a:pt x="101916" y="38277"/>
                </a:lnTo>
                <a:lnTo>
                  <a:pt x="101751" y="37658"/>
                </a:lnTo>
                <a:lnTo>
                  <a:pt x="101575" y="37052"/>
                </a:lnTo>
                <a:lnTo>
                  <a:pt x="101385" y="36445"/>
                </a:lnTo>
                <a:lnTo>
                  <a:pt x="101196" y="35826"/>
                </a:lnTo>
                <a:lnTo>
                  <a:pt x="100993" y="35233"/>
                </a:lnTo>
                <a:lnTo>
                  <a:pt x="100779" y="34626"/>
                </a:lnTo>
                <a:lnTo>
                  <a:pt x="100564" y="34032"/>
                </a:lnTo>
                <a:lnTo>
                  <a:pt x="100349" y="33439"/>
                </a:lnTo>
                <a:lnTo>
                  <a:pt x="100122" y="32845"/>
                </a:lnTo>
                <a:lnTo>
                  <a:pt x="99882" y="32264"/>
                </a:lnTo>
                <a:lnTo>
                  <a:pt x="99642" y="31670"/>
                </a:lnTo>
                <a:lnTo>
                  <a:pt x="99389" y="31102"/>
                </a:lnTo>
                <a:lnTo>
                  <a:pt x="99136" y="30521"/>
                </a:lnTo>
                <a:lnTo>
                  <a:pt x="98871" y="29952"/>
                </a:lnTo>
                <a:lnTo>
                  <a:pt x="98606" y="29384"/>
                </a:lnTo>
                <a:lnTo>
                  <a:pt x="98328" y="28815"/>
                </a:lnTo>
                <a:lnTo>
                  <a:pt x="98037" y="28247"/>
                </a:lnTo>
                <a:lnTo>
                  <a:pt x="97759" y="27691"/>
                </a:lnTo>
                <a:lnTo>
                  <a:pt x="97456" y="27148"/>
                </a:lnTo>
                <a:lnTo>
                  <a:pt x="97153" y="26592"/>
                </a:lnTo>
                <a:lnTo>
                  <a:pt x="96850" y="26049"/>
                </a:lnTo>
                <a:lnTo>
                  <a:pt x="96205" y="24975"/>
                </a:lnTo>
                <a:lnTo>
                  <a:pt x="95548" y="23914"/>
                </a:lnTo>
                <a:lnTo>
                  <a:pt x="94853" y="22865"/>
                </a:lnTo>
                <a:lnTo>
                  <a:pt x="94146" y="21842"/>
                </a:lnTo>
                <a:lnTo>
                  <a:pt x="93413" y="20831"/>
                </a:lnTo>
                <a:lnTo>
                  <a:pt x="92655" y="19846"/>
                </a:lnTo>
                <a:lnTo>
                  <a:pt x="91872" y="18873"/>
                </a:lnTo>
                <a:lnTo>
                  <a:pt x="91076" y="17926"/>
                </a:lnTo>
                <a:lnTo>
                  <a:pt x="90242" y="16991"/>
                </a:lnTo>
                <a:lnTo>
                  <a:pt x="89396" y="16081"/>
                </a:lnTo>
                <a:lnTo>
                  <a:pt x="88524" y="15197"/>
                </a:lnTo>
                <a:lnTo>
                  <a:pt x="87640" y="14326"/>
                </a:lnTo>
                <a:lnTo>
                  <a:pt x="86730" y="13479"/>
                </a:lnTo>
                <a:lnTo>
                  <a:pt x="85795" y="12645"/>
                </a:lnTo>
                <a:lnTo>
                  <a:pt x="84848" y="11850"/>
                </a:lnTo>
                <a:lnTo>
                  <a:pt x="83875" y="11066"/>
                </a:lnTo>
                <a:lnTo>
                  <a:pt x="82889" y="10308"/>
                </a:lnTo>
                <a:lnTo>
                  <a:pt x="81879" y="9576"/>
                </a:lnTo>
                <a:lnTo>
                  <a:pt x="80855" y="8856"/>
                </a:lnTo>
                <a:lnTo>
                  <a:pt x="79807" y="8173"/>
                </a:lnTo>
                <a:lnTo>
                  <a:pt x="78746" y="7517"/>
                </a:lnTo>
                <a:lnTo>
                  <a:pt x="77672" y="6872"/>
                </a:lnTo>
                <a:lnTo>
                  <a:pt x="77129" y="6569"/>
                </a:lnTo>
                <a:lnTo>
                  <a:pt x="76573" y="6266"/>
                </a:lnTo>
                <a:lnTo>
                  <a:pt x="76029" y="5963"/>
                </a:lnTo>
                <a:lnTo>
                  <a:pt x="75461" y="5672"/>
                </a:lnTo>
                <a:lnTo>
                  <a:pt x="74905" y="5394"/>
                </a:lnTo>
                <a:lnTo>
                  <a:pt x="74336" y="5116"/>
                </a:lnTo>
                <a:lnTo>
                  <a:pt x="73768" y="4851"/>
                </a:lnTo>
                <a:lnTo>
                  <a:pt x="73199" y="4586"/>
                </a:lnTo>
                <a:lnTo>
                  <a:pt x="72618" y="4333"/>
                </a:lnTo>
                <a:lnTo>
                  <a:pt x="72037" y="4080"/>
                </a:lnTo>
                <a:lnTo>
                  <a:pt x="71456" y="3840"/>
                </a:lnTo>
                <a:lnTo>
                  <a:pt x="70875" y="3600"/>
                </a:lnTo>
                <a:lnTo>
                  <a:pt x="70281" y="3373"/>
                </a:lnTo>
                <a:lnTo>
                  <a:pt x="69687" y="3146"/>
                </a:lnTo>
                <a:lnTo>
                  <a:pt x="69094" y="2931"/>
                </a:lnTo>
                <a:lnTo>
                  <a:pt x="68487" y="2729"/>
                </a:lnTo>
                <a:lnTo>
                  <a:pt x="67881" y="2527"/>
                </a:lnTo>
                <a:lnTo>
                  <a:pt x="67274" y="2337"/>
                </a:lnTo>
                <a:lnTo>
                  <a:pt x="66668" y="2148"/>
                </a:lnTo>
                <a:lnTo>
                  <a:pt x="66049" y="1971"/>
                </a:lnTo>
                <a:lnTo>
                  <a:pt x="65442" y="1807"/>
                </a:lnTo>
                <a:lnTo>
                  <a:pt x="64823" y="1642"/>
                </a:lnTo>
                <a:lnTo>
                  <a:pt x="64192" y="1478"/>
                </a:lnTo>
                <a:lnTo>
                  <a:pt x="63573" y="1339"/>
                </a:lnTo>
                <a:lnTo>
                  <a:pt x="62941" y="1188"/>
                </a:lnTo>
                <a:lnTo>
                  <a:pt x="62309" y="1061"/>
                </a:lnTo>
                <a:lnTo>
                  <a:pt x="61678" y="935"/>
                </a:lnTo>
                <a:lnTo>
                  <a:pt x="61033" y="821"/>
                </a:lnTo>
                <a:lnTo>
                  <a:pt x="60402" y="708"/>
                </a:lnTo>
                <a:lnTo>
                  <a:pt x="59757" y="607"/>
                </a:lnTo>
                <a:lnTo>
                  <a:pt x="59113" y="505"/>
                </a:lnTo>
                <a:lnTo>
                  <a:pt x="58456" y="417"/>
                </a:lnTo>
                <a:lnTo>
                  <a:pt x="57812" y="341"/>
                </a:lnTo>
                <a:lnTo>
                  <a:pt x="57155" y="278"/>
                </a:lnTo>
                <a:lnTo>
                  <a:pt x="56510" y="215"/>
                </a:lnTo>
                <a:lnTo>
                  <a:pt x="55853" y="152"/>
                </a:lnTo>
                <a:lnTo>
                  <a:pt x="55184" y="114"/>
                </a:lnTo>
                <a:lnTo>
                  <a:pt x="54527" y="76"/>
                </a:lnTo>
                <a:lnTo>
                  <a:pt x="53857" y="38"/>
                </a:lnTo>
                <a:lnTo>
                  <a:pt x="53200" y="25"/>
                </a:lnTo>
                <a:lnTo>
                  <a:pt x="52531" y="13"/>
                </a:lnTo>
                <a:lnTo>
                  <a:pt x="51861" y="0"/>
                </a:lnTo>
                <a:close/>
              </a:path>
            </a:pathLst>
          </a:custGeom>
          <a:noFill/>
          <a:ln w="19050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9" name="Google Shape;449;p56"/>
          <p:cNvSpPr/>
          <p:nvPr/>
        </p:nvSpPr>
        <p:spPr>
          <a:xfrm rot="10800000">
            <a:off x="4867873" y="1587768"/>
            <a:ext cx="728303" cy="728332"/>
          </a:xfrm>
          <a:custGeom>
            <a:avLst/>
            <a:gdLst/>
            <a:ahLst/>
            <a:cxnLst/>
            <a:rect l="l" t="t" r="r" b="b"/>
            <a:pathLst>
              <a:path w="103710" h="103714" extrusionOk="0">
                <a:moveTo>
                  <a:pt x="51861" y="0"/>
                </a:moveTo>
                <a:lnTo>
                  <a:pt x="51192" y="13"/>
                </a:lnTo>
                <a:lnTo>
                  <a:pt x="50522" y="25"/>
                </a:lnTo>
                <a:lnTo>
                  <a:pt x="49852" y="38"/>
                </a:lnTo>
                <a:lnTo>
                  <a:pt x="49183" y="76"/>
                </a:lnTo>
                <a:lnTo>
                  <a:pt x="48526" y="114"/>
                </a:lnTo>
                <a:lnTo>
                  <a:pt x="47869" y="152"/>
                </a:lnTo>
                <a:lnTo>
                  <a:pt x="47212" y="215"/>
                </a:lnTo>
                <a:lnTo>
                  <a:pt x="46555" y="278"/>
                </a:lnTo>
                <a:lnTo>
                  <a:pt x="45898" y="341"/>
                </a:lnTo>
                <a:lnTo>
                  <a:pt x="45254" y="417"/>
                </a:lnTo>
                <a:lnTo>
                  <a:pt x="44610" y="505"/>
                </a:lnTo>
                <a:lnTo>
                  <a:pt x="43965" y="607"/>
                </a:lnTo>
                <a:lnTo>
                  <a:pt x="43321" y="708"/>
                </a:lnTo>
                <a:lnTo>
                  <a:pt x="42677" y="821"/>
                </a:lnTo>
                <a:lnTo>
                  <a:pt x="42045" y="935"/>
                </a:lnTo>
                <a:lnTo>
                  <a:pt x="41401" y="1061"/>
                </a:lnTo>
                <a:lnTo>
                  <a:pt x="40769" y="1188"/>
                </a:lnTo>
                <a:lnTo>
                  <a:pt x="40150" y="1339"/>
                </a:lnTo>
                <a:lnTo>
                  <a:pt x="39518" y="1478"/>
                </a:lnTo>
                <a:lnTo>
                  <a:pt x="38899" y="1642"/>
                </a:lnTo>
                <a:lnTo>
                  <a:pt x="38280" y="1807"/>
                </a:lnTo>
                <a:lnTo>
                  <a:pt x="37661" y="1971"/>
                </a:lnTo>
                <a:lnTo>
                  <a:pt x="37042" y="2148"/>
                </a:lnTo>
                <a:lnTo>
                  <a:pt x="36436" y="2337"/>
                </a:lnTo>
                <a:lnTo>
                  <a:pt x="35829" y="2527"/>
                </a:lnTo>
                <a:lnTo>
                  <a:pt x="35223" y="2729"/>
                </a:lnTo>
                <a:lnTo>
                  <a:pt x="34629" y="2931"/>
                </a:lnTo>
                <a:lnTo>
                  <a:pt x="34023" y="3146"/>
                </a:lnTo>
                <a:lnTo>
                  <a:pt x="33429" y="3373"/>
                </a:lnTo>
                <a:lnTo>
                  <a:pt x="32848" y="3600"/>
                </a:lnTo>
                <a:lnTo>
                  <a:pt x="32254" y="3840"/>
                </a:lnTo>
                <a:lnTo>
                  <a:pt x="31673" y="4080"/>
                </a:lnTo>
                <a:lnTo>
                  <a:pt x="31092" y="4333"/>
                </a:lnTo>
                <a:lnTo>
                  <a:pt x="30510" y="4586"/>
                </a:lnTo>
                <a:lnTo>
                  <a:pt x="29942" y="4851"/>
                </a:lnTo>
                <a:lnTo>
                  <a:pt x="29373" y="5116"/>
                </a:lnTo>
                <a:lnTo>
                  <a:pt x="28805" y="5394"/>
                </a:lnTo>
                <a:lnTo>
                  <a:pt x="28249" y="5672"/>
                </a:lnTo>
                <a:lnTo>
                  <a:pt x="27693" y="5963"/>
                </a:lnTo>
                <a:lnTo>
                  <a:pt x="27137" y="6266"/>
                </a:lnTo>
                <a:lnTo>
                  <a:pt x="26594" y="6569"/>
                </a:lnTo>
                <a:lnTo>
                  <a:pt x="26051" y="6872"/>
                </a:lnTo>
                <a:lnTo>
                  <a:pt x="24964" y="7517"/>
                </a:lnTo>
                <a:lnTo>
                  <a:pt x="23903" y="8173"/>
                </a:lnTo>
                <a:lnTo>
                  <a:pt x="22867" y="8856"/>
                </a:lnTo>
                <a:lnTo>
                  <a:pt x="21831" y="9576"/>
                </a:lnTo>
                <a:lnTo>
                  <a:pt x="20833" y="10308"/>
                </a:lnTo>
                <a:lnTo>
                  <a:pt x="19835" y="11066"/>
                </a:lnTo>
                <a:lnTo>
                  <a:pt x="18875" y="11850"/>
                </a:lnTo>
                <a:lnTo>
                  <a:pt x="17915" y="12645"/>
                </a:lnTo>
                <a:lnTo>
                  <a:pt x="16992" y="13479"/>
                </a:lnTo>
                <a:lnTo>
                  <a:pt x="16083" y="14326"/>
                </a:lnTo>
                <a:lnTo>
                  <a:pt x="15186" y="15197"/>
                </a:lnTo>
                <a:lnTo>
                  <a:pt x="14314" y="16081"/>
                </a:lnTo>
                <a:lnTo>
                  <a:pt x="13468" y="16991"/>
                </a:lnTo>
                <a:lnTo>
                  <a:pt x="12646" y="17926"/>
                </a:lnTo>
                <a:lnTo>
                  <a:pt x="11838" y="18873"/>
                </a:lnTo>
                <a:lnTo>
                  <a:pt x="11055" y="19846"/>
                </a:lnTo>
                <a:lnTo>
                  <a:pt x="10297" y="20831"/>
                </a:lnTo>
                <a:lnTo>
                  <a:pt x="9564" y="21842"/>
                </a:lnTo>
                <a:lnTo>
                  <a:pt x="8856" y="22865"/>
                </a:lnTo>
                <a:lnTo>
                  <a:pt x="8174" y="23914"/>
                </a:lnTo>
                <a:lnTo>
                  <a:pt x="7505" y="24975"/>
                </a:lnTo>
                <a:lnTo>
                  <a:pt x="6873" y="26049"/>
                </a:lnTo>
                <a:lnTo>
                  <a:pt x="6557" y="26592"/>
                </a:lnTo>
                <a:lnTo>
                  <a:pt x="6254" y="27148"/>
                </a:lnTo>
                <a:lnTo>
                  <a:pt x="5963" y="27691"/>
                </a:lnTo>
                <a:lnTo>
                  <a:pt x="5673" y="28247"/>
                </a:lnTo>
                <a:lnTo>
                  <a:pt x="5395" y="28815"/>
                </a:lnTo>
                <a:lnTo>
                  <a:pt x="5117" y="29384"/>
                </a:lnTo>
                <a:lnTo>
                  <a:pt x="4839" y="29952"/>
                </a:lnTo>
                <a:lnTo>
                  <a:pt x="4586" y="30521"/>
                </a:lnTo>
                <a:lnTo>
                  <a:pt x="4321" y="31102"/>
                </a:lnTo>
                <a:lnTo>
                  <a:pt x="4068" y="31670"/>
                </a:lnTo>
                <a:lnTo>
                  <a:pt x="3828" y="32264"/>
                </a:lnTo>
                <a:lnTo>
                  <a:pt x="3601" y="32845"/>
                </a:lnTo>
                <a:lnTo>
                  <a:pt x="3373" y="33439"/>
                </a:lnTo>
                <a:lnTo>
                  <a:pt x="3146" y="34032"/>
                </a:lnTo>
                <a:lnTo>
                  <a:pt x="2931" y="34626"/>
                </a:lnTo>
                <a:lnTo>
                  <a:pt x="2729" y="35233"/>
                </a:lnTo>
                <a:lnTo>
                  <a:pt x="2527" y="35826"/>
                </a:lnTo>
                <a:lnTo>
                  <a:pt x="2325" y="36445"/>
                </a:lnTo>
                <a:lnTo>
                  <a:pt x="2148" y="37052"/>
                </a:lnTo>
                <a:lnTo>
                  <a:pt x="1971" y="37658"/>
                </a:lnTo>
                <a:lnTo>
                  <a:pt x="1794" y="38277"/>
                </a:lnTo>
                <a:lnTo>
                  <a:pt x="1630" y="38896"/>
                </a:lnTo>
                <a:lnTo>
                  <a:pt x="1478" y="39528"/>
                </a:lnTo>
                <a:lnTo>
                  <a:pt x="1327" y="40147"/>
                </a:lnTo>
                <a:lnTo>
                  <a:pt x="1188" y="40778"/>
                </a:lnTo>
                <a:lnTo>
                  <a:pt x="1049" y="41410"/>
                </a:lnTo>
                <a:lnTo>
                  <a:pt x="922" y="42042"/>
                </a:lnTo>
                <a:lnTo>
                  <a:pt x="809" y="42686"/>
                </a:lnTo>
                <a:lnTo>
                  <a:pt x="695" y="43317"/>
                </a:lnTo>
                <a:lnTo>
                  <a:pt x="594" y="43962"/>
                </a:lnTo>
                <a:lnTo>
                  <a:pt x="506" y="44606"/>
                </a:lnTo>
                <a:lnTo>
                  <a:pt x="417" y="45250"/>
                </a:lnTo>
                <a:lnTo>
                  <a:pt x="341" y="45907"/>
                </a:lnTo>
                <a:lnTo>
                  <a:pt x="266" y="46564"/>
                </a:lnTo>
                <a:lnTo>
                  <a:pt x="202" y="47208"/>
                </a:lnTo>
                <a:lnTo>
                  <a:pt x="152" y="47865"/>
                </a:lnTo>
                <a:lnTo>
                  <a:pt x="101" y="48535"/>
                </a:lnTo>
                <a:lnTo>
                  <a:pt x="63" y="49192"/>
                </a:lnTo>
                <a:lnTo>
                  <a:pt x="38" y="49861"/>
                </a:lnTo>
                <a:lnTo>
                  <a:pt x="13" y="50518"/>
                </a:lnTo>
                <a:lnTo>
                  <a:pt x="0" y="51188"/>
                </a:lnTo>
                <a:lnTo>
                  <a:pt x="0" y="51857"/>
                </a:lnTo>
                <a:lnTo>
                  <a:pt x="0" y="52527"/>
                </a:lnTo>
                <a:lnTo>
                  <a:pt x="13" y="53196"/>
                </a:lnTo>
                <a:lnTo>
                  <a:pt x="38" y="53866"/>
                </a:lnTo>
                <a:lnTo>
                  <a:pt x="63" y="54523"/>
                </a:lnTo>
                <a:lnTo>
                  <a:pt x="101" y="55192"/>
                </a:lnTo>
                <a:lnTo>
                  <a:pt x="152" y="55849"/>
                </a:lnTo>
                <a:lnTo>
                  <a:pt x="202" y="56506"/>
                </a:lnTo>
                <a:lnTo>
                  <a:pt x="266" y="57163"/>
                </a:lnTo>
                <a:lnTo>
                  <a:pt x="341" y="57820"/>
                </a:lnTo>
                <a:lnTo>
                  <a:pt x="417" y="58464"/>
                </a:lnTo>
                <a:lnTo>
                  <a:pt x="506" y="59108"/>
                </a:lnTo>
                <a:lnTo>
                  <a:pt x="594" y="59752"/>
                </a:lnTo>
                <a:lnTo>
                  <a:pt x="695" y="60397"/>
                </a:lnTo>
                <a:lnTo>
                  <a:pt x="809" y="61041"/>
                </a:lnTo>
                <a:lnTo>
                  <a:pt x="922" y="61673"/>
                </a:lnTo>
                <a:lnTo>
                  <a:pt x="1049" y="62304"/>
                </a:lnTo>
                <a:lnTo>
                  <a:pt x="1188" y="62936"/>
                </a:lnTo>
                <a:lnTo>
                  <a:pt x="1327" y="63568"/>
                </a:lnTo>
                <a:lnTo>
                  <a:pt x="1478" y="64199"/>
                </a:lnTo>
                <a:lnTo>
                  <a:pt x="1630" y="64818"/>
                </a:lnTo>
                <a:lnTo>
                  <a:pt x="1794" y="65437"/>
                </a:lnTo>
                <a:lnTo>
                  <a:pt x="1971" y="66056"/>
                </a:lnTo>
                <a:lnTo>
                  <a:pt x="2148" y="66675"/>
                </a:lnTo>
                <a:lnTo>
                  <a:pt x="2325" y="67282"/>
                </a:lnTo>
                <a:lnTo>
                  <a:pt x="2527" y="67888"/>
                </a:lnTo>
                <a:lnTo>
                  <a:pt x="2729" y="68494"/>
                </a:lnTo>
                <a:lnTo>
                  <a:pt x="2931" y="69088"/>
                </a:lnTo>
                <a:lnTo>
                  <a:pt x="3146" y="69694"/>
                </a:lnTo>
                <a:lnTo>
                  <a:pt x="3373" y="70288"/>
                </a:lnTo>
                <a:lnTo>
                  <a:pt x="3601" y="70869"/>
                </a:lnTo>
                <a:lnTo>
                  <a:pt x="3828" y="71463"/>
                </a:lnTo>
                <a:lnTo>
                  <a:pt x="4068" y="72044"/>
                </a:lnTo>
                <a:lnTo>
                  <a:pt x="4321" y="72625"/>
                </a:lnTo>
                <a:lnTo>
                  <a:pt x="4586" y="73194"/>
                </a:lnTo>
                <a:lnTo>
                  <a:pt x="4839" y="73775"/>
                </a:lnTo>
                <a:lnTo>
                  <a:pt x="5117" y="74343"/>
                </a:lnTo>
                <a:lnTo>
                  <a:pt x="5395" y="74912"/>
                </a:lnTo>
                <a:lnTo>
                  <a:pt x="5673" y="75467"/>
                </a:lnTo>
                <a:lnTo>
                  <a:pt x="5963" y="76023"/>
                </a:lnTo>
                <a:lnTo>
                  <a:pt x="6254" y="76579"/>
                </a:lnTo>
                <a:lnTo>
                  <a:pt x="6557" y="77122"/>
                </a:lnTo>
                <a:lnTo>
                  <a:pt x="6873" y="77666"/>
                </a:lnTo>
                <a:lnTo>
                  <a:pt x="7189" y="78209"/>
                </a:lnTo>
                <a:lnTo>
                  <a:pt x="7505" y="78752"/>
                </a:lnTo>
                <a:lnTo>
                  <a:pt x="8174" y="79813"/>
                </a:lnTo>
                <a:lnTo>
                  <a:pt x="8856" y="80849"/>
                </a:lnTo>
                <a:lnTo>
                  <a:pt x="9564" y="81872"/>
                </a:lnTo>
                <a:lnTo>
                  <a:pt x="10297" y="82883"/>
                </a:lnTo>
                <a:lnTo>
                  <a:pt x="11055" y="83868"/>
                </a:lnTo>
                <a:lnTo>
                  <a:pt x="11838" y="84841"/>
                </a:lnTo>
                <a:lnTo>
                  <a:pt x="12646" y="85788"/>
                </a:lnTo>
                <a:lnTo>
                  <a:pt x="13468" y="86723"/>
                </a:lnTo>
                <a:lnTo>
                  <a:pt x="14314" y="87633"/>
                </a:lnTo>
                <a:lnTo>
                  <a:pt x="15186" y="88530"/>
                </a:lnTo>
                <a:lnTo>
                  <a:pt x="16083" y="89401"/>
                </a:lnTo>
                <a:lnTo>
                  <a:pt x="16992" y="90248"/>
                </a:lnTo>
                <a:lnTo>
                  <a:pt x="17915" y="91069"/>
                </a:lnTo>
                <a:lnTo>
                  <a:pt x="18875" y="91877"/>
                </a:lnTo>
                <a:lnTo>
                  <a:pt x="19835" y="92660"/>
                </a:lnTo>
                <a:lnTo>
                  <a:pt x="20833" y="93418"/>
                </a:lnTo>
                <a:lnTo>
                  <a:pt x="21831" y="94151"/>
                </a:lnTo>
                <a:lnTo>
                  <a:pt x="22867" y="94859"/>
                </a:lnTo>
                <a:lnTo>
                  <a:pt x="23903" y="95541"/>
                </a:lnTo>
                <a:lnTo>
                  <a:pt x="24964" y="96210"/>
                </a:lnTo>
                <a:lnTo>
                  <a:pt x="26051" y="96842"/>
                </a:lnTo>
                <a:lnTo>
                  <a:pt x="26594" y="97158"/>
                </a:lnTo>
                <a:lnTo>
                  <a:pt x="27137" y="97461"/>
                </a:lnTo>
                <a:lnTo>
                  <a:pt x="27693" y="97751"/>
                </a:lnTo>
                <a:lnTo>
                  <a:pt x="28249" y="98042"/>
                </a:lnTo>
                <a:lnTo>
                  <a:pt x="28805" y="98320"/>
                </a:lnTo>
                <a:lnTo>
                  <a:pt x="29373" y="98598"/>
                </a:lnTo>
                <a:lnTo>
                  <a:pt x="29942" y="98876"/>
                </a:lnTo>
                <a:lnTo>
                  <a:pt x="30510" y="99128"/>
                </a:lnTo>
                <a:lnTo>
                  <a:pt x="31092" y="99394"/>
                </a:lnTo>
                <a:lnTo>
                  <a:pt x="31673" y="99634"/>
                </a:lnTo>
                <a:lnTo>
                  <a:pt x="32254" y="99886"/>
                </a:lnTo>
                <a:lnTo>
                  <a:pt x="32848" y="100114"/>
                </a:lnTo>
                <a:lnTo>
                  <a:pt x="33429" y="100341"/>
                </a:lnTo>
                <a:lnTo>
                  <a:pt x="34023" y="100568"/>
                </a:lnTo>
                <a:lnTo>
                  <a:pt x="34629" y="100783"/>
                </a:lnTo>
                <a:lnTo>
                  <a:pt x="35223" y="100985"/>
                </a:lnTo>
                <a:lnTo>
                  <a:pt x="35829" y="101187"/>
                </a:lnTo>
                <a:lnTo>
                  <a:pt x="36436" y="101377"/>
                </a:lnTo>
                <a:lnTo>
                  <a:pt x="37042" y="101566"/>
                </a:lnTo>
                <a:lnTo>
                  <a:pt x="37661" y="101743"/>
                </a:lnTo>
                <a:lnTo>
                  <a:pt x="38280" y="101920"/>
                </a:lnTo>
                <a:lnTo>
                  <a:pt x="38899" y="102084"/>
                </a:lnTo>
                <a:lnTo>
                  <a:pt x="39518" y="102236"/>
                </a:lnTo>
                <a:lnTo>
                  <a:pt x="40150" y="102388"/>
                </a:lnTo>
                <a:lnTo>
                  <a:pt x="40769" y="102527"/>
                </a:lnTo>
                <a:lnTo>
                  <a:pt x="41401" y="102665"/>
                </a:lnTo>
                <a:lnTo>
                  <a:pt x="42045" y="102792"/>
                </a:lnTo>
                <a:lnTo>
                  <a:pt x="42677" y="102906"/>
                </a:lnTo>
                <a:lnTo>
                  <a:pt x="43321" y="103019"/>
                </a:lnTo>
                <a:lnTo>
                  <a:pt x="43965" y="103120"/>
                </a:lnTo>
                <a:lnTo>
                  <a:pt x="44610" y="103209"/>
                </a:lnTo>
                <a:lnTo>
                  <a:pt x="45254" y="103297"/>
                </a:lnTo>
                <a:lnTo>
                  <a:pt x="45898" y="103373"/>
                </a:lnTo>
                <a:lnTo>
                  <a:pt x="46555" y="103449"/>
                </a:lnTo>
                <a:lnTo>
                  <a:pt x="47212" y="103512"/>
                </a:lnTo>
                <a:lnTo>
                  <a:pt x="47869" y="103562"/>
                </a:lnTo>
                <a:lnTo>
                  <a:pt x="48526" y="103613"/>
                </a:lnTo>
                <a:lnTo>
                  <a:pt x="49183" y="103651"/>
                </a:lnTo>
                <a:lnTo>
                  <a:pt x="49852" y="103676"/>
                </a:lnTo>
                <a:lnTo>
                  <a:pt x="50522" y="103701"/>
                </a:lnTo>
                <a:lnTo>
                  <a:pt x="51192" y="103714"/>
                </a:lnTo>
                <a:lnTo>
                  <a:pt x="52531" y="103714"/>
                </a:lnTo>
                <a:lnTo>
                  <a:pt x="53200" y="103701"/>
                </a:lnTo>
                <a:lnTo>
                  <a:pt x="53857" y="103676"/>
                </a:lnTo>
                <a:lnTo>
                  <a:pt x="54527" y="103651"/>
                </a:lnTo>
                <a:lnTo>
                  <a:pt x="55184" y="103613"/>
                </a:lnTo>
                <a:lnTo>
                  <a:pt x="55853" y="103562"/>
                </a:lnTo>
                <a:lnTo>
                  <a:pt x="56510" y="103512"/>
                </a:lnTo>
                <a:lnTo>
                  <a:pt x="57155" y="103449"/>
                </a:lnTo>
                <a:lnTo>
                  <a:pt x="57812" y="103373"/>
                </a:lnTo>
                <a:lnTo>
                  <a:pt x="58456" y="103297"/>
                </a:lnTo>
                <a:lnTo>
                  <a:pt x="59113" y="103209"/>
                </a:lnTo>
                <a:lnTo>
                  <a:pt x="59757" y="103120"/>
                </a:lnTo>
                <a:lnTo>
                  <a:pt x="60402" y="103019"/>
                </a:lnTo>
                <a:lnTo>
                  <a:pt x="61033" y="102906"/>
                </a:lnTo>
                <a:lnTo>
                  <a:pt x="61678" y="102792"/>
                </a:lnTo>
                <a:lnTo>
                  <a:pt x="62309" y="102665"/>
                </a:lnTo>
                <a:lnTo>
                  <a:pt x="62941" y="102527"/>
                </a:lnTo>
                <a:lnTo>
                  <a:pt x="63573" y="102388"/>
                </a:lnTo>
                <a:lnTo>
                  <a:pt x="64192" y="102236"/>
                </a:lnTo>
                <a:lnTo>
                  <a:pt x="64823" y="102084"/>
                </a:lnTo>
                <a:lnTo>
                  <a:pt x="65442" y="101920"/>
                </a:lnTo>
                <a:lnTo>
                  <a:pt x="66049" y="101743"/>
                </a:lnTo>
                <a:lnTo>
                  <a:pt x="66668" y="101566"/>
                </a:lnTo>
                <a:lnTo>
                  <a:pt x="67274" y="101377"/>
                </a:lnTo>
                <a:lnTo>
                  <a:pt x="67881" y="101187"/>
                </a:lnTo>
                <a:lnTo>
                  <a:pt x="68487" y="100985"/>
                </a:lnTo>
                <a:lnTo>
                  <a:pt x="69094" y="100783"/>
                </a:lnTo>
                <a:lnTo>
                  <a:pt x="69687" y="100568"/>
                </a:lnTo>
                <a:lnTo>
                  <a:pt x="70281" y="100341"/>
                </a:lnTo>
                <a:lnTo>
                  <a:pt x="70875" y="100114"/>
                </a:lnTo>
                <a:lnTo>
                  <a:pt x="71456" y="99886"/>
                </a:lnTo>
                <a:lnTo>
                  <a:pt x="72037" y="99634"/>
                </a:lnTo>
                <a:lnTo>
                  <a:pt x="72618" y="99394"/>
                </a:lnTo>
                <a:lnTo>
                  <a:pt x="73199" y="99128"/>
                </a:lnTo>
                <a:lnTo>
                  <a:pt x="73768" y="98876"/>
                </a:lnTo>
                <a:lnTo>
                  <a:pt x="74336" y="98598"/>
                </a:lnTo>
                <a:lnTo>
                  <a:pt x="74905" y="98320"/>
                </a:lnTo>
                <a:lnTo>
                  <a:pt x="75461" y="98042"/>
                </a:lnTo>
                <a:lnTo>
                  <a:pt x="76029" y="97751"/>
                </a:lnTo>
                <a:lnTo>
                  <a:pt x="76573" y="97461"/>
                </a:lnTo>
                <a:lnTo>
                  <a:pt x="77129" y="97158"/>
                </a:lnTo>
                <a:lnTo>
                  <a:pt x="77672" y="96842"/>
                </a:lnTo>
                <a:lnTo>
                  <a:pt x="78746" y="96210"/>
                </a:lnTo>
                <a:lnTo>
                  <a:pt x="79807" y="95541"/>
                </a:lnTo>
                <a:lnTo>
                  <a:pt x="80855" y="94859"/>
                </a:lnTo>
                <a:lnTo>
                  <a:pt x="81879" y="94151"/>
                </a:lnTo>
                <a:lnTo>
                  <a:pt x="82889" y="93418"/>
                </a:lnTo>
                <a:lnTo>
                  <a:pt x="83875" y="92660"/>
                </a:lnTo>
                <a:lnTo>
                  <a:pt x="84848" y="91877"/>
                </a:lnTo>
                <a:lnTo>
                  <a:pt x="85795" y="91069"/>
                </a:lnTo>
                <a:lnTo>
                  <a:pt x="86730" y="90248"/>
                </a:lnTo>
                <a:lnTo>
                  <a:pt x="87640" y="89401"/>
                </a:lnTo>
                <a:lnTo>
                  <a:pt x="88524" y="88530"/>
                </a:lnTo>
                <a:lnTo>
                  <a:pt x="89396" y="87633"/>
                </a:lnTo>
                <a:lnTo>
                  <a:pt x="90242" y="86723"/>
                </a:lnTo>
                <a:lnTo>
                  <a:pt x="91076" y="85788"/>
                </a:lnTo>
                <a:lnTo>
                  <a:pt x="91872" y="84841"/>
                </a:lnTo>
                <a:lnTo>
                  <a:pt x="92655" y="83868"/>
                </a:lnTo>
                <a:lnTo>
                  <a:pt x="93413" y="82883"/>
                </a:lnTo>
                <a:lnTo>
                  <a:pt x="94146" y="81872"/>
                </a:lnTo>
                <a:lnTo>
                  <a:pt x="94853" y="80849"/>
                </a:lnTo>
                <a:lnTo>
                  <a:pt x="95548" y="79813"/>
                </a:lnTo>
                <a:lnTo>
                  <a:pt x="96205" y="78752"/>
                </a:lnTo>
                <a:lnTo>
                  <a:pt x="96850" y="77666"/>
                </a:lnTo>
                <a:lnTo>
                  <a:pt x="97153" y="77122"/>
                </a:lnTo>
                <a:lnTo>
                  <a:pt x="97456" y="76579"/>
                </a:lnTo>
                <a:lnTo>
                  <a:pt x="97759" y="76023"/>
                </a:lnTo>
                <a:lnTo>
                  <a:pt x="98037" y="75467"/>
                </a:lnTo>
                <a:lnTo>
                  <a:pt x="98328" y="74912"/>
                </a:lnTo>
                <a:lnTo>
                  <a:pt x="98606" y="74343"/>
                </a:lnTo>
                <a:lnTo>
                  <a:pt x="98871" y="73775"/>
                </a:lnTo>
                <a:lnTo>
                  <a:pt x="99136" y="73194"/>
                </a:lnTo>
                <a:lnTo>
                  <a:pt x="99389" y="72625"/>
                </a:lnTo>
                <a:lnTo>
                  <a:pt x="99642" y="72044"/>
                </a:lnTo>
                <a:lnTo>
                  <a:pt x="99882" y="71463"/>
                </a:lnTo>
                <a:lnTo>
                  <a:pt x="100122" y="70869"/>
                </a:lnTo>
                <a:lnTo>
                  <a:pt x="100349" y="70288"/>
                </a:lnTo>
                <a:lnTo>
                  <a:pt x="100564" y="69694"/>
                </a:lnTo>
                <a:lnTo>
                  <a:pt x="100779" y="69088"/>
                </a:lnTo>
                <a:lnTo>
                  <a:pt x="100993" y="68494"/>
                </a:lnTo>
                <a:lnTo>
                  <a:pt x="101196" y="67888"/>
                </a:lnTo>
                <a:lnTo>
                  <a:pt x="101385" y="67282"/>
                </a:lnTo>
                <a:lnTo>
                  <a:pt x="101575" y="66675"/>
                </a:lnTo>
                <a:lnTo>
                  <a:pt x="101751" y="66056"/>
                </a:lnTo>
                <a:lnTo>
                  <a:pt x="101916" y="65437"/>
                </a:lnTo>
                <a:lnTo>
                  <a:pt x="102080" y="64818"/>
                </a:lnTo>
                <a:lnTo>
                  <a:pt x="102244" y="64199"/>
                </a:lnTo>
                <a:lnTo>
                  <a:pt x="102383" y="63568"/>
                </a:lnTo>
                <a:lnTo>
                  <a:pt x="102535" y="62936"/>
                </a:lnTo>
                <a:lnTo>
                  <a:pt x="102661" y="62304"/>
                </a:lnTo>
                <a:lnTo>
                  <a:pt x="102787" y="61673"/>
                </a:lnTo>
                <a:lnTo>
                  <a:pt x="102901" y="61041"/>
                </a:lnTo>
                <a:lnTo>
                  <a:pt x="103015" y="60397"/>
                </a:lnTo>
                <a:lnTo>
                  <a:pt x="103116" y="59752"/>
                </a:lnTo>
                <a:lnTo>
                  <a:pt x="103217" y="59108"/>
                </a:lnTo>
                <a:lnTo>
                  <a:pt x="103305" y="58464"/>
                </a:lnTo>
                <a:lnTo>
                  <a:pt x="103381" y="57820"/>
                </a:lnTo>
                <a:lnTo>
                  <a:pt x="103444" y="57163"/>
                </a:lnTo>
                <a:lnTo>
                  <a:pt x="103508" y="56506"/>
                </a:lnTo>
                <a:lnTo>
                  <a:pt x="103571" y="55849"/>
                </a:lnTo>
                <a:lnTo>
                  <a:pt x="103609" y="55192"/>
                </a:lnTo>
                <a:lnTo>
                  <a:pt x="103646" y="54523"/>
                </a:lnTo>
                <a:lnTo>
                  <a:pt x="103672" y="53866"/>
                </a:lnTo>
                <a:lnTo>
                  <a:pt x="103697" y="53196"/>
                </a:lnTo>
                <a:lnTo>
                  <a:pt x="103710" y="52527"/>
                </a:lnTo>
                <a:lnTo>
                  <a:pt x="103710" y="51857"/>
                </a:lnTo>
                <a:lnTo>
                  <a:pt x="103710" y="51188"/>
                </a:lnTo>
                <a:lnTo>
                  <a:pt x="103697" y="50518"/>
                </a:lnTo>
                <a:lnTo>
                  <a:pt x="103672" y="49861"/>
                </a:lnTo>
                <a:lnTo>
                  <a:pt x="103646" y="49192"/>
                </a:lnTo>
                <a:lnTo>
                  <a:pt x="103609" y="48535"/>
                </a:lnTo>
                <a:lnTo>
                  <a:pt x="103571" y="47865"/>
                </a:lnTo>
                <a:lnTo>
                  <a:pt x="103508" y="47208"/>
                </a:lnTo>
                <a:lnTo>
                  <a:pt x="103444" y="46564"/>
                </a:lnTo>
                <a:lnTo>
                  <a:pt x="103381" y="45907"/>
                </a:lnTo>
                <a:lnTo>
                  <a:pt x="103305" y="45250"/>
                </a:lnTo>
                <a:lnTo>
                  <a:pt x="103217" y="44606"/>
                </a:lnTo>
                <a:lnTo>
                  <a:pt x="103116" y="43962"/>
                </a:lnTo>
                <a:lnTo>
                  <a:pt x="103015" y="43317"/>
                </a:lnTo>
                <a:lnTo>
                  <a:pt x="102901" y="42686"/>
                </a:lnTo>
                <a:lnTo>
                  <a:pt x="102787" y="42042"/>
                </a:lnTo>
                <a:lnTo>
                  <a:pt x="102661" y="41410"/>
                </a:lnTo>
                <a:lnTo>
                  <a:pt x="102535" y="40778"/>
                </a:lnTo>
                <a:lnTo>
                  <a:pt x="102383" y="40147"/>
                </a:lnTo>
                <a:lnTo>
                  <a:pt x="102244" y="39528"/>
                </a:lnTo>
                <a:lnTo>
                  <a:pt x="102080" y="38896"/>
                </a:lnTo>
                <a:lnTo>
                  <a:pt x="101916" y="38277"/>
                </a:lnTo>
                <a:lnTo>
                  <a:pt x="101751" y="37658"/>
                </a:lnTo>
                <a:lnTo>
                  <a:pt x="101575" y="37052"/>
                </a:lnTo>
                <a:lnTo>
                  <a:pt x="101385" y="36445"/>
                </a:lnTo>
                <a:lnTo>
                  <a:pt x="101196" y="35826"/>
                </a:lnTo>
                <a:lnTo>
                  <a:pt x="100993" y="35233"/>
                </a:lnTo>
                <a:lnTo>
                  <a:pt x="100779" y="34626"/>
                </a:lnTo>
                <a:lnTo>
                  <a:pt x="100564" y="34032"/>
                </a:lnTo>
                <a:lnTo>
                  <a:pt x="100349" y="33439"/>
                </a:lnTo>
                <a:lnTo>
                  <a:pt x="100122" y="32845"/>
                </a:lnTo>
                <a:lnTo>
                  <a:pt x="99882" y="32264"/>
                </a:lnTo>
                <a:lnTo>
                  <a:pt x="99642" y="31670"/>
                </a:lnTo>
                <a:lnTo>
                  <a:pt x="99389" y="31102"/>
                </a:lnTo>
                <a:lnTo>
                  <a:pt x="99136" y="30521"/>
                </a:lnTo>
                <a:lnTo>
                  <a:pt x="98871" y="29952"/>
                </a:lnTo>
                <a:lnTo>
                  <a:pt x="98606" y="29384"/>
                </a:lnTo>
                <a:lnTo>
                  <a:pt x="98328" y="28815"/>
                </a:lnTo>
                <a:lnTo>
                  <a:pt x="98037" y="28247"/>
                </a:lnTo>
                <a:lnTo>
                  <a:pt x="97759" y="27691"/>
                </a:lnTo>
                <a:lnTo>
                  <a:pt x="97456" y="27148"/>
                </a:lnTo>
                <a:lnTo>
                  <a:pt x="97153" y="26592"/>
                </a:lnTo>
                <a:lnTo>
                  <a:pt x="96850" y="26049"/>
                </a:lnTo>
                <a:lnTo>
                  <a:pt x="96205" y="24975"/>
                </a:lnTo>
                <a:lnTo>
                  <a:pt x="95548" y="23914"/>
                </a:lnTo>
                <a:lnTo>
                  <a:pt x="94853" y="22865"/>
                </a:lnTo>
                <a:lnTo>
                  <a:pt x="94146" y="21842"/>
                </a:lnTo>
                <a:lnTo>
                  <a:pt x="93413" y="20831"/>
                </a:lnTo>
                <a:lnTo>
                  <a:pt x="92655" y="19846"/>
                </a:lnTo>
                <a:lnTo>
                  <a:pt x="91872" y="18873"/>
                </a:lnTo>
                <a:lnTo>
                  <a:pt x="91076" y="17926"/>
                </a:lnTo>
                <a:lnTo>
                  <a:pt x="90242" y="16991"/>
                </a:lnTo>
                <a:lnTo>
                  <a:pt x="89396" y="16081"/>
                </a:lnTo>
                <a:lnTo>
                  <a:pt x="88524" y="15197"/>
                </a:lnTo>
                <a:lnTo>
                  <a:pt x="87640" y="14326"/>
                </a:lnTo>
                <a:lnTo>
                  <a:pt x="86730" y="13479"/>
                </a:lnTo>
                <a:lnTo>
                  <a:pt x="85795" y="12645"/>
                </a:lnTo>
                <a:lnTo>
                  <a:pt x="84848" y="11850"/>
                </a:lnTo>
                <a:lnTo>
                  <a:pt x="83875" y="11066"/>
                </a:lnTo>
                <a:lnTo>
                  <a:pt x="82889" y="10308"/>
                </a:lnTo>
                <a:lnTo>
                  <a:pt x="81879" y="9576"/>
                </a:lnTo>
                <a:lnTo>
                  <a:pt x="80855" y="8856"/>
                </a:lnTo>
                <a:lnTo>
                  <a:pt x="79807" y="8173"/>
                </a:lnTo>
                <a:lnTo>
                  <a:pt x="78746" y="7517"/>
                </a:lnTo>
                <a:lnTo>
                  <a:pt x="77672" y="6872"/>
                </a:lnTo>
                <a:lnTo>
                  <a:pt x="77129" y="6569"/>
                </a:lnTo>
                <a:lnTo>
                  <a:pt x="76573" y="6266"/>
                </a:lnTo>
                <a:lnTo>
                  <a:pt x="76029" y="5963"/>
                </a:lnTo>
                <a:lnTo>
                  <a:pt x="75461" y="5672"/>
                </a:lnTo>
                <a:lnTo>
                  <a:pt x="74905" y="5394"/>
                </a:lnTo>
                <a:lnTo>
                  <a:pt x="74336" y="5116"/>
                </a:lnTo>
                <a:lnTo>
                  <a:pt x="73768" y="4851"/>
                </a:lnTo>
                <a:lnTo>
                  <a:pt x="73199" y="4586"/>
                </a:lnTo>
                <a:lnTo>
                  <a:pt x="72618" y="4333"/>
                </a:lnTo>
                <a:lnTo>
                  <a:pt x="72037" y="4080"/>
                </a:lnTo>
                <a:lnTo>
                  <a:pt x="71456" y="3840"/>
                </a:lnTo>
                <a:lnTo>
                  <a:pt x="70875" y="3600"/>
                </a:lnTo>
                <a:lnTo>
                  <a:pt x="70281" y="3373"/>
                </a:lnTo>
                <a:lnTo>
                  <a:pt x="69687" y="3146"/>
                </a:lnTo>
                <a:lnTo>
                  <a:pt x="69094" y="2931"/>
                </a:lnTo>
                <a:lnTo>
                  <a:pt x="68487" y="2729"/>
                </a:lnTo>
                <a:lnTo>
                  <a:pt x="67881" y="2527"/>
                </a:lnTo>
                <a:lnTo>
                  <a:pt x="67274" y="2337"/>
                </a:lnTo>
                <a:lnTo>
                  <a:pt x="66668" y="2148"/>
                </a:lnTo>
                <a:lnTo>
                  <a:pt x="66049" y="1971"/>
                </a:lnTo>
                <a:lnTo>
                  <a:pt x="65442" y="1807"/>
                </a:lnTo>
                <a:lnTo>
                  <a:pt x="64823" y="1642"/>
                </a:lnTo>
                <a:lnTo>
                  <a:pt x="64192" y="1478"/>
                </a:lnTo>
                <a:lnTo>
                  <a:pt x="63573" y="1339"/>
                </a:lnTo>
                <a:lnTo>
                  <a:pt x="62941" y="1188"/>
                </a:lnTo>
                <a:lnTo>
                  <a:pt x="62309" y="1061"/>
                </a:lnTo>
                <a:lnTo>
                  <a:pt x="61678" y="935"/>
                </a:lnTo>
                <a:lnTo>
                  <a:pt x="61033" y="821"/>
                </a:lnTo>
                <a:lnTo>
                  <a:pt x="60402" y="708"/>
                </a:lnTo>
                <a:lnTo>
                  <a:pt x="59757" y="607"/>
                </a:lnTo>
                <a:lnTo>
                  <a:pt x="59113" y="505"/>
                </a:lnTo>
                <a:lnTo>
                  <a:pt x="58456" y="417"/>
                </a:lnTo>
                <a:lnTo>
                  <a:pt x="57812" y="341"/>
                </a:lnTo>
                <a:lnTo>
                  <a:pt x="57155" y="278"/>
                </a:lnTo>
                <a:lnTo>
                  <a:pt x="56510" y="215"/>
                </a:lnTo>
                <a:lnTo>
                  <a:pt x="55853" y="152"/>
                </a:lnTo>
                <a:lnTo>
                  <a:pt x="55184" y="114"/>
                </a:lnTo>
                <a:lnTo>
                  <a:pt x="54527" y="76"/>
                </a:lnTo>
                <a:lnTo>
                  <a:pt x="53857" y="38"/>
                </a:lnTo>
                <a:lnTo>
                  <a:pt x="53200" y="25"/>
                </a:lnTo>
                <a:lnTo>
                  <a:pt x="52531" y="13"/>
                </a:lnTo>
                <a:lnTo>
                  <a:pt x="51861" y="0"/>
                </a:lnTo>
                <a:close/>
              </a:path>
            </a:pathLst>
          </a:custGeom>
          <a:noFill/>
          <a:ln w="19050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0" name="Google Shape;450;p56"/>
          <p:cNvSpPr/>
          <p:nvPr/>
        </p:nvSpPr>
        <p:spPr>
          <a:xfrm rot="10800000">
            <a:off x="4867873" y="3156018"/>
            <a:ext cx="728303" cy="728332"/>
          </a:xfrm>
          <a:custGeom>
            <a:avLst/>
            <a:gdLst/>
            <a:ahLst/>
            <a:cxnLst/>
            <a:rect l="l" t="t" r="r" b="b"/>
            <a:pathLst>
              <a:path w="103710" h="103714" extrusionOk="0">
                <a:moveTo>
                  <a:pt x="51861" y="0"/>
                </a:moveTo>
                <a:lnTo>
                  <a:pt x="51192" y="13"/>
                </a:lnTo>
                <a:lnTo>
                  <a:pt x="50522" y="25"/>
                </a:lnTo>
                <a:lnTo>
                  <a:pt x="49852" y="38"/>
                </a:lnTo>
                <a:lnTo>
                  <a:pt x="49183" y="76"/>
                </a:lnTo>
                <a:lnTo>
                  <a:pt x="48526" y="114"/>
                </a:lnTo>
                <a:lnTo>
                  <a:pt x="47869" y="152"/>
                </a:lnTo>
                <a:lnTo>
                  <a:pt x="47212" y="215"/>
                </a:lnTo>
                <a:lnTo>
                  <a:pt x="46555" y="278"/>
                </a:lnTo>
                <a:lnTo>
                  <a:pt x="45898" y="341"/>
                </a:lnTo>
                <a:lnTo>
                  <a:pt x="45254" y="417"/>
                </a:lnTo>
                <a:lnTo>
                  <a:pt x="44610" y="505"/>
                </a:lnTo>
                <a:lnTo>
                  <a:pt x="43965" y="607"/>
                </a:lnTo>
                <a:lnTo>
                  <a:pt x="43321" y="708"/>
                </a:lnTo>
                <a:lnTo>
                  <a:pt x="42677" y="821"/>
                </a:lnTo>
                <a:lnTo>
                  <a:pt x="42045" y="935"/>
                </a:lnTo>
                <a:lnTo>
                  <a:pt x="41401" y="1061"/>
                </a:lnTo>
                <a:lnTo>
                  <a:pt x="40769" y="1188"/>
                </a:lnTo>
                <a:lnTo>
                  <a:pt x="40150" y="1339"/>
                </a:lnTo>
                <a:lnTo>
                  <a:pt x="39518" y="1478"/>
                </a:lnTo>
                <a:lnTo>
                  <a:pt x="38899" y="1642"/>
                </a:lnTo>
                <a:lnTo>
                  <a:pt x="38280" y="1807"/>
                </a:lnTo>
                <a:lnTo>
                  <a:pt x="37661" y="1971"/>
                </a:lnTo>
                <a:lnTo>
                  <a:pt x="37042" y="2148"/>
                </a:lnTo>
                <a:lnTo>
                  <a:pt x="36436" y="2337"/>
                </a:lnTo>
                <a:lnTo>
                  <a:pt x="35829" y="2527"/>
                </a:lnTo>
                <a:lnTo>
                  <a:pt x="35223" y="2729"/>
                </a:lnTo>
                <a:lnTo>
                  <a:pt x="34629" y="2931"/>
                </a:lnTo>
                <a:lnTo>
                  <a:pt x="34023" y="3146"/>
                </a:lnTo>
                <a:lnTo>
                  <a:pt x="33429" y="3373"/>
                </a:lnTo>
                <a:lnTo>
                  <a:pt x="32848" y="3600"/>
                </a:lnTo>
                <a:lnTo>
                  <a:pt x="32254" y="3840"/>
                </a:lnTo>
                <a:lnTo>
                  <a:pt x="31673" y="4080"/>
                </a:lnTo>
                <a:lnTo>
                  <a:pt x="31092" y="4333"/>
                </a:lnTo>
                <a:lnTo>
                  <a:pt x="30510" y="4586"/>
                </a:lnTo>
                <a:lnTo>
                  <a:pt x="29942" y="4851"/>
                </a:lnTo>
                <a:lnTo>
                  <a:pt x="29373" y="5116"/>
                </a:lnTo>
                <a:lnTo>
                  <a:pt x="28805" y="5394"/>
                </a:lnTo>
                <a:lnTo>
                  <a:pt x="28249" y="5672"/>
                </a:lnTo>
                <a:lnTo>
                  <a:pt x="27693" y="5963"/>
                </a:lnTo>
                <a:lnTo>
                  <a:pt x="27137" y="6266"/>
                </a:lnTo>
                <a:lnTo>
                  <a:pt x="26594" y="6569"/>
                </a:lnTo>
                <a:lnTo>
                  <a:pt x="26051" y="6872"/>
                </a:lnTo>
                <a:lnTo>
                  <a:pt x="24964" y="7517"/>
                </a:lnTo>
                <a:lnTo>
                  <a:pt x="23903" y="8173"/>
                </a:lnTo>
                <a:lnTo>
                  <a:pt x="22867" y="8856"/>
                </a:lnTo>
                <a:lnTo>
                  <a:pt x="21831" y="9576"/>
                </a:lnTo>
                <a:lnTo>
                  <a:pt x="20833" y="10308"/>
                </a:lnTo>
                <a:lnTo>
                  <a:pt x="19835" y="11066"/>
                </a:lnTo>
                <a:lnTo>
                  <a:pt x="18875" y="11850"/>
                </a:lnTo>
                <a:lnTo>
                  <a:pt x="17915" y="12645"/>
                </a:lnTo>
                <a:lnTo>
                  <a:pt x="16992" y="13479"/>
                </a:lnTo>
                <a:lnTo>
                  <a:pt x="16083" y="14326"/>
                </a:lnTo>
                <a:lnTo>
                  <a:pt x="15186" y="15197"/>
                </a:lnTo>
                <a:lnTo>
                  <a:pt x="14314" y="16081"/>
                </a:lnTo>
                <a:lnTo>
                  <a:pt x="13468" y="16991"/>
                </a:lnTo>
                <a:lnTo>
                  <a:pt x="12646" y="17926"/>
                </a:lnTo>
                <a:lnTo>
                  <a:pt x="11838" y="18873"/>
                </a:lnTo>
                <a:lnTo>
                  <a:pt x="11055" y="19846"/>
                </a:lnTo>
                <a:lnTo>
                  <a:pt x="10297" y="20831"/>
                </a:lnTo>
                <a:lnTo>
                  <a:pt x="9564" y="21842"/>
                </a:lnTo>
                <a:lnTo>
                  <a:pt x="8856" y="22865"/>
                </a:lnTo>
                <a:lnTo>
                  <a:pt x="8174" y="23914"/>
                </a:lnTo>
                <a:lnTo>
                  <a:pt x="7505" y="24975"/>
                </a:lnTo>
                <a:lnTo>
                  <a:pt x="6873" y="26049"/>
                </a:lnTo>
                <a:lnTo>
                  <a:pt x="6557" y="26592"/>
                </a:lnTo>
                <a:lnTo>
                  <a:pt x="6254" y="27148"/>
                </a:lnTo>
                <a:lnTo>
                  <a:pt x="5963" y="27691"/>
                </a:lnTo>
                <a:lnTo>
                  <a:pt x="5673" y="28247"/>
                </a:lnTo>
                <a:lnTo>
                  <a:pt x="5395" y="28815"/>
                </a:lnTo>
                <a:lnTo>
                  <a:pt x="5117" y="29384"/>
                </a:lnTo>
                <a:lnTo>
                  <a:pt x="4839" y="29952"/>
                </a:lnTo>
                <a:lnTo>
                  <a:pt x="4586" y="30521"/>
                </a:lnTo>
                <a:lnTo>
                  <a:pt x="4321" y="31102"/>
                </a:lnTo>
                <a:lnTo>
                  <a:pt x="4068" y="31670"/>
                </a:lnTo>
                <a:lnTo>
                  <a:pt x="3828" y="32264"/>
                </a:lnTo>
                <a:lnTo>
                  <a:pt x="3601" y="32845"/>
                </a:lnTo>
                <a:lnTo>
                  <a:pt x="3373" y="33439"/>
                </a:lnTo>
                <a:lnTo>
                  <a:pt x="3146" y="34032"/>
                </a:lnTo>
                <a:lnTo>
                  <a:pt x="2931" y="34626"/>
                </a:lnTo>
                <a:lnTo>
                  <a:pt x="2729" y="35233"/>
                </a:lnTo>
                <a:lnTo>
                  <a:pt x="2527" y="35826"/>
                </a:lnTo>
                <a:lnTo>
                  <a:pt x="2325" y="36445"/>
                </a:lnTo>
                <a:lnTo>
                  <a:pt x="2148" y="37052"/>
                </a:lnTo>
                <a:lnTo>
                  <a:pt x="1971" y="37658"/>
                </a:lnTo>
                <a:lnTo>
                  <a:pt x="1794" y="38277"/>
                </a:lnTo>
                <a:lnTo>
                  <a:pt x="1630" y="38896"/>
                </a:lnTo>
                <a:lnTo>
                  <a:pt x="1478" y="39528"/>
                </a:lnTo>
                <a:lnTo>
                  <a:pt x="1327" y="40147"/>
                </a:lnTo>
                <a:lnTo>
                  <a:pt x="1188" y="40778"/>
                </a:lnTo>
                <a:lnTo>
                  <a:pt x="1049" y="41410"/>
                </a:lnTo>
                <a:lnTo>
                  <a:pt x="922" y="42042"/>
                </a:lnTo>
                <a:lnTo>
                  <a:pt x="809" y="42686"/>
                </a:lnTo>
                <a:lnTo>
                  <a:pt x="695" y="43317"/>
                </a:lnTo>
                <a:lnTo>
                  <a:pt x="594" y="43962"/>
                </a:lnTo>
                <a:lnTo>
                  <a:pt x="506" y="44606"/>
                </a:lnTo>
                <a:lnTo>
                  <a:pt x="417" y="45250"/>
                </a:lnTo>
                <a:lnTo>
                  <a:pt x="341" y="45907"/>
                </a:lnTo>
                <a:lnTo>
                  <a:pt x="266" y="46564"/>
                </a:lnTo>
                <a:lnTo>
                  <a:pt x="202" y="47208"/>
                </a:lnTo>
                <a:lnTo>
                  <a:pt x="152" y="47865"/>
                </a:lnTo>
                <a:lnTo>
                  <a:pt x="101" y="48535"/>
                </a:lnTo>
                <a:lnTo>
                  <a:pt x="63" y="49192"/>
                </a:lnTo>
                <a:lnTo>
                  <a:pt x="38" y="49861"/>
                </a:lnTo>
                <a:lnTo>
                  <a:pt x="13" y="50518"/>
                </a:lnTo>
                <a:lnTo>
                  <a:pt x="0" y="51188"/>
                </a:lnTo>
                <a:lnTo>
                  <a:pt x="0" y="51857"/>
                </a:lnTo>
                <a:lnTo>
                  <a:pt x="0" y="52527"/>
                </a:lnTo>
                <a:lnTo>
                  <a:pt x="13" y="53196"/>
                </a:lnTo>
                <a:lnTo>
                  <a:pt x="38" y="53866"/>
                </a:lnTo>
                <a:lnTo>
                  <a:pt x="63" y="54523"/>
                </a:lnTo>
                <a:lnTo>
                  <a:pt x="101" y="55192"/>
                </a:lnTo>
                <a:lnTo>
                  <a:pt x="152" y="55849"/>
                </a:lnTo>
                <a:lnTo>
                  <a:pt x="202" y="56506"/>
                </a:lnTo>
                <a:lnTo>
                  <a:pt x="266" y="57163"/>
                </a:lnTo>
                <a:lnTo>
                  <a:pt x="341" y="57820"/>
                </a:lnTo>
                <a:lnTo>
                  <a:pt x="417" y="58464"/>
                </a:lnTo>
                <a:lnTo>
                  <a:pt x="506" y="59108"/>
                </a:lnTo>
                <a:lnTo>
                  <a:pt x="594" y="59752"/>
                </a:lnTo>
                <a:lnTo>
                  <a:pt x="695" y="60397"/>
                </a:lnTo>
                <a:lnTo>
                  <a:pt x="809" y="61041"/>
                </a:lnTo>
                <a:lnTo>
                  <a:pt x="922" y="61673"/>
                </a:lnTo>
                <a:lnTo>
                  <a:pt x="1049" y="62304"/>
                </a:lnTo>
                <a:lnTo>
                  <a:pt x="1188" y="62936"/>
                </a:lnTo>
                <a:lnTo>
                  <a:pt x="1327" y="63568"/>
                </a:lnTo>
                <a:lnTo>
                  <a:pt x="1478" y="64199"/>
                </a:lnTo>
                <a:lnTo>
                  <a:pt x="1630" y="64818"/>
                </a:lnTo>
                <a:lnTo>
                  <a:pt x="1794" y="65437"/>
                </a:lnTo>
                <a:lnTo>
                  <a:pt x="1971" y="66056"/>
                </a:lnTo>
                <a:lnTo>
                  <a:pt x="2148" y="66675"/>
                </a:lnTo>
                <a:lnTo>
                  <a:pt x="2325" y="67282"/>
                </a:lnTo>
                <a:lnTo>
                  <a:pt x="2527" y="67888"/>
                </a:lnTo>
                <a:lnTo>
                  <a:pt x="2729" y="68494"/>
                </a:lnTo>
                <a:lnTo>
                  <a:pt x="2931" y="69088"/>
                </a:lnTo>
                <a:lnTo>
                  <a:pt x="3146" y="69694"/>
                </a:lnTo>
                <a:lnTo>
                  <a:pt x="3373" y="70288"/>
                </a:lnTo>
                <a:lnTo>
                  <a:pt x="3601" y="70869"/>
                </a:lnTo>
                <a:lnTo>
                  <a:pt x="3828" y="71463"/>
                </a:lnTo>
                <a:lnTo>
                  <a:pt x="4068" y="72044"/>
                </a:lnTo>
                <a:lnTo>
                  <a:pt x="4321" y="72625"/>
                </a:lnTo>
                <a:lnTo>
                  <a:pt x="4586" y="73194"/>
                </a:lnTo>
                <a:lnTo>
                  <a:pt x="4839" y="73775"/>
                </a:lnTo>
                <a:lnTo>
                  <a:pt x="5117" y="74343"/>
                </a:lnTo>
                <a:lnTo>
                  <a:pt x="5395" y="74912"/>
                </a:lnTo>
                <a:lnTo>
                  <a:pt x="5673" y="75467"/>
                </a:lnTo>
                <a:lnTo>
                  <a:pt x="5963" y="76023"/>
                </a:lnTo>
                <a:lnTo>
                  <a:pt x="6254" y="76579"/>
                </a:lnTo>
                <a:lnTo>
                  <a:pt x="6557" y="77122"/>
                </a:lnTo>
                <a:lnTo>
                  <a:pt x="6873" y="77666"/>
                </a:lnTo>
                <a:lnTo>
                  <a:pt x="7189" y="78209"/>
                </a:lnTo>
                <a:lnTo>
                  <a:pt x="7505" y="78752"/>
                </a:lnTo>
                <a:lnTo>
                  <a:pt x="8174" y="79813"/>
                </a:lnTo>
                <a:lnTo>
                  <a:pt x="8856" y="80849"/>
                </a:lnTo>
                <a:lnTo>
                  <a:pt x="9564" y="81872"/>
                </a:lnTo>
                <a:lnTo>
                  <a:pt x="10297" y="82883"/>
                </a:lnTo>
                <a:lnTo>
                  <a:pt x="11055" y="83868"/>
                </a:lnTo>
                <a:lnTo>
                  <a:pt x="11838" y="84841"/>
                </a:lnTo>
                <a:lnTo>
                  <a:pt x="12646" y="85788"/>
                </a:lnTo>
                <a:lnTo>
                  <a:pt x="13468" y="86723"/>
                </a:lnTo>
                <a:lnTo>
                  <a:pt x="14314" y="87633"/>
                </a:lnTo>
                <a:lnTo>
                  <a:pt x="15186" y="88530"/>
                </a:lnTo>
                <a:lnTo>
                  <a:pt x="16083" y="89401"/>
                </a:lnTo>
                <a:lnTo>
                  <a:pt x="16992" y="90248"/>
                </a:lnTo>
                <a:lnTo>
                  <a:pt x="17915" y="91069"/>
                </a:lnTo>
                <a:lnTo>
                  <a:pt x="18875" y="91877"/>
                </a:lnTo>
                <a:lnTo>
                  <a:pt x="19835" y="92660"/>
                </a:lnTo>
                <a:lnTo>
                  <a:pt x="20833" y="93418"/>
                </a:lnTo>
                <a:lnTo>
                  <a:pt x="21831" y="94151"/>
                </a:lnTo>
                <a:lnTo>
                  <a:pt x="22867" y="94859"/>
                </a:lnTo>
                <a:lnTo>
                  <a:pt x="23903" y="95541"/>
                </a:lnTo>
                <a:lnTo>
                  <a:pt x="24964" y="96210"/>
                </a:lnTo>
                <a:lnTo>
                  <a:pt x="26051" y="96842"/>
                </a:lnTo>
                <a:lnTo>
                  <a:pt x="26594" y="97158"/>
                </a:lnTo>
                <a:lnTo>
                  <a:pt x="27137" y="97461"/>
                </a:lnTo>
                <a:lnTo>
                  <a:pt x="27693" y="97751"/>
                </a:lnTo>
                <a:lnTo>
                  <a:pt x="28249" y="98042"/>
                </a:lnTo>
                <a:lnTo>
                  <a:pt x="28805" y="98320"/>
                </a:lnTo>
                <a:lnTo>
                  <a:pt x="29373" y="98598"/>
                </a:lnTo>
                <a:lnTo>
                  <a:pt x="29942" y="98876"/>
                </a:lnTo>
                <a:lnTo>
                  <a:pt x="30510" y="99128"/>
                </a:lnTo>
                <a:lnTo>
                  <a:pt x="31092" y="99394"/>
                </a:lnTo>
                <a:lnTo>
                  <a:pt x="31673" y="99634"/>
                </a:lnTo>
                <a:lnTo>
                  <a:pt x="32254" y="99886"/>
                </a:lnTo>
                <a:lnTo>
                  <a:pt x="32848" y="100114"/>
                </a:lnTo>
                <a:lnTo>
                  <a:pt x="33429" y="100341"/>
                </a:lnTo>
                <a:lnTo>
                  <a:pt x="34023" y="100568"/>
                </a:lnTo>
                <a:lnTo>
                  <a:pt x="34629" y="100783"/>
                </a:lnTo>
                <a:lnTo>
                  <a:pt x="35223" y="100985"/>
                </a:lnTo>
                <a:lnTo>
                  <a:pt x="35829" y="101187"/>
                </a:lnTo>
                <a:lnTo>
                  <a:pt x="36436" y="101377"/>
                </a:lnTo>
                <a:lnTo>
                  <a:pt x="37042" y="101566"/>
                </a:lnTo>
                <a:lnTo>
                  <a:pt x="37661" y="101743"/>
                </a:lnTo>
                <a:lnTo>
                  <a:pt x="38280" y="101920"/>
                </a:lnTo>
                <a:lnTo>
                  <a:pt x="38899" y="102084"/>
                </a:lnTo>
                <a:lnTo>
                  <a:pt x="39518" y="102236"/>
                </a:lnTo>
                <a:lnTo>
                  <a:pt x="40150" y="102388"/>
                </a:lnTo>
                <a:lnTo>
                  <a:pt x="40769" y="102527"/>
                </a:lnTo>
                <a:lnTo>
                  <a:pt x="41401" y="102665"/>
                </a:lnTo>
                <a:lnTo>
                  <a:pt x="42045" y="102792"/>
                </a:lnTo>
                <a:lnTo>
                  <a:pt x="42677" y="102906"/>
                </a:lnTo>
                <a:lnTo>
                  <a:pt x="43321" y="103019"/>
                </a:lnTo>
                <a:lnTo>
                  <a:pt x="43965" y="103120"/>
                </a:lnTo>
                <a:lnTo>
                  <a:pt x="44610" y="103209"/>
                </a:lnTo>
                <a:lnTo>
                  <a:pt x="45254" y="103297"/>
                </a:lnTo>
                <a:lnTo>
                  <a:pt x="45898" y="103373"/>
                </a:lnTo>
                <a:lnTo>
                  <a:pt x="46555" y="103449"/>
                </a:lnTo>
                <a:lnTo>
                  <a:pt x="47212" y="103512"/>
                </a:lnTo>
                <a:lnTo>
                  <a:pt x="47869" y="103562"/>
                </a:lnTo>
                <a:lnTo>
                  <a:pt x="48526" y="103613"/>
                </a:lnTo>
                <a:lnTo>
                  <a:pt x="49183" y="103651"/>
                </a:lnTo>
                <a:lnTo>
                  <a:pt x="49852" y="103676"/>
                </a:lnTo>
                <a:lnTo>
                  <a:pt x="50522" y="103701"/>
                </a:lnTo>
                <a:lnTo>
                  <a:pt x="51192" y="103714"/>
                </a:lnTo>
                <a:lnTo>
                  <a:pt x="52531" y="103714"/>
                </a:lnTo>
                <a:lnTo>
                  <a:pt x="53200" y="103701"/>
                </a:lnTo>
                <a:lnTo>
                  <a:pt x="53857" y="103676"/>
                </a:lnTo>
                <a:lnTo>
                  <a:pt x="54527" y="103651"/>
                </a:lnTo>
                <a:lnTo>
                  <a:pt x="55184" y="103613"/>
                </a:lnTo>
                <a:lnTo>
                  <a:pt x="55853" y="103562"/>
                </a:lnTo>
                <a:lnTo>
                  <a:pt x="56510" y="103512"/>
                </a:lnTo>
                <a:lnTo>
                  <a:pt x="57155" y="103449"/>
                </a:lnTo>
                <a:lnTo>
                  <a:pt x="57812" y="103373"/>
                </a:lnTo>
                <a:lnTo>
                  <a:pt x="58456" y="103297"/>
                </a:lnTo>
                <a:lnTo>
                  <a:pt x="59113" y="103209"/>
                </a:lnTo>
                <a:lnTo>
                  <a:pt x="59757" y="103120"/>
                </a:lnTo>
                <a:lnTo>
                  <a:pt x="60402" y="103019"/>
                </a:lnTo>
                <a:lnTo>
                  <a:pt x="61033" y="102906"/>
                </a:lnTo>
                <a:lnTo>
                  <a:pt x="61678" y="102792"/>
                </a:lnTo>
                <a:lnTo>
                  <a:pt x="62309" y="102665"/>
                </a:lnTo>
                <a:lnTo>
                  <a:pt x="62941" y="102527"/>
                </a:lnTo>
                <a:lnTo>
                  <a:pt x="63573" y="102388"/>
                </a:lnTo>
                <a:lnTo>
                  <a:pt x="64192" y="102236"/>
                </a:lnTo>
                <a:lnTo>
                  <a:pt x="64823" y="102084"/>
                </a:lnTo>
                <a:lnTo>
                  <a:pt x="65442" y="101920"/>
                </a:lnTo>
                <a:lnTo>
                  <a:pt x="66049" y="101743"/>
                </a:lnTo>
                <a:lnTo>
                  <a:pt x="66668" y="101566"/>
                </a:lnTo>
                <a:lnTo>
                  <a:pt x="67274" y="101377"/>
                </a:lnTo>
                <a:lnTo>
                  <a:pt x="67881" y="101187"/>
                </a:lnTo>
                <a:lnTo>
                  <a:pt x="68487" y="100985"/>
                </a:lnTo>
                <a:lnTo>
                  <a:pt x="69094" y="100783"/>
                </a:lnTo>
                <a:lnTo>
                  <a:pt x="69687" y="100568"/>
                </a:lnTo>
                <a:lnTo>
                  <a:pt x="70281" y="100341"/>
                </a:lnTo>
                <a:lnTo>
                  <a:pt x="70875" y="100114"/>
                </a:lnTo>
                <a:lnTo>
                  <a:pt x="71456" y="99886"/>
                </a:lnTo>
                <a:lnTo>
                  <a:pt x="72037" y="99634"/>
                </a:lnTo>
                <a:lnTo>
                  <a:pt x="72618" y="99394"/>
                </a:lnTo>
                <a:lnTo>
                  <a:pt x="73199" y="99128"/>
                </a:lnTo>
                <a:lnTo>
                  <a:pt x="73768" y="98876"/>
                </a:lnTo>
                <a:lnTo>
                  <a:pt x="74336" y="98598"/>
                </a:lnTo>
                <a:lnTo>
                  <a:pt x="74905" y="98320"/>
                </a:lnTo>
                <a:lnTo>
                  <a:pt x="75461" y="98042"/>
                </a:lnTo>
                <a:lnTo>
                  <a:pt x="76029" y="97751"/>
                </a:lnTo>
                <a:lnTo>
                  <a:pt x="76573" y="97461"/>
                </a:lnTo>
                <a:lnTo>
                  <a:pt x="77129" y="97158"/>
                </a:lnTo>
                <a:lnTo>
                  <a:pt x="77672" y="96842"/>
                </a:lnTo>
                <a:lnTo>
                  <a:pt x="78746" y="96210"/>
                </a:lnTo>
                <a:lnTo>
                  <a:pt x="79807" y="95541"/>
                </a:lnTo>
                <a:lnTo>
                  <a:pt x="80855" y="94859"/>
                </a:lnTo>
                <a:lnTo>
                  <a:pt x="81879" y="94151"/>
                </a:lnTo>
                <a:lnTo>
                  <a:pt x="82889" y="93418"/>
                </a:lnTo>
                <a:lnTo>
                  <a:pt x="83875" y="92660"/>
                </a:lnTo>
                <a:lnTo>
                  <a:pt x="84848" y="91877"/>
                </a:lnTo>
                <a:lnTo>
                  <a:pt x="85795" y="91069"/>
                </a:lnTo>
                <a:lnTo>
                  <a:pt x="86730" y="90248"/>
                </a:lnTo>
                <a:lnTo>
                  <a:pt x="87640" y="89401"/>
                </a:lnTo>
                <a:lnTo>
                  <a:pt x="88524" y="88530"/>
                </a:lnTo>
                <a:lnTo>
                  <a:pt x="89396" y="87633"/>
                </a:lnTo>
                <a:lnTo>
                  <a:pt x="90242" y="86723"/>
                </a:lnTo>
                <a:lnTo>
                  <a:pt x="91076" y="85788"/>
                </a:lnTo>
                <a:lnTo>
                  <a:pt x="91872" y="84841"/>
                </a:lnTo>
                <a:lnTo>
                  <a:pt x="92655" y="83868"/>
                </a:lnTo>
                <a:lnTo>
                  <a:pt x="93413" y="82883"/>
                </a:lnTo>
                <a:lnTo>
                  <a:pt x="94146" y="81872"/>
                </a:lnTo>
                <a:lnTo>
                  <a:pt x="94853" y="80849"/>
                </a:lnTo>
                <a:lnTo>
                  <a:pt x="95548" y="79813"/>
                </a:lnTo>
                <a:lnTo>
                  <a:pt x="96205" y="78752"/>
                </a:lnTo>
                <a:lnTo>
                  <a:pt x="96850" y="77666"/>
                </a:lnTo>
                <a:lnTo>
                  <a:pt x="97153" y="77122"/>
                </a:lnTo>
                <a:lnTo>
                  <a:pt x="97456" y="76579"/>
                </a:lnTo>
                <a:lnTo>
                  <a:pt x="97759" y="76023"/>
                </a:lnTo>
                <a:lnTo>
                  <a:pt x="98037" y="75467"/>
                </a:lnTo>
                <a:lnTo>
                  <a:pt x="98328" y="74912"/>
                </a:lnTo>
                <a:lnTo>
                  <a:pt x="98606" y="74343"/>
                </a:lnTo>
                <a:lnTo>
                  <a:pt x="98871" y="73775"/>
                </a:lnTo>
                <a:lnTo>
                  <a:pt x="99136" y="73194"/>
                </a:lnTo>
                <a:lnTo>
                  <a:pt x="99389" y="72625"/>
                </a:lnTo>
                <a:lnTo>
                  <a:pt x="99642" y="72044"/>
                </a:lnTo>
                <a:lnTo>
                  <a:pt x="99882" y="71463"/>
                </a:lnTo>
                <a:lnTo>
                  <a:pt x="100122" y="70869"/>
                </a:lnTo>
                <a:lnTo>
                  <a:pt x="100349" y="70288"/>
                </a:lnTo>
                <a:lnTo>
                  <a:pt x="100564" y="69694"/>
                </a:lnTo>
                <a:lnTo>
                  <a:pt x="100779" y="69088"/>
                </a:lnTo>
                <a:lnTo>
                  <a:pt x="100993" y="68494"/>
                </a:lnTo>
                <a:lnTo>
                  <a:pt x="101196" y="67888"/>
                </a:lnTo>
                <a:lnTo>
                  <a:pt x="101385" y="67282"/>
                </a:lnTo>
                <a:lnTo>
                  <a:pt x="101575" y="66675"/>
                </a:lnTo>
                <a:lnTo>
                  <a:pt x="101751" y="66056"/>
                </a:lnTo>
                <a:lnTo>
                  <a:pt x="101916" y="65437"/>
                </a:lnTo>
                <a:lnTo>
                  <a:pt x="102080" y="64818"/>
                </a:lnTo>
                <a:lnTo>
                  <a:pt x="102244" y="64199"/>
                </a:lnTo>
                <a:lnTo>
                  <a:pt x="102383" y="63568"/>
                </a:lnTo>
                <a:lnTo>
                  <a:pt x="102535" y="62936"/>
                </a:lnTo>
                <a:lnTo>
                  <a:pt x="102661" y="62304"/>
                </a:lnTo>
                <a:lnTo>
                  <a:pt x="102787" y="61673"/>
                </a:lnTo>
                <a:lnTo>
                  <a:pt x="102901" y="61041"/>
                </a:lnTo>
                <a:lnTo>
                  <a:pt x="103015" y="60397"/>
                </a:lnTo>
                <a:lnTo>
                  <a:pt x="103116" y="59752"/>
                </a:lnTo>
                <a:lnTo>
                  <a:pt x="103217" y="59108"/>
                </a:lnTo>
                <a:lnTo>
                  <a:pt x="103305" y="58464"/>
                </a:lnTo>
                <a:lnTo>
                  <a:pt x="103381" y="57820"/>
                </a:lnTo>
                <a:lnTo>
                  <a:pt x="103444" y="57163"/>
                </a:lnTo>
                <a:lnTo>
                  <a:pt x="103508" y="56506"/>
                </a:lnTo>
                <a:lnTo>
                  <a:pt x="103571" y="55849"/>
                </a:lnTo>
                <a:lnTo>
                  <a:pt x="103609" y="55192"/>
                </a:lnTo>
                <a:lnTo>
                  <a:pt x="103646" y="54523"/>
                </a:lnTo>
                <a:lnTo>
                  <a:pt x="103672" y="53866"/>
                </a:lnTo>
                <a:lnTo>
                  <a:pt x="103697" y="53196"/>
                </a:lnTo>
                <a:lnTo>
                  <a:pt x="103710" y="52527"/>
                </a:lnTo>
                <a:lnTo>
                  <a:pt x="103710" y="51857"/>
                </a:lnTo>
                <a:lnTo>
                  <a:pt x="103710" y="51188"/>
                </a:lnTo>
                <a:lnTo>
                  <a:pt x="103697" y="50518"/>
                </a:lnTo>
                <a:lnTo>
                  <a:pt x="103672" y="49861"/>
                </a:lnTo>
                <a:lnTo>
                  <a:pt x="103646" y="49192"/>
                </a:lnTo>
                <a:lnTo>
                  <a:pt x="103609" y="48535"/>
                </a:lnTo>
                <a:lnTo>
                  <a:pt x="103571" y="47865"/>
                </a:lnTo>
                <a:lnTo>
                  <a:pt x="103508" y="47208"/>
                </a:lnTo>
                <a:lnTo>
                  <a:pt x="103444" y="46564"/>
                </a:lnTo>
                <a:lnTo>
                  <a:pt x="103381" y="45907"/>
                </a:lnTo>
                <a:lnTo>
                  <a:pt x="103305" y="45250"/>
                </a:lnTo>
                <a:lnTo>
                  <a:pt x="103217" y="44606"/>
                </a:lnTo>
                <a:lnTo>
                  <a:pt x="103116" y="43962"/>
                </a:lnTo>
                <a:lnTo>
                  <a:pt x="103015" y="43317"/>
                </a:lnTo>
                <a:lnTo>
                  <a:pt x="102901" y="42686"/>
                </a:lnTo>
                <a:lnTo>
                  <a:pt x="102787" y="42042"/>
                </a:lnTo>
                <a:lnTo>
                  <a:pt x="102661" y="41410"/>
                </a:lnTo>
                <a:lnTo>
                  <a:pt x="102535" y="40778"/>
                </a:lnTo>
                <a:lnTo>
                  <a:pt x="102383" y="40147"/>
                </a:lnTo>
                <a:lnTo>
                  <a:pt x="102244" y="39528"/>
                </a:lnTo>
                <a:lnTo>
                  <a:pt x="102080" y="38896"/>
                </a:lnTo>
                <a:lnTo>
                  <a:pt x="101916" y="38277"/>
                </a:lnTo>
                <a:lnTo>
                  <a:pt x="101751" y="37658"/>
                </a:lnTo>
                <a:lnTo>
                  <a:pt x="101575" y="37052"/>
                </a:lnTo>
                <a:lnTo>
                  <a:pt x="101385" y="36445"/>
                </a:lnTo>
                <a:lnTo>
                  <a:pt x="101196" y="35826"/>
                </a:lnTo>
                <a:lnTo>
                  <a:pt x="100993" y="35233"/>
                </a:lnTo>
                <a:lnTo>
                  <a:pt x="100779" y="34626"/>
                </a:lnTo>
                <a:lnTo>
                  <a:pt x="100564" y="34032"/>
                </a:lnTo>
                <a:lnTo>
                  <a:pt x="100349" y="33439"/>
                </a:lnTo>
                <a:lnTo>
                  <a:pt x="100122" y="32845"/>
                </a:lnTo>
                <a:lnTo>
                  <a:pt x="99882" y="32264"/>
                </a:lnTo>
                <a:lnTo>
                  <a:pt x="99642" y="31670"/>
                </a:lnTo>
                <a:lnTo>
                  <a:pt x="99389" y="31102"/>
                </a:lnTo>
                <a:lnTo>
                  <a:pt x="99136" y="30521"/>
                </a:lnTo>
                <a:lnTo>
                  <a:pt x="98871" y="29952"/>
                </a:lnTo>
                <a:lnTo>
                  <a:pt x="98606" y="29384"/>
                </a:lnTo>
                <a:lnTo>
                  <a:pt x="98328" y="28815"/>
                </a:lnTo>
                <a:lnTo>
                  <a:pt x="98037" y="28247"/>
                </a:lnTo>
                <a:lnTo>
                  <a:pt x="97759" y="27691"/>
                </a:lnTo>
                <a:lnTo>
                  <a:pt x="97456" y="27148"/>
                </a:lnTo>
                <a:lnTo>
                  <a:pt x="97153" y="26592"/>
                </a:lnTo>
                <a:lnTo>
                  <a:pt x="96850" y="26049"/>
                </a:lnTo>
                <a:lnTo>
                  <a:pt x="96205" y="24975"/>
                </a:lnTo>
                <a:lnTo>
                  <a:pt x="95548" y="23914"/>
                </a:lnTo>
                <a:lnTo>
                  <a:pt x="94853" y="22865"/>
                </a:lnTo>
                <a:lnTo>
                  <a:pt x="94146" y="21842"/>
                </a:lnTo>
                <a:lnTo>
                  <a:pt x="93413" y="20831"/>
                </a:lnTo>
                <a:lnTo>
                  <a:pt x="92655" y="19846"/>
                </a:lnTo>
                <a:lnTo>
                  <a:pt x="91872" y="18873"/>
                </a:lnTo>
                <a:lnTo>
                  <a:pt x="91076" y="17926"/>
                </a:lnTo>
                <a:lnTo>
                  <a:pt x="90242" y="16991"/>
                </a:lnTo>
                <a:lnTo>
                  <a:pt x="89396" y="16081"/>
                </a:lnTo>
                <a:lnTo>
                  <a:pt x="88524" y="15197"/>
                </a:lnTo>
                <a:lnTo>
                  <a:pt x="87640" y="14326"/>
                </a:lnTo>
                <a:lnTo>
                  <a:pt x="86730" y="13479"/>
                </a:lnTo>
                <a:lnTo>
                  <a:pt x="85795" y="12645"/>
                </a:lnTo>
                <a:lnTo>
                  <a:pt x="84848" y="11850"/>
                </a:lnTo>
                <a:lnTo>
                  <a:pt x="83875" y="11066"/>
                </a:lnTo>
                <a:lnTo>
                  <a:pt x="82889" y="10308"/>
                </a:lnTo>
                <a:lnTo>
                  <a:pt x="81879" y="9576"/>
                </a:lnTo>
                <a:lnTo>
                  <a:pt x="80855" y="8856"/>
                </a:lnTo>
                <a:lnTo>
                  <a:pt x="79807" y="8173"/>
                </a:lnTo>
                <a:lnTo>
                  <a:pt x="78746" y="7517"/>
                </a:lnTo>
                <a:lnTo>
                  <a:pt x="77672" y="6872"/>
                </a:lnTo>
                <a:lnTo>
                  <a:pt x="77129" y="6569"/>
                </a:lnTo>
                <a:lnTo>
                  <a:pt x="76573" y="6266"/>
                </a:lnTo>
                <a:lnTo>
                  <a:pt x="76029" y="5963"/>
                </a:lnTo>
                <a:lnTo>
                  <a:pt x="75461" y="5672"/>
                </a:lnTo>
                <a:lnTo>
                  <a:pt x="74905" y="5394"/>
                </a:lnTo>
                <a:lnTo>
                  <a:pt x="74336" y="5116"/>
                </a:lnTo>
                <a:lnTo>
                  <a:pt x="73768" y="4851"/>
                </a:lnTo>
                <a:lnTo>
                  <a:pt x="73199" y="4586"/>
                </a:lnTo>
                <a:lnTo>
                  <a:pt x="72618" y="4333"/>
                </a:lnTo>
                <a:lnTo>
                  <a:pt x="72037" y="4080"/>
                </a:lnTo>
                <a:lnTo>
                  <a:pt x="71456" y="3840"/>
                </a:lnTo>
                <a:lnTo>
                  <a:pt x="70875" y="3600"/>
                </a:lnTo>
                <a:lnTo>
                  <a:pt x="70281" y="3373"/>
                </a:lnTo>
                <a:lnTo>
                  <a:pt x="69687" y="3146"/>
                </a:lnTo>
                <a:lnTo>
                  <a:pt x="69094" y="2931"/>
                </a:lnTo>
                <a:lnTo>
                  <a:pt x="68487" y="2729"/>
                </a:lnTo>
                <a:lnTo>
                  <a:pt x="67881" y="2527"/>
                </a:lnTo>
                <a:lnTo>
                  <a:pt x="67274" y="2337"/>
                </a:lnTo>
                <a:lnTo>
                  <a:pt x="66668" y="2148"/>
                </a:lnTo>
                <a:lnTo>
                  <a:pt x="66049" y="1971"/>
                </a:lnTo>
                <a:lnTo>
                  <a:pt x="65442" y="1807"/>
                </a:lnTo>
                <a:lnTo>
                  <a:pt x="64823" y="1642"/>
                </a:lnTo>
                <a:lnTo>
                  <a:pt x="64192" y="1478"/>
                </a:lnTo>
                <a:lnTo>
                  <a:pt x="63573" y="1339"/>
                </a:lnTo>
                <a:lnTo>
                  <a:pt x="62941" y="1188"/>
                </a:lnTo>
                <a:lnTo>
                  <a:pt x="62309" y="1061"/>
                </a:lnTo>
                <a:lnTo>
                  <a:pt x="61678" y="935"/>
                </a:lnTo>
                <a:lnTo>
                  <a:pt x="61033" y="821"/>
                </a:lnTo>
                <a:lnTo>
                  <a:pt x="60402" y="708"/>
                </a:lnTo>
                <a:lnTo>
                  <a:pt x="59757" y="607"/>
                </a:lnTo>
                <a:lnTo>
                  <a:pt x="59113" y="505"/>
                </a:lnTo>
                <a:lnTo>
                  <a:pt x="58456" y="417"/>
                </a:lnTo>
                <a:lnTo>
                  <a:pt x="57812" y="341"/>
                </a:lnTo>
                <a:lnTo>
                  <a:pt x="57155" y="278"/>
                </a:lnTo>
                <a:lnTo>
                  <a:pt x="56510" y="215"/>
                </a:lnTo>
                <a:lnTo>
                  <a:pt x="55853" y="152"/>
                </a:lnTo>
                <a:lnTo>
                  <a:pt x="55184" y="114"/>
                </a:lnTo>
                <a:lnTo>
                  <a:pt x="54527" y="76"/>
                </a:lnTo>
                <a:lnTo>
                  <a:pt x="53857" y="38"/>
                </a:lnTo>
                <a:lnTo>
                  <a:pt x="53200" y="25"/>
                </a:lnTo>
                <a:lnTo>
                  <a:pt x="52531" y="13"/>
                </a:lnTo>
                <a:lnTo>
                  <a:pt x="51861" y="0"/>
                </a:lnTo>
                <a:close/>
              </a:path>
            </a:pathLst>
          </a:custGeom>
          <a:noFill/>
          <a:ln w="19050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1" name="Google Shape;451;p56"/>
          <p:cNvSpPr/>
          <p:nvPr/>
        </p:nvSpPr>
        <p:spPr>
          <a:xfrm rot="10800000">
            <a:off x="1168395" y="1657177"/>
            <a:ext cx="288750" cy="589520"/>
          </a:xfrm>
          <a:custGeom>
            <a:avLst/>
            <a:gdLst/>
            <a:ahLst/>
            <a:cxnLst/>
            <a:rect l="l" t="t" r="r" b="b"/>
            <a:pathLst>
              <a:path w="44219" h="87014" extrusionOk="0">
                <a:moveTo>
                  <a:pt x="14100" y="33212"/>
                </a:moveTo>
                <a:lnTo>
                  <a:pt x="14693" y="33237"/>
                </a:lnTo>
                <a:lnTo>
                  <a:pt x="15009" y="33249"/>
                </a:lnTo>
                <a:lnTo>
                  <a:pt x="15363" y="33262"/>
                </a:lnTo>
                <a:lnTo>
                  <a:pt x="15173" y="33401"/>
                </a:lnTo>
                <a:lnTo>
                  <a:pt x="14997" y="33527"/>
                </a:lnTo>
                <a:lnTo>
                  <a:pt x="14630" y="33767"/>
                </a:lnTo>
                <a:lnTo>
                  <a:pt x="14251" y="33982"/>
                </a:lnTo>
                <a:lnTo>
                  <a:pt x="13872" y="34172"/>
                </a:lnTo>
                <a:lnTo>
                  <a:pt x="13493" y="34336"/>
                </a:lnTo>
                <a:lnTo>
                  <a:pt x="13102" y="34475"/>
                </a:lnTo>
                <a:lnTo>
                  <a:pt x="12722" y="34601"/>
                </a:lnTo>
                <a:lnTo>
                  <a:pt x="12331" y="34702"/>
                </a:lnTo>
                <a:lnTo>
                  <a:pt x="11952" y="34803"/>
                </a:lnTo>
                <a:lnTo>
                  <a:pt x="11560" y="34892"/>
                </a:lnTo>
                <a:lnTo>
                  <a:pt x="10790" y="35056"/>
                </a:lnTo>
                <a:lnTo>
                  <a:pt x="10019" y="35220"/>
                </a:lnTo>
                <a:lnTo>
                  <a:pt x="9640" y="35309"/>
                </a:lnTo>
                <a:lnTo>
                  <a:pt x="9301" y="35390"/>
                </a:lnTo>
                <a:lnTo>
                  <a:pt x="9301" y="35390"/>
                </a:lnTo>
                <a:lnTo>
                  <a:pt x="9362" y="35258"/>
                </a:lnTo>
                <a:lnTo>
                  <a:pt x="9425" y="35106"/>
                </a:lnTo>
                <a:lnTo>
                  <a:pt x="9501" y="34968"/>
                </a:lnTo>
                <a:lnTo>
                  <a:pt x="9589" y="34841"/>
                </a:lnTo>
                <a:lnTo>
                  <a:pt x="9665" y="34715"/>
                </a:lnTo>
                <a:lnTo>
                  <a:pt x="9766" y="34601"/>
                </a:lnTo>
                <a:lnTo>
                  <a:pt x="9855" y="34487"/>
                </a:lnTo>
                <a:lnTo>
                  <a:pt x="9956" y="34386"/>
                </a:lnTo>
                <a:lnTo>
                  <a:pt x="10057" y="34298"/>
                </a:lnTo>
                <a:lnTo>
                  <a:pt x="10171" y="34210"/>
                </a:lnTo>
                <a:lnTo>
                  <a:pt x="10398" y="34058"/>
                </a:lnTo>
                <a:lnTo>
                  <a:pt x="10638" y="33932"/>
                </a:lnTo>
                <a:lnTo>
                  <a:pt x="10878" y="33818"/>
                </a:lnTo>
                <a:lnTo>
                  <a:pt x="11143" y="33717"/>
                </a:lnTo>
                <a:lnTo>
                  <a:pt x="11409" y="33641"/>
                </a:lnTo>
                <a:lnTo>
                  <a:pt x="11687" y="33565"/>
                </a:lnTo>
                <a:lnTo>
                  <a:pt x="11964" y="33515"/>
                </a:lnTo>
                <a:lnTo>
                  <a:pt x="12520" y="33401"/>
                </a:lnTo>
                <a:lnTo>
                  <a:pt x="13076" y="33287"/>
                </a:lnTo>
                <a:lnTo>
                  <a:pt x="13316" y="33237"/>
                </a:lnTo>
                <a:lnTo>
                  <a:pt x="13569" y="33224"/>
                </a:lnTo>
                <a:lnTo>
                  <a:pt x="13822" y="33212"/>
                </a:lnTo>
                <a:close/>
                <a:moveTo>
                  <a:pt x="28792" y="29371"/>
                </a:moveTo>
                <a:lnTo>
                  <a:pt x="28666" y="29940"/>
                </a:lnTo>
                <a:lnTo>
                  <a:pt x="28515" y="30496"/>
                </a:lnTo>
                <a:lnTo>
                  <a:pt x="28350" y="31039"/>
                </a:lnTo>
                <a:lnTo>
                  <a:pt x="28173" y="31557"/>
                </a:lnTo>
                <a:lnTo>
                  <a:pt x="27971" y="32049"/>
                </a:lnTo>
                <a:lnTo>
                  <a:pt x="27858" y="32302"/>
                </a:lnTo>
                <a:lnTo>
                  <a:pt x="27744" y="32529"/>
                </a:lnTo>
                <a:lnTo>
                  <a:pt x="27618" y="32769"/>
                </a:lnTo>
                <a:lnTo>
                  <a:pt x="27491" y="32997"/>
                </a:lnTo>
                <a:lnTo>
                  <a:pt x="27365" y="33212"/>
                </a:lnTo>
                <a:lnTo>
                  <a:pt x="27213" y="33426"/>
                </a:lnTo>
                <a:lnTo>
                  <a:pt x="27062" y="33628"/>
                </a:lnTo>
                <a:lnTo>
                  <a:pt x="26910" y="33831"/>
                </a:lnTo>
                <a:lnTo>
                  <a:pt x="26746" y="34020"/>
                </a:lnTo>
                <a:lnTo>
                  <a:pt x="26569" y="34210"/>
                </a:lnTo>
                <a:lnTo>
                  <a:pt x="26392" y="34386"/>
                </a:lnTo>
                <a:lnTo>
                  <a:pt x="26203" y="34563"/>
                </a:lnTo>
                <a:lnTo>
                  <a:pt x="26000" y="34728"/>
                </a:lnTo>
                <a:lnTo>
                  <a:pt x="25786" y="34879"/>
                </a:lnTo>
                <a:lnTo>
                  <a:pt x="25571" y="35031"/>
                </a:lnTo>
                <a:lnTo>
                  <a:pt x="25343" y="35170"/>
                </a:lnTo>
                <a:lnTo>
                  <a:pt x="25103" y="35309"/>
                </a:lnTo>
                <a:lnTo>
                  <a:pt x="24851" y="35435"/>
                </a:lnTo>
                <a:lnTo>
                  <a:pt x="24585" y="35549"/>
                </a:lnTo>
                <a:lnTo>
                  <a:pt x="24308" y="35650"/>
                </a:lnTo>
                <a:lnTo>
                  <a:pt x="24030" y="35751"/>
                </a:lnTo>
                <a:lnTo>
                  <a:pt x="23726" y="35839"/>
                </a:lnTo>
                <a:lnTo>
                  <a:pt x="27264" y="31582"/>
                </a:lnTo>
                <a:lnTo>
                  <a:pt x="26897" y="31266"/>
                </a:lnTo>
                <a:lnTo>
                  <a:pt x="23499" y="35005"/>
                </a:lnTo>
                <a:lnTo>
                  <a:pt x="23512" y="34816"/>
                </a:lnTo>
                <a:lnTo>
                  <a:pt x="23537" y="34626"/>
                </a:lnTo>
                <a:lnTo>
                  <a:pt x="23587" y="34437"/>
                </a:lnTo>
                <a:lnTo>
                  <a:pt x="23638" y="34247"/>
                </a:lnTo>
                <a:lnTo>
                  <a:pt x="23701" y="34045"/>
                </a:lnTo>
                <a:lnTo>
                  <a:pt x="23777" y="33856"/>
                </a:lnTo>
                <a:lnTo>
                  <a:pt x="23865" y="33654"/>
                </a:lnTo>
                <a:lnTo>
                  <a:pt x="23966" y="33464"/>
                </a:lnTo>
                <a:lnTo>
                  <a:pt x="24080" y="33262"/>
                </a:lnTo>
                <a:lnTo>
                  <a:pt x="24206" y="33060"/>
                </a:lnTo>
                <a:lnTo>
                  <a:pt x="24333" y="32871"/>
                </a:lnTo>
                <a:lnTo>
                  <a:pt x="24472" y="32668"/>
                </a:lnTo>
                <a:lnTo>
                  <a:pt x="24623" y="32479"/>
                </a:lnTo>
                <a:lnTo>
                  <a:pt x="24788" y="32277"/>
                </a:lnTo>
                <a:lnTo>
                  <a:pt x="25129" y="31898"/>
                </a:lnTo>
                <a:lnTo>
                  <a:pt x="25508" y="31519"/>
                </a:lnTo>
                <a:lnTo>
                  <a:pt x="25912" y="31152"/>
                </a:lnTo>
                <a:lnTo>
                  <a:pt x="26342" y="30799"/>
                </a:lnTo>
                <a:lnTo>
                  <a:pt x="26796" y="30470"/>
                </a:lnTo>
                <a:lnTo>
                  <a:pt x="27276" y="30154"/>
                </a:lnTo>
                <a:lnTo>
                  <a:pt x="27769" y="29864"/>
                </a:lnTo>
                <a:lnTo>
                  <a:pt x="28274" y="29599"/>
                </a:lnTo>
                <a:lnTo>
                  <a:pt x="28540" y="29485"/>
                </a:lnTo>
                <a:lnTo>
                  <a:pt x="28792" y="29371"/>
                </a:lnTo>
                <a:close/>
                <a:moveTo>
                  <a:pt x="14453" y="34778"/>
                </a:moveTo>
                <a:lnTo>
                  <a:pt x="14264" y="34942"/>
                </a:lnTo>
                <a:lnTo>
                  <a:pt x="14074" y="35094"/>
                </a:lnTo>
                <a:lnTo>
                  <a:pt x="13885" y="35245"/>
                </a:lnTo>
                <a:lnTo>
                  <a:pt x="13695" y="35372"/>
                </a:lnTo>
                <a:lnTo>
                  <a:pt x="13506" y="35498"/>
                </a:lnTo>
                <a:lnTo>
                  <a:pt x="13316" y="35612"/>
                </a:lnTo>
                <a:lnTo>
                  <a:pt x="13114" y="35713"/>
                </a:lnTo>
                <a:lnTo>
                  <a:pt x="12925" y="35814"/>
                </a:lnTo>
                <a:lnTo>
                  <a:pt x="12722" y="35902"/>
                </a:lnTo>
                <a:lnTo>
                  <a:pt x="12533" y="35978"/>
                </a:lnTo>
                <a:lnTo>
                  <a:pt x="12331" y="36054"/>
                </a:lnTo>
                <a:lnTo>
                  <a:pt x="12129" y="36117"/>
                </a:lnTo>
                <a:lnTo>
                  <a:pt x="11927" y="36168"/>
                </a:lnTo>
                <a:lnTo>
                  <a:pt x="11724" y="36218"/>
                </a:lnTo>
                <a:lnTo>
                  <a:pt x="11320" y="36281"/>
                </a:lnTo>
                <a:lnTo>
                  <a:pt x="10903" y="36332"/>
                </a:lnTo>
                <a:lnTo>
                  <a:pt x="10486" y="36344"/>
                </a:lnTo>
                <a:lnTo>
                  <a:pt x="10069" y="36344"/>
                </a:lnTo>
                <a:lnTo>
                  <a:pt x="9640" y="36319"/>
                </a:lnTo>
                <a:lnTo>
                  <a:pt x="9210" y="36269"/>
                </a:lnTo>
                <a:lnTo>
                  <a:pt x="8781" y="36206"/>
                </a:lnTo>
                <a:lnTo>
                  <a:pt x="8339" y="36117"/>
                </a:lnTo>
                <a:lnTo>
                  <a:pt x="7896" y="36016"/>
                </a:lnTo>
                <a:lnTo>
                  <a:pt x="9286" y="35422"/>
                </a:lnTo>
                <a:lnTo>
                  <a:pt x="9294" y="35404"/>
                </a:lnTo>
                <a:lnTo>
                  <a:pt x="9294" y="35404"/>
                </a:lnTo>
                <a:lnTo>
                  <a:pt x="9450" y="35460"/>
                </a:lnTo>
                <a:lnTo>
                  <a:pt x="9627" y="35523"/>
                </a:lnTo>
                <a:lnTo>
                  <a:pt x="9994" y="35650"/>
                </a:lnTo>
                <a:lnTo>
                  <a:pt x="10183" y="35700"/>
                </a:lnTo>
                <a:lnTo>
                  <a:pt x="10360" y="35738"/>
                </a:lnTo>
                <a:lnTo>
                  <a:pt x="10537" y="35763"/>
                </a:lnTo>
                <a:lnTo>
                  <a:pt x="10613" y="35763"/>
                </a:lnTo>
                <a:lnTo>
                  <a:pt x="10701" y="35751"/>
                </a:lnTo>
                <a:lnTo>
                  <a:pt x="11143" y="35662"/>
                </a:lnTo>
                <a:lnTo>
                  <a:pt x="11598" y="35561"/>
                </a:lnTo>
                <a:lnTo>
                  <a:pt x="12040" y="35448"/>
                </a:lnTo>
                <a:lnTo>
                  <a:pt x="12495" y="35321"/>
                </a:lnTo>
                <a:lnTo>
                  <a:pt x="13443" y="35056"/>
                </a:lnTo>
                <a:lnTo>
                  <a:pt x="14453" y="34778"/>
                </a:lnTo>
                <a:close/>
                <a:moveTo>
                  <a:pt x="4978" y="43078"/>
                </a:moveTo>
                <a:lnTo>
                  <a:pt x="5458" y="43103"/>
                </a:lnTo>
                <a:lnTo>
                  <a:pt x="5964" y="43141"/>
                </a:lnTo>
                <a:lnTo>
                  <a:pt x="6216" y="43179"/>
                </a:lnTo>
                <a:lnTo>
                  <a:pt x="6456" y="43217"/>
                </a:lnTo>
                <a:lnTo>
                  <a:pt x="6709" y="43267"/>
                </a:lnTo>
                <a:lnTo>
                  <a:pt x="6974" y="43330"/>
                </a:lnTo>
                <a:lnTo>
                  <a:pt x="7227" y="43393"/>
                </a:lnTo>
                <a:lnTo>
                  <a:pt x="7480" y="43469"/>
                </a:lnTo>
                <a:lnTo>
                  <a:pt x="7745" y="43558"/>
                </a:lnTo>
                <a:lnTo>
                  <a:pt x="7998" y="43646"/>
                </a:lnTo>
                <a:lnTo>
                  <a:pt x="8263" y="43747"/>
                </a:lnTo>
                <a:lnTo>
                  <a:pt x="8528" y="43861"/>
                </a:lnTo>
                <a:lnTo>
                  <a:pt x="8793" y="43987"/>
                </a:lnTo>
                <a:lnTo>
                  <a:pt x="9071" y="44114"/>
                </a:lnTo>
                <a:lnTo>
                  <a:pt x="4031" y="44114"/>
                </a:lnTo>
                <a:lnTo>
                  <a:pt x="3980" y="44581"/>
                </a:lnTo>
                <a:lnTo>
                  <a:pt x="8073" y="44947"/>
                </a:lnTo>
                <a:lnTo>
                  <a:pt x="7909" y="45112"/>
                </a:lnTo>
                <a:lnTo>
                  <a:pt x="7732" y="45250"/>
                </a:lnTo>
                <a:lnTo>
                  <a:pt x="7555" y="45377"/>
                </a:lnTo>
                <a:lnTo>
                  <a:pt x="7353" y="45503"/>
                </a:lnTo>
                <a:lnTo>
                  <a:pt x="7151" y="45604"/>
                </a:lnTo>
                <a:lnTo>
                  <a:pt x="6936" y="45693"/>
                </a:lnTo>
                <a:lnTo>
                  <a:pt x="6722" y="45768"/>
                </a:lnTo>
                <a:lnTo>
                  <a:pt x="6481" y="45832"/>
                </a:lnTo>
                <a:lnTo>
                  <a:pt x="6254" y="45882"/>
                </a:lnTo>
                <a:lnTo>
                  <a:pt x="6014" y="45920"/>
                </a:lnTo>
                <a:lnTo>
                  <a:pt x="5761" y="45945"/>
                </a:lnTo>
                <a:lnTo>
                  <a:pt x="5521" y="45958"/>
                </a:lnTo>
                <a:lnTo>
                  <a:pt x="5269" y="45971"/>
                </a:lnTo>
                <a:lnTo>
                  <a:pt x="5016" y="45958"/>
                </a:lnTo>
                <a:lnTo>
                  <a:pt x="4763" y="45933"/>
                </a:lnTo>
                <a:lnTo>
                  <a:pt x="4498" y="45895"/>
                </a:lnTo>
                <a:lnTo>
                  <a:pt x="4245" y="45844"/>
                </a:lnTo>
                <a:lnTo>
                  <a:pt x="3993" y="45781"/>
                </a:lnTo>
                <a:lnTo>
                  <a:pt x="3753" y="45718"/>
                </a:lnTo>
                <a:lnTo>
                  <a:pt x="3500" y="45629"/>
                </a:lnTo>
                <a:lnTo>
                  <a:pt x="3260" y="45528"/>
                </a:lnTo>
                <a:lnTo>
                  <a:pt x="3020" y="45427"/>
                </a:lnTo>
                <a:lnTo>
                  <a:pt x="2792" y="45314"/>
                </a:lnTo>
                <a:lnTo>
                  <a:pt x="2565" y="45175"/>
                </a:lnTo>
                <a:lnTo>
                  <a:pt x="2350" y="45036"/>
                </a:lnTo>
                <a:lnTo>
                  <a:pt x="2136" y="44884"/>
                </a:lnTo>
                <a:lnTo>
                  <a:pt x="1946" y="44720"/>
                </a:lnTo>
                <a:lnTo>
                  <a:pt x="1757" y="44556"/>
                </a:lnTo>
                <a:lnTo>
                  <a:pt x="1567" y="44366"/>
                </a:lnTo>
                <a:lnTo>
                  <a:pt x="1403" y="44164"/>
                </a:lnTo>
                <a:lnTo>
                  <a:pt x="1251" y="43962"/>
                </a:lnTo>
                <a:lnTo>
                  <a:pt x="1112" y="43747"/>
                </a:lnTo>
                <a:lnTo>
                  <a:pt x="1592" y="43608"/>
                </a:lnTo>
                <a:lnTo>
                  <a:pt x="2072" y="43469"/>
                </a:lnTo>
                <a:lnTo>
                  <a:pt x="2552" y="43356"/>
                </a:lnTo>
                <a:lnTo>
                  <a:pt x="3033" y="43267"/>
                </a:lnTo>
                <a:lnTo>
                  <a:pt x="3513" y="43179"/>
                </a:lnTo>
                <a:lnTo>
                  <a:pt x="3993" y="43128"/>
                </a:lnTo>
                <a:lnTo>
                  <a:pt x="4485" y="43090"/>
                </a:lnTo>
                <a:lnTo>
                  <a:pt x="4978" y="43078"/>
                </a:lnTo>
                <a:close/>
                <a:moveTo>
                  <a:pt x="14580" y="38833"/>
                </a:moveTo>
                <a:lnTo>
                  <a:pt x="15072" y="38985"/>
                </a:lnTo>
                <a:lnTo>
                  <a:pt x="15540" y="39162"/>
                </a:lnTo>
                <a:lnTo>
                  <a:pt x="16007" y="39364"/>
                </a:lnTo>
                <a:lnTo>
                  <a:pt x="16462" y="39578"/>
                </a:lnTo>
                <a:lnTo>
                  <a:pt x="16904" y="39818"/>
                </a:lnTo>
                <a:lnTo>
                  <a:pt x="17346" y="40071"/>
                </a:lnTo>
                <a:lnTo>
                  <a:pt x="17763" y="40349"/>
                </a:lnTo>
                <a:lnTo>
                  <a:pt x="18168" y="40640"/>
                </a:lnTo>
                <a:lnTo>
                  <a:pt x="18559" y="40943"/>
                </a:lnTo>
                <a:lnTo>
                  <a:pt x="18951" y="41271"/>
                </a:lnTo>
                <a:lnTo>
                  <a:pt x="19317" y="41612"/>
                </a:lnTo>
                <a:lnTo>
                  <a:pt x="19671" y="41953"/>
                </a:lnTo>
                <a:lnTo>
                  <a:pt x="20012" y="42320"/>
                </a:lnTo>
                <a:lnTo>
                  <a:pt x="20341" y="42699"/>
                </a:lnTo>
                <a:lnTo>
                  <a:pt x="20656" y="43090"/>
                </a:lnTo>
                <a:lnTo>
                  <a:pt x="20960" y="43482"/>
                </a:lnTo>
                <a:lnTo>
                  <a:pt x="21238" y="43886"/>
                </a:lnTo>
                <a:lnTo>
                  <a:pt x="21503" y="44303"/>
                </a:lnTo>
                <a:lnTo>
                  <a:pt x="21756" y="44733"/>
                </a:lnTo>
                <a:lnTo>
                  <a:pt x="21996" y="45162"/>
                </a:lnTo>
                <a:lnTo>
                  <a:pt x="22223" y="45592"/>
                </a:lnTo>
                <a:lnTo>
                  <a:pt x="22425" y="46034"/>
                </a:lnTo>
                <a:lnTo>
                  <a:pt x="22615" y="46476"/>
                </a:lnTo>
                <a:lnTo>
                  <a:pt x="22791" y="46931"/>
                </a:lnTo>
                <a:lnTo>
                  <a:pt x="22943" y="47373"/>
                </a:lnTo>
                <a:lnTo>
                  <a:pt x="23082" y="47828"/>
                </a:lnTo>
                <a:lnTo>
                  <a:pt x="23196" y="48282"/>
                </a:lnTo>
                <a:lnTo>
                  <a:pt x="23297" y="48737"/>
                </a:lnTo>
                <a:lnTo>
                  <a:pt x="23385" y="49179"/>
                </a:lnTo>
                <a:lnTo>
                  <a:pt x="23448" y="49634"/>
                </a:lnTo>
                <a:lnTo>
                  <a:pt x="23486" y="50076"/>
                </a:lnTo>
                <a:lnTo>
                  <a:pt x="23512" y="50518"/>
                </a:lnTo>
                <a:lnTo>
                  <a:pt x="23183" y="50468"/>
                </a:lnTo>
                <a:lnTo>
                  <a:pt x="22842" y="50392"/>
                </a:lnTo>
                <a:lnTo>
                  <a:pt x="22488" y="50291"/>
                </a:lnTo>
                <a:lnTo>
                  <a:pt x="22135" y="50177"/>
                </a:lnTo>
                <a:lnTo>
                  <a:pt x="21768" y="50038"/>
                </a:lnTo>
                <a:lnTo>
                  <a:pt x="21402" y="49861"/>
                </a:lnTo>
                <a:lnTo>
                  <a:pt x="21035" y="49685"/>
                </a:lnTo>
                <a:lnTo>
                  <a:pt x="20656" y="49470"/>
                </a:lnTo>
                <a:lnTo>
                  <a:pt x="20290" y="49242"/>
                </a:lnTo>
                <a:lnTo>
                  <a:pt x="19911" y="49002"/>
                </a:lnTo>
                <a:lnTo>
                  <a:pt x="19532" y="48724"/>
                </a:lnTo>
                <a:lnTo>
                  <a:pt x="19166" y="48447"/>
                </a:lnTo>
                <a:lnTo>
                  <a:pt x="18799" y="48143"/>
                </a:lnTo>
                <a:lnTo>
                  <a:pt x="18433" y="47815"/>
                </a:lnTo>
                <a:lnTo>
                  <a:pt x="18067" y="47474"/>
                </a:lnTo>
                <a:lnTo>
                  <a:pt x="17713" y="47120"/>
                </a:lnTo>
                <a:lnTo>
                  <a:pt x="17372" y="46754"/>
                </a:lnTo>
                <a:lnTo>
                  <a:pt x="17031" y="46362"/>
                </a:lnTo>
                <a:lnTo>
                  <a:pt x="16702" y="45958"/>
                </a:lnTo>
                <a:lnTo>
                  <a:pt x="16386" y="45541"/>
                </a:lnTo>
                <a:lnTo>
                  <a:pt x="16083" y="45112"/>
                </a:lnTo>
                <a:lnTo>
                  <a:pt x="15792" y="44669"/>
                </a:lnTo>
                <a:lnTo>
                  <a:pt x="15515" y="44202"/>
                </a:lnTo>
                <a:lnTo>
                  <a:pt x="15262" y="43735"/>
                </a:lnTo>
                <a:lnTo>
                  <a:pt x="15022" y="43255"/>
                </a:lnTo>
                <a:lnTo>
                  <a:pt x="14794" y="42762"/>
                </a:lnTo>
                <a:lnTo>
                  <a:pt x="14580" y="42257"/>
                </a:lnTo>
                <a:lnTo>
                  <a:pt x="14403" y="41739"/>
                </a:lnTo>
                <a:lnTo>
                  <a:pt x="14239" y="41221"/>
                </a:lnTo>
                <a:lnTo>
                  <a:pt x="14087" y="40690"/>
                </a:lnTo>
                <a:lnTo>
                  <a:pt x="13973" y="40147"/>
                </a:lnTo>
                <a:lnTo>
                  <a:pt x="13872" y="39591"/>
                </a:lnTo>
                <a:lnTo>
                  <a:pt x="14264" y="39275"/>
                </a:lnTo>
                <a:lnTo>
                  <a:pt x="20581" y="47537"/>
                </a:lnTo>
                <a:lnTo>
                  <a:pt x="20581" y="47537"/>
                </a:lnTo>
                <a:lnTo>
                  <a:pt x="20353" y="46893"/>
                </a:lnTo>
                <a:lnTo>
                  <a:pt x="20101" y="46274"/>
                </a:lnTo>
                <a:lnTo>
                  <a:pt x="19823" y="45680"/>
                </a:lnTo>
                <a:lnTo>
                  <a:pt x="19519" y="45086"/>
                </a:lnTo>
                <a:lnTo>
                  <a:pt x="19191" y="44518"/>
                </a:lnTo>
                <a:lnTo>
                  <a:pt x="18850" y="43949"/>
                </a:lnTo>
                <a:lnTo>
                  <a:pt x="18483" y="43406"/>
                </a:lnTo>
                <a:lnTo>
                  <a:pt x="18104" y="42863"/>
                </a:lnTo>
                <a:lnTo>
                  <a:pt x="17713" y="42332"/>
                </a:lnTo>
                <a:lnTo>
                  <a:pt x="17296" y="41814"/>
                </a:lnTo>
                <a:lnTo>
                  <a:pt x="16879" y="41309"/>
                </a:lnTo>
                <a:lnTo>
                  <a:pt x="16437" y="40804"/>
                </a:lnTo>
                <a:lnTo>
                  <a:pt x="15982" y="40298"/>
                </a:lnTo>
                <a:lnTo>
                  <a:pt x="15527" y="39806"/>
                </a:lnTo>
                <a:lnTo>
                  <a:pt x="15060" y="39326"/>
                </a:lnTo>
                <a:lnTo>
                  <a:pt x="14580" y="38833"/>
                </a:lnTo>
                <a:close/>
                <a:moveTo>
                  <a:pt x="31749" y="41322"/>
                </a:moveTo>
                <a:lnTo>
                  <a:pt x="31976" y="41347"/>
                </a:lnTo>
                <a:lnTo>
                  <a:pt x="32191" y="41360"/>
                </a:lnTo>
                <a:lnTo>
                  <a:pt x="32418" y="41398"/>
                </a:lnTo>
                <a:lnTo>
                  <a:pt x="32646" y="41435"/>
                </a:lnTo>
                <a:lnTo>
                  <a:pt x="32861" y="41486"/>
                </a:lnTo>
                <a:lnTo>
                  <a:pt x="33075" y="41536"/>
                </a:lnTo>
                <a:lnTo>
                  <a:pt x="33290" y="41600"/>
                </a:lnTo>
                <a:lnTo>
                  <a:pt x="33795" y="41777"/>
                </a:lnTo>
                <a:lnTo>
                  <a:pt x="34275" y="41966"/>
                </a:lnTo>
                <a:lnTo>
                  <a:pt x="34756" y="42168"/>
                </a:lnTo>
                <a:lnTo>
                  <a:pt x="35223" y="42370"/>
                </a:lnTo>
                <a:lnTo>
                  <a:pt x="35665" y="42598"/>
                </a:lnTo>
                <a:lnTo>
                  <a:pt x="36107" y="42838"/>
                </a:lnTo>
                <a:lnTo>
                  <a:pt x="36524" y="43078"/>
                </a:lnTo>
                <a:lnTo>
                  <a:pt x="36929" y="43343"/>
                </a:lnTo>
                <a:lnTo>
                  <a:pt x="37333" y="43608"/>
                </a:lnTo>
                <a:lnTo>
                  <a:pt x="37712" y="43899"/>
                </a:lnTo>
                <a:lnTo>
                  <a:pt x="38091" y="44189"/>
                </a:lnTo>
                <a:lnTo>
                  <a:pt x="38445" y="44493"/>
                </a:lnTo>
                <a:lnTo>
                  <a:pt x="38798" y="44808"/>
                </a:lnTo>
                <a:lnTo>
                  <a:pt x="39127" y="45137"/>
                </a:lnTo>
                <a:lnTo>
                  <a:pt x="39455" y="45478"/>
                </a:lnTo>
                <a:lnTo>
                  <a:pt x="39771" y="45832"/>
                </a:lnTo>
                <a:lnTo>
                  <a:pt x="40074" y="46185"/>
                </a:lnTo>
                <a:lnTo>
                  <a:pt x="40365" y="46564"/>
                </a:lnTo>
                <a:lnTo>
                  <a:pt x="40643" y="46943"/>
                </a:lnTo>
                <a:lnTo>
                  <a:pt x="40908" y="47335"/>
                </a:lnTo>
                <a:lnTo>
                  <a:pt x="41173" y="47739"/>
                </a:lnTo>
                <a:lnTo>
                  <a:pt x="41426" y="48143"/>
                </a:lnTo>
                <a:lnTo>
                  <a:pt x="41654" y="48573"/>
                </a:lnTo>
                <a:lnTo>
                  <a:pt x="41881" y="49002"/>
                </a:lnTo>
                <a:lnTo>
                  <a:pt x="42108" y="49445"/>
                </a:lnTo>
                <a:lnTo>
                  <a:pt x="42310" y="49899"/>
                </a:lnTo>
                <a:lnTo>
                  <a:pt x="42513" y="50354"/>
                </a:lnTo>
                <a:lnTo>
                  <a:pt x="42702" y="50834"/>
                </a:lnTo>
                <a:lnTo>
                  <a:pt x="42879" y="51314"/>
                </a:lnTo>
                <a:lnTo>
                  <a:pt x="43056" y="51807"/>
                </a:lnTo>
                <a:lnTo>
                  <a:pt x="43220" y="52299"/>
                </a:lnTo>
                <a:lnTo>
                  <a:pt x="43372" y="52805"/>
                </a:lnTo>
                <a:lnTo>
                  <a:pt x="42828" y="52855"/>
                </a:lnTo>
                <a:lnTo>
                  <a:pt x="42285" y="52855"/>
                </a:lnTo>
                <a:lnTo>
                  <a:pt x="41729" y="52843"/>
                </a:lnTo>
                <a:lnTo>
                  <a:pt x="41161" y="52805"/>
                </a:lnTo>
                <a:lnTo>
                  <a:pt x="40580" y="52742"/>
                </a:lnTo>
                <a:lnTo>
                  <a:pt x="39999" y="52641"/>
                </a:lnTo>
                <a:lnTo>
                  <a:pt x="39417" y="52527"/>
                </a:lnTo>
                <a:lnTo>
                  <a:pt x="38824" y="52388"/>
                </a:lnTo>
                <a:lnTo>
                  <a:pt x="38217" y="52224"/>
                </a:lnTo>
                <a:lnTo>
                  <a:pt x="37623" y="52034"/>
                </a:lnTo>
                <a:lnTo>
                  <a:pt x="37030" y="51832"/>
                </a:lnTo>
                <a:lnTo>
                  <a:pt x="36436" y="51605"/>
                </a:lnTo>
                <a:lnTo>
                  <a:pt x="35842" y="51365"/>
                </a:lnTo>
                <a:lnTo>
                  <a:pt x="35248" y="51099"/>
                </a:lnTo>
                <a:lnTo>
                  <a:pt x="34667" y="50809"/>
                </a:lnTo>
                <a:lnTo>
                  <a:pt x="34099" y="50506"/>
                </a:lnTo>
                <a:lnTo>
                  <a:pt x="33530" y="50190"/>
                </a:lnTo>
                <a:lnTo>
                  <a:pt x="32974" y="49861"/>
                </a:lnTo>
                <a:lnTo>
                  <a:pt x="32431" y="49508"/>
                </a:lnTo>
                <a:lnTo>
                  <a:pt x="31900" y="49141"/>
                </a:lnTo>
                <a:lnTo>
                  <a:pt x="31382" y="48762"/>
                </a:lnTo>
                <a:lnTo>
                  <a:pt x="30877" y="48371"/>
                </a:lnTo>
                <a:lnTo>
                  <a:pt x="30397" y="47979"/>
                </a:lnTo>
                <a:lnTo>
                  <a:pt x="29929" y="47562"/>
                </a:lnTo>
                <a:lnTo>
                  <a:pt x="29487" y="47133"/>
                </a:lnTo>
                <a:lnTo>
                  <a:pt x="29058" y="46703"/>
                </a:lnTo>
                <a:lnTo>
                  <a:pt x="28654" y="46261"/>
                </a:lnTo>
                <a:lnTo>
                  <a:pt x="28274" y="45806"/>
                </a:lnTo>
                <a:lnTo>
                  <a:pt x="27921" y="45352"/>
                </a:lnTo>
                <a:lnTo>
                  <a:pt x="27605" y="44884"/>
                </a:lnTo>
                <a:lnTo>
                  <a:pt x="27302" y="44417"/>
                </a:lnTo>
                <a:lnTo>
                  <a:pt x="27036" y="43937"/>
                </a:lnTo>
                <a:lnTo>
                  <a:pt x="27883" y="44202"/>
                </a:lnTo>
                <a:lnTo>
                  <a:pt x="28717" y="44480"/>
                </a:lnTo>
                <a:lnTo>
                  <a:pt x="29550" y="44770"/>
                </a:lnTo>
                <a:lnTo>
                  <a:pt x="30359" y="45061"/>
                </a:lnTo>
                <a:lnTo>
                  <a:pt x="31168" y="45377"/>
                </a:lnTo>
                <a:lnTo>
                  <a:pt x="31976" y="45705"/>
                </a:lnTo>
                <a:lnTo>
                  <a:pt x="32759" y="46059"/>
                </a:lnTo>
                <a:lnTo>
                  <a:pt x="33530" y="46438"/>
                </a:lnTo>
                <a:lnTo>
                  <a:pt x="33909" y="46640"/>
                </a:lnTo>
                <a:lnTo>
                  <a:pt x="34288" y="46842"/>
                </a:lnTo>
                <a:lnTo>
                  <a:pt x="34667" y="47057"/>
                </a:lnTo>
                <a:lnTo>
                  <a:pt x="35046" y="47272"/>
                </a:lnTo>
                <a:lnTo>
                  <a:pt x="35412" y="47499"/>
                </a:lnTo>
                <a:lnTo>
                  <a:pt x="35779" y="47739"/>
                </a:lnTo>
                <a:lnTo>
                  <a:pt x="36133" y="47979"/>
                </a:lnTo>
                <a:lnTo>
                  <a:pt x="36486" y="48244"/>
                </a:lnTo>
                <a:lnTo>
                  <a:pt x="36840" y="48510"/>
                </a:lnTo>
                <a:lnTo>
                  <a:pt x="37194" y="48788"/>
                </a:lnTo>
                <a:lnTo>
                  <a:pt x="37535" y="49066"/>
                </a:lnTo>
                <a:lnTo>
                  <a:pt x="37876" y="49369"/>
                </a:lnTo>
                <a:lnTo>
                  <a:pt x="38217" y="49672"/>
                </a:lnTo>
                <a:lnTo>
                  <a:pt x="38546" y="50000"/>
                </a:lnTo>
                <a:lnTo>
                  <a:pt x="38874" y="50329"/>
                </a:lnTo>
                <a:lnTo>
                  <a:pt x="39203" y="50670"/>
                </a:lnTo>
                <a:lnTo>
                  <a:pt x="39165" y="50531"/>
                </a:lnTo>
                <a:lnTo>
                  <a:pt x="39127" y="50392"/>
                </a:lnTo>
                <a:lnTo>
                  <a:pt x="39026" y="50114"/>
                </a:lnTo>
                <a:lnTo>
                  <a:pt x="38899" y="49836"/>
                </a:lnTo>
                <a:lnTo>
                  <a:pt x="38735" y="49558"/>
                </a:lnTo>
                <a:lnTo>
                  <a:pt x="38546" y="49268"/>
                </a:lnTo>
                <a:lnTo>
                  <a:pt x="38318" y="48977"/>
                </a:lnTo>
                <a:lnTo>
                  <a:pt x="38078" y="48699"/>
                </a:lnTo>
                <a:lnTo>
                  <a:pt x="37800" y="48409"/>
                </a:lnTo>
                <a:lnTo>
                  <a:pt x="37510" y="48118"/>
                </a:lnTo>
                <a:lnTo>
                  <a:pt x="37194" y="47840"/>
                </a:lnTo>
                <a:lnTo>
                  <a:pt x="36853" y="47562"/>
                </a:lnTo>
                <a:lnTo>
                  <a:pt x="36486" y="47284"/>
                </a:lnTo>
                <a:lnTo>
                  <a:pt x="36107" y="47006"/>
                </a:lnTo>
                <a:lnTo>
                  <a:pt x="35716" y="46729"/>
                </a:lnTo>
                <a:lnTo>
                  <a:pt x="35299" y="46463"/>
                </a:lnTo>
                <a:lnTo>
                  <a:pt x="34869" y="46211"/>
                </a:lnTo>
                <a:lnTo>
                  <a:pt x="34427" y="45958"/>
                </a:lnTo>
                <a:lnTo>
                  <a:pt x="33972" y="45705"/>
                </a:lnTo>
                <a:lnTo>
                  <a:pt x="33505" y="45465"/>
                </a:lnTo>
                <a:lnTo>
                  <a:pt x="33025" y="45238"/>
                </a:lnTo>
                <a:lnTo>
                  <a:pt x="32545" y="45010"/>
                </a:lnTo>
                <a:lnTo>
                  <a:pt x="32052" y="44796"/>
                </a:lnTo>
                <a:lnTo>
                  <a:pt x="31547" y="44594"/>
                </a:lnTo>
                <a:lnTo>
                  <a:pt x="31041" y="44404"/>
                </a:lnTo>
                <a:lnTo>
                  <a:pt x="30536" y="44215"/>
                </a:lnTo>
                <a:lnTo>
                  <a:pt x="30018" y="44050"/>
                </a:lnTo>
                <a:lnTo>
                  <a:pt x="29500" y="43886"/>
                </a:lnTo>
                <a:lnTo>
                  <a:pt x="28995" y="43747"/>
                </a:lnTo>
                <a:lnTo>
                  <a:pt x="28477" y="43621"/>
                </a:lnTo>
                <a:lnTo>
                  <a:pt x="27971" y="43507"/>
                </a:lnTo>
                <a:lnTo>
                  <a:pt x="27453" y="43406"/>
                </a:lnTo>
                <a:lnTo>
                  <a:pt x="26961" y="43318"/>
                </a:lnTo>
                <a:lnTo>
                  <a:pt x="27074" y="43166"/>
                </a:lnTo>
                <a:lnTo>
                  <a:pt x="27213" y="43015"/>
                </a:lnTo>
                <a:lnTo>
                  <a:pt x="27352" y="42876"/>
                </a:lnTo>
                <a:lnTo>
                  <a:pt x="27491" y="42737"/>
                </a:lnTo>
                <a:lnTo>
                  <a:pt x="27655" y="42598"/>
                </a:lnTo>
                <a:lnTo>
                  <a:pt x="27820" y="42471"/>
                </a:lnTo>
                <a:lnTo>
                  <a:pt x="27984" y="42358"/>
                </a:lnTo>
                <a:lnTo>
                  <a:pt x="28161" y="42244"/>
                </a:lnTo>
                <a:lnTo>
                  <a:pt x="28338" y="42130"/>
                </a:lnTo>
                <a:lnTo>
                  <a:pt x="28527" y="42029"/>
                </a:lnTo>
                <a:lnTo>
                  <a:pt x="28717" y="41928"/>
                </a:lnTo>
                <a:lnTo>
                  <a:pt x="28919" y="41840"/>
                </a:lnTo>
                <a:lnTo>
                  <a:pt x="29121" y="41764"/>
                </a:lnTo>
                <a:lnTo>
                  <a:pt x="29323" y="41688"/>
                </a:lnTo>
                <a:lnTo>
                  <a:pt x="29538" y="41612"/>
                </a:lnTo>
                <a:lnTo>
                  <a:pt x="29740" y="41549"/>
                </a:lnTo>
                <a:lnTo>
                  <a:pt x="29967" y="41499"/>
                </a:lnTo>
                <a:lnTo>
                  <a:pt x="30182" y="41448"/>
                </a:lnTo>
                <a:lnTo>
                  <a:pt x="30397" y="41410"/>
                </a:lnTo>
                <a:lnTo>
                  <a:pt x="30624" y="41372"/>
                </a:lnTo>
                <a:lnTo>
                  <a:pt x="30852" y="41347"/>
                </a:lnTo>
                <a:lnTo>
                  <a:pt x="31067" y="41334"/>
                </a:lnTo>
                <a:lnTo>
                  <a:pt x="31294" y="41322"/>
                </a:lnTo>
                <a:close/>
                <a:moveTo>
                  <a:pt x="9804" y="47891"/>
                </a:moveTo>
                <a:lnTo>
                  <a:pt x="10069" y="47903"/>
                </a:lnTo>
                <a:lnTo>
                  <a:pt x="10335" y="47916"/>
                </a:lnTo>
                <a:lnTo>
                  <a:pt x="10600" y="47967"/>
                </a:lnTo>
                <a:lnTo>
                  <a:pt x="10865" y="48017"/>
                </a:lnTo>
                <a:lnTo>
                  <a:pt x="11131" y="48093"/>
                </a:lnTo>
                <a:lnTo>
                  <a:pt x="11396" y="48181"/>
                </a:lnTo>
                <a:lnTo>
                  <a:pt x="11649" y="48282"/>
                </a:lnTo>
                <a:lnTo>
                  <a:pt x="11914" y="48409"/>
                </a:lnTo>
                <a:lnTo>
                  <a:pt x="12167" y="48535"/>
                </a:lnTo>
                <a:lnTo>
                  <a:pt x="12419" y="48687"/>
                </a:lnTo>
                <a:lnTo>
                  <a:pt x="12672" y="48838"/>
                </a:lnTo>
                <a:lnTo>
                  <a:pt x="12912" y="49015"/>
                </a:lnTo>
                <a:lnTo>
                  <a:pt x="13152" y="49192"/>
                </a:lnTo>
                <a:lnTo>
                  <a:pt x="13392" y="49394"/>
                </a:lnTo>
                <a:lnTo>
                  <a:pt x="13619" y="49596"/>
                </a:lnTo>
                <a:lnTo>
                  <a:pt x="13847" y="49811"/>
                </a:lnTo>
                <a:lnTo>
                  <a:pt x="14062" y="50038"/>
                </a:lnTo>
                <a:lnTo>
                  <a:pt x="14264" y="50278"/>
                </a:lnTo>
                <a:lnTo>
                  <a:pt x="14466" y="50518"/>
                </a:lnTo>
                <a:lnTo>
                  <a:pt x="14668" y="50784"/>
                </a:lnTo>
                <a:lnTo>
                  <a:pt x="14845" y="51036"/>
                </a:lnTo>
                <a:lnTo>
                  <a:pt x="15022" y="51314"/>
                </a:lnTo>
                <a:lnTo>
                  <a:pt x="15186" y="51592"/>
                </a:lnTo>
                <a:lnTo>
                  <a:pt x="15350" y="51870"/>
                </a:lnTo>
                <a:lnTo>
                  <a:pt x="15489" y="52161"/>
                </a:lnTo>
                <a:lnTo>
                  <a:pt x="15628" y="52451"/>
                </a:lnTo>
                <a:lnTo>
                  <a:pt x="15742" y="52754"/>
                </a:lnTo>
                <a:lnTo>
                  <a:pt x="15856" y="53057"/>
                </a:lnTo>
                <a:lnTo>
                  <a:pt x="15957" y="53373"/>
                </a:lnTo>
                <a:lnTo>
                  <a:pt x="16045" y="53689"/>
                </a:lnTo>
                <a:lnTo>
                  <a:pt x="16121" y="54005"/>
                </a:lnTo>
                <a:lnTo>
                  <a:pt x="16171" y="54321"/>
                </a:lnTo>
                <a:lnTo>
                  <a:pt x="15944" y="54295"/>
                </a:lnTo>
                <a:lnTo>
                  <a:pt x="15704" y="54258"/>
                </a:lnTo>
                <a:lnTo>
                  <a:pt x="15451" y="54194"/>
                </a:lnTo>
                <a:lnTo>
                  <a:pt x="15211" y="54131"/>
                </a:lnTo>
                <a:lnTo>
                  <a:pt x="14971" y="54055"/>
                </a:lnTo>
                <a:lnTo>
                  <a:pt x="14719" y="53967"/>
                </a:lnTo>
                <a:lnTo>
                  <a:pt x="14466" y="53853"/>
                </a:lnTo>
                <a:lnTo>
                  <a:pt x="14226" y="53740"/>
                </a:lnTo>
                <a:lnTo>
                  <a:pt x="13973" y="53613"/>
                </a:lnTo>
                <a:lnTo>
                  <a:pt x="13733" y="53487"/>
                </a:lnTo>
                <a:lnTo>
                  <a:pt x="13481" y="53335"/>
                </a:lnTo>
                <a:lnTo>
                  <a:pt x="13240" y="53184"/>
                </a:lnTo>
                <a:lnTo>
                  <a:pt x="13000" y="53020"/>
                </a:lnTo>
                <a:lnTo>
                  <a:pt x="12760" y="52843"/>
                </a:lnTo>
                <a:lnTo>
                  <a:pt x="12520" y="52653"/>
                </a:lnTo>
                <a:lnTo>
                  <a:pt x="12280" y="52464"/>
                </a:lnTo>
                <a:lnTo>
                  <a:pt x="12053" y="52274"/>
                </a:lnTo>
                <a:lnTo>
                  <a:pt x="11838" y="52059"/>
                </a:lnTo>
                <a:lnTo>
                  <a:pt x="11611" y="51845"/>
                </a:lnTo>
                <a:lnTo>
                  <a:pt x="11409" y="51630"/>
                </a:lnTo>
                <a:lnTo>
                  <a:pt x="11194" y="51403"/>
                </a:lnTo>
                <a:lnTo>
                  <a:pt x="10992" y="51175"/>
                </a:lnTo>
                <a:lnTo>
                  <a:pt x="10802" y="50935"/>
                </a:lnTo>
                <a:lnTo>
                  <a:pt x="10613" y="50695"/>
                </a:lnTo>
                <a:lnTo>
                  <a:pt x="10436" y="50442"/>
                </a:lnTo>
                <a:lnTo>
                  <a:pt x="10272" y="50190"/>
                </a:lnTo>
                <a:lnTo>
                  <a:pt x="10107" y="49937"/>
                </a:lnTo>
                <a:lnTo>
                  <a:pt x="9968" y="49672"/>
                </a:lnTo>
                <a:lnTo>
                  <a:pt x="9829" y="49419"/>
                </a:lnTo>
                <a:lnTo>
                  <a:pt x="9690" y="49154"/>
                </a:lnTo>
                <a:lnTo>
                  <a:pt x="9577" y="48889"/>
                </a:lnTo>
                <a:lnTo>
                  <a:pt x="9476" y="48611"/>
                </a:lnTo>
                <a:lnTo>
                  <a:pt x="11800" y="50405"/>
                </a:lnTo>
                <a:lnTo>
                  <a:pt x="14024" y="52097"/>
                </a:lnTo>
                <a:lnTo>
                  <a:pt x="14049" y="52110"/>
                </a:lnTo>
                <a:lnTo>
                  <a:pt x="14074" y="52097"/>
                </a:lnTo>
                <a:lnTo>
                  <a:pt x="14175" y="52059"/>
                </a:lnTo>
                <a:lnTo>
                  <a:pt x="14327" y="51971"/>
                </a:lnTo>
                <a:lnTo>
                  <a:pt x="14580" y="51857"/>
                </a:lnTo>
                <a:lnTo>
                  <a:pt x="9804" y="47891"/>
                </a:lnTo>
                <a:close/>
                <a:moveTo>
                  <a:pt x="7202" y="53815"/>
                </a:moveTo>
                <a:lnTo>
                  <a:pt x="7404" y="54106"/>
                </a:lnTo>
                <a:lnTo>
                  <a:pt x="7593" y="54397"/>
                </a:lnTo>
                <a:lnTo>
                  <a:pt x="7783" y="54700"/>
                </a:lnTo>
                <a:lnTo>
                  <a:pt x="7947" y="55003"/>
                </a:lnTo>
                <a:lnTo>
                  <a:pt x="8099" y="55306"/>
                </a:lnTo>
                <a:lnTo>
                  <a:pt x="8238" y="55622"/>
                </a:lnTo>
                <a:lnTo>
                  <a:pt x="8351" y="55925"/>
                </a:lnTo>
                <a:lnTo>
                  <a:pt x="8465" y="56241"/>
                </a:lnTo>
                <a:lnTo>
                  <a:pt x="8566" y="56557"/>
                </a:lnTo>
                <a:lnTo>
                  <a:pt x="8654" y="56873"/>
                </a:lnTo>
                <a:lnTo>
                  <a:pt x="8718" y="57188"/>
                </a:lnTo>
                <a:lnTo>
                  <a:pt x="8781" y="57517"/>
                </a:lnTo>
                <a:lnTo>
                  <a:pt x="8819" y="57833"/>
                </a:lnTo>
                <a:lnTo>
                  <a:pt x="8844" y="58161"/>
                </a:lnTo>
                <a:lnTo>
                  <a:pt x="8869" y="58489"/>
                </a:lnTo>
                <a:lnTo>
                  <a:pt x="8869" y="58818"/>
                </a:lnTo>
                <a:lnTo>
                  <a:pt x="8857" y="59146"/>
                </a:lnTo>
                <a:lnTo>
                  <a:pt x="8831" y="59475"/>
                </a:lnTo>
                <a:lnTo>
                  <a:pt x="8793" y="59816"/>
                </a:lnTo>
                <a:lnTo>
                  <a:pt x="8743" y="60144"/>
                </a:lnTo>
                <a:lnTo>
                  <a:pt x="8680" y="60485"/>
                </a:lnTo>
                <a:lnTo>
                  <a:pt x="8604" y="60827"/>
                </a:lnTo>
                <a:lnTo>
                  <a:pt x="8515" y="61168"/>
                </a:lnTo>
                <a:lnTo>
                  <a:pt x="8402" y="61496"/>
                </a:lnTo>
                <a:lnTo>
                  <a:pt x="8288" y="61850"/>
                </a:lnTo>
                <a:lnTo>
                  <a:pt x="8162" y="62191"/>
                </a:lnTo>
                <a:lnTo>
                  <a:pt x="8023" y="62532"/>
                </a:lnTo>
                <a:lnTo>
                  <a:pt x="7859" y="62873"/>
                </a:lnTo>
                <a:lnTo>
                  <a:pt x="7694" y="63227"/>
                </a:lnTo>
                <a:lnTo>
                  <a:pt x="7517" y="63568"/>
                </a:lnTo>
                <a:lnTo>
                  <a:pt x="7315" y="63909"/>
                </a:lnTo>
                <a:lnTo>
                  <a:pt x="7113" y="64263"/>
                </a:lnTo>
                <a:lnTo>
                  <a:pt x="6823" y="64098"/>
                </a:lnTo>
                <a:lnTo>
                  <a:pt x="6545" y="63922"/>
                </a:lnTo>
                <a:lnTo>
                  <a:pt x="6279" y="63732"/>
                </a:lnTo>
                <a:lnTo>
                  <a:pt x="6027" y="63543"/>
                </a:lnTo>
                <a:lnTo>
                  <a:pt x="5787" y="63340"/>
                </a:lnTo>
                <a:lnTo>
                  <a:pt x="5547" y="63138"/>
                </a:lnTo>
                <a:lnTo>
                  <a:pt x="5332" y="62924"/>
                </a:lnTo>
                <a:lnTo>
                  <a:pt x="5142" y="62684"/>
                </a:lnTo>
                <a:lnTo>
                  <a:pt x="4953" y="62443"/>
                </a:lnTo>
                <a:lnTo>
                  <a:pt x="4789" y="62191"/>
                </a:lnTo>
                <a:lnTo>
                  <a:pt x="4637" y="61926"/>
                </a:lnTo>
                <a:lnTo>
                  <a:pt x="4511" y="61635"/>
                </a:lnTo>
                <a:lnTo>
                  <a:pt x="4397" y="61344"/>
                </a:lnTo>
                <a:lnTo>
                  <a:pt x="4309" y="61029"/>
                </a:lnTo>
                <a:lnTo>
                  <a:pt x="4245" y="60700"/>
                </a:lnTo>
                <a:lnTo>
                  <a:pt x="4195" y="60346"/>
                </a:lnTo>
                <a:lnTo>
                  <a:pt x="4170" y="59942"/>
                </a:lnTo>
                <a:lnTo>
                  <a:pt x="4144" y="59538"/>
                </a:lnTo>
                <a:lnTo>
                  <a:pt x="4157" y="59134"/>
                </a:lnTo>
                <a:lnTo>
                  <a:pt x="4170" y="58742"/>
                </a:lnTo>
                <a:lnTo>
                  <a:pt x="4207" y="58351"/>
                </a:lnTo>
                <a:lnTo>
                  <a:pt x="4271" y="57959"/>
                </a:lnTo>
                <a:lnTo>
                  <a:pt x="4346" y="57580"/>
                </a:lnTo>
                <a:lnTo>
                  <a:pt x="4447" y="57214"/>
                </a:lnTo>
                <a:lnTo>
                  <a:pt x="4561" y="56835"/>
                </a:lnTo>
                <a:lnTo>
                  <a:pt x="4713" y="56481"/>
                </a:lnTo>
                <a:lnTo>
                  <a:pt x="4877" y="56115"/>
                </a:lnTo>
                <a:lnTo>
                  <a:pt x="5067" y="55761"/>
                </a:lnTo>
                <a:lnTo>
                  <a:pt x="5281" y="55420"/>
                </a:lnTo>
                <a:lnTo>
                  <a:pt x="5521" y="55079"/>
                </a:lnTo>
                <a:lnTo>
                  <a:pt x="5787" y="54738"/>
                </a:lnTo>
                <a:lnTo>
                  <a:pt x="6077" y="54409"/>
                </a:lnTo>
                <a:lnTo>
                  <a:pt x="6241" y="57163"/>
                </a:lnTo>
                <a:lnTo>
                  <a:pt x="6330" y="58477"/>
                </a:lnTo>
                <a:lnTo>
                  <a:pt x="6431" y="59765"/>
                </a:lnTo>
                <a:lnTo>
                  <a:pt x="6444" y="59791"/>
                </a:lnTo>
                <a:lnTo>
                  <a:pt x="6481" y="59803"/>
                </a:lnTo>
                <a:lnTo>
                  <a:pt x="6646" y="59829"/>
                </a:lnTo>
                <a:lnTo>
                  <a:pt x="6898" y="59866"/>
                </a:lnTo>
                <a:lnTo>
                  <a:pt x="7202" y="59917"/>
                </a:lnTo>
                <a:lnTo>
                  <a:pt x="7202" y="53815"/>
                </a:lnTo>
                <a:close/>
                <a:moveTo>
                  <a:pt x="30814" y="54119"/>
                </a:moveTo>
                <a:lnTo>
                  <a:pt x="31079" y="54131"/>
                </a:lnTo>
                <a:lnTo>
                  <a:pt x="31344" y="54144"/>
                </a:lnTo>
                <a:lnTo>
                  <a:pt x="26177" y="61420"/>
                </a:lnTo>
                <a:lnTo>
                  <a:pt x="26430" y="61294"/>
                </a:lnTo>
                <a:lnTo>
                  <a:pt x="26670" y="61155"/>
                </a:lnTo>
                <a:lnTo>
                  <a:pt x="26897" y="61016"/>
                </a:lnTo>
                <a:lnTo>
                  <a:pt x="27112" y="60864"/>
                </a:lnTo>
                <a:lnTo>
                  <a:pt x="27327" y="60700"/>
                </a:lnTo>
                <a:lnTo>
                  <a:pt x="27529" y="60536"/>
                </a:lnTo>
                <a:lnTo>
                  <a:pt x="27731" y="60372"/>
                </a:lnTo>
                <a:lnTo>
                  <a:pt x="27921" y="60195"/>
                </a:lnTo>
                <a:lnTo>
                  <a:pt x="28098" y="60005"/>
                </a:lnTo>
                <a:lnTo>
                  <a:pt x="28274" y="59816"/>
                </a:lnTo>
                <a:lnTo>
                  <a:pt x="28616" y="59437"/>
                </a:lnTo>
                <a:lnTo>
                  <a:pt x="28919" y="59020"/>
                </a:lnTo>
                <a:lnTo>
                  <a:pt x="29222" y="58603"/>
                </a:lnTo>
                <a:lnTo>
                  <a:pt x="29513" y="58186"/>
                </a:lnTo>
                <a:lnTo>
                  <a:pt x="29791" y="57744"/>
                </a:lnTo>
                <a:lnTo>
                  <a:pt x="30346" y="56860"/>
                </a:lnTo>
                <a:lnTo>
                  <a:pt x="30624" y="56418"/>
                </a:lnTo>
                <a:lnTo>
                  <a:pt x="30915" y="55988"/>
                </a:lnTo>
                <a:lnTo>
                  <a:pt x="31218" y="55559"/>
                </a:lnTo>
                <a:lnTo>
                  <a:pt x="31534" y="55142"/>
                </a:lnTo>
                <a:lnTo>
                  <a:pt x="31547" y="55584"/>
                </a:lnTo>
                <a:lnTo>
                  <a:pt x="31547" y="56026"/>
                </a:lnTo>
                <a:lnTo>
                  <a:pt x="31521" y="56481"/>
                </a:lnTo>
                <a:lnTo>
                  <a:pt x="31471" y="56923"/>
                </a:lnTo>
                <a:lnTo>
                  <a:pt x="31408" y="57378"/>
                </a:lnTo>
                <a:lnTo>
                  <a:pt x="31307" y="57820"/>
                </a:lnTo>
                <a:lnTo>
                  <a:pt x="31193" y="58275"/>
                </a:lnTo>
                <a:lnTo>
                  <a:pt x="31067" y="58717"/>
                </a:lnTo>
                <a:lnTo>
                  <a:pt x="30915" y="59159"/>
                </a:lnTo>
                <a:lnTo>
                  <a:pt x="30738" y="59589"/>
                </a:lnTo>
                <a:lnTo>
                  <a:pt x="30549" y="60031"/>
                </a:lnTo>
                <a:lnTo>
                  <a:pt x="30334" y="60460"/>
                </a:lnTo>
                <a:lnTo>
                  <a:pt x="30106" y="60877"/>
                </a:lnTo>
                <a:lnTo>
                  <a:pt x="29866" y="61294"/>
                </a:lnTo>
                <a:lnTo>
                  <a:pt x="29601" y="61698"/>
                </a:lnTo>
                <a:lnTo>
                  <a:pt x="29323" y="62102"/>
                </a:lnTo>
                <a:lnTo>
                  <a:pt x="29033" y="62494"/>
                </a:lnTo>
                <a:lnTo>
                  <a:pt x="28729" y="62873"/>
                </a:lnTo>
                <a:lnTo>
                  <a:pt x="28401" y="63252"/>
                </a:lnTo>
                <a:lnTo>
                  <a:pt x="28060" y="63618"/>
                </a:lnTo>
                <a:lnTo>
                  <a:pt x="27706" y="63959"/>
                </a:lnTo>
                <a:lnTo>
                  <a:pt x="27340" y="64300"/>
                </a:lnTo>
                <a:lnTo>
                  <a:pt x="26973" y="64629"/>
                </a:lnTo>
                <a:lnTo>
                  <a:pt x="26582" y="64932"/>
                </a:lnTo>
                <a:lnTo>
                  <a:pt x="26177" y="65235"/>
                </a:lnTo>
                <a:lnTo>
                  <a:pt x="25760" y="65513"/>
                </a:lnTo>
                <a:lnTo>
                  <a:pt x="25331" y="65779"/>
                </a:lnTo>
                <a:lnTo>
                  <a:pt x="24901" y="66031"/>
                </a:lnTo>
                <a:lnTo>
                  <a:pt x="24459" y="66259"/>
                </a:lnTo>
                <a:lnTo>
                  <a:pt x="24004" y="66473"/>
                </a:lnTo>
                <a:lnTo>
                  <a:pt x="23537" y="66675"/>
                </a:lnTo>
                <a:lnTo>
                  <a:pt x="23069" y="66852"/>
                </a:lnTo>
                <a:lnTo>
                  <a:pt x="22981" y="66499"/>
                </a:lnTo>
                <a:lnTo>
                  <a:pt x="22918" y="66157"/>
                </a:lnTo>
                <a:lnTo>
                  <a:pt x="22855" y="65816"/>
                </a:lnTo>
                <a:lnTo>
                  <a:pt x="22804" y="65488"/>
                </a:lnTo>
                <a:lnTo>
                  <a:pt x="22766" y="65160"/>
                </a:lnTo>
                <a:lnTo>
                  <a:pt x="22754" y="64831"/>
                </a:lnTo>
                <a:lnTo>
                  <a:pt x="22741" y="64503"/>
                </a:lnTo>
                <a:lnTo>
                  <a:pt x="22741" y="64187"/>
                </a:lnTo>
                <a:lnTo>
                  <a:pt x="22754" y="63871"/>
                </a:lnTo>
                <a:lnTo>
                  <a:pt x="22766" y="63555"/>
                </a:lnTo>
                <a:lnTo>
                  <a:pt x="22804" y="63239"/>
                </a:lnTo>
                <a:lnTo>
                  <a:pt x="22855" y="62936"/>
                </a:lnTo>
                <a:lnTo>
                  <a:pt x="22905" y="62620"/>
                </a:lnTo>
                <a:lnTo>
                  <a:pt x="22968" y="62330"/>
                </a:lnTo>
                <a:lnTo>
                  <a:pt x="23044" y="62027"/>
                </a:lnTo>
                <a:lnTo>
                  <a:pt x="23120" y="61723"/>
                </a:lnTo>
                <a:lnTo>
                  <a:pt x="23221" y="61433"/>
                </a:lnTo>
                <a:lnTo>
                  <a:pt x="23309" y="61142"/>
                </a:lnTo>
                <a:lnTo>
                  <a:pt x="23423" y="60852"/>
                </a:lnTo>
                <a:lnTo>
                  <a:pt x="23537" y="60561"/>
                </a:lnTo>
                <a:lnTo>
                  <a:pt x="23663" y="60283"/>
                </a:lnTo>
                <a:lnTo>
                  <a:pt x="23802" y="60005"/>
                </a:lnTo>
                <a:lnTo>
                  <a:pt x="24080" y="59437"/>
                </a:lnTo>
                <a:lnTo>
                  <a:pt x="24396" y="58894"/>
                </a:lnTo>
                <a:lnTo>
                  <a:pt x="24737" y="58351"/>
                </a:lnTo>
                <a:lnTo>
                  <a:pt x="25103" y="57807"/>
                </a:lnTo>
                <a:lnTo>
                  <a:pt x="25482" y="57277"/>
                </a:lnTo>
                <a:lnTo>
                  <a:pt x="25735" y="56936"/>
                </a:lnTo>
                <a:lnTo>
                  <a:pt x="26000" y="56607"/>
                </a:lnTo>
                <a:lnTo>
                  <a:pt x="26278" y="56291"/>
                </a:lnTo>
                <a:lnTo>
                  <a:pt x="26569" y="55988"/>
                </a:lnTo>
                <a:lnTo>
                  <a:pt x="26860" y="55698"/>
                </a:lnTo>
                <a:lnTo>
                  <a:pt x="27175" y="55420"/>
                </a:lnTo>
                <a:lnTo>
                  <a:pt x="27491" y="55167"/>
                </a:lnTo>
                <a:lnTo>
                  <a:pt x="27832" y="54940"/>
                </a:lnTo>
                <a:lnTo>
                  <a:pt x="28009" y="54839"/>
                </a:lnTo>
                <a:lnTo>
                  <a:pt x="28199" y="54738"/>
                </a:lnTo>
                <a:lnTo>
                  <a:pt x="28376" y="54637"/>
                </a:lnTo>
                <a:lnTo>
                  <a:pt x="28578" y="54561"/>
                </a:lnTo>
                <a:lnTo>
                  <a:pt x="28767" y="54472"/>
                </a:lnTo>
                <a:lnTo>
                  <a:pt x="28969" y="54409"/>
                </a:lnTo>
                <a:lnTo>
                  <a:pt x="29184" y="54346"/>
                </a:lnTo>
                <a:lnTo>
                  <a:pt x="29399" y="54283"/>
                </a:lnTo>
                <a:lnTo>
                  <a:pt x="29614" y="54232"/>
                </a:lnTo>
                <a:lnTo>
                  <a:pt x="29841" y="54194"/>
                </a:lnTo>
                <a:lnTo>
                  <a:pt x="30081" y="54156"/>
                </a:lnTo>
                <a:lnTo>
                  <a:pt x="30321" y="54144"/>
                </a:lnTo>
                <a:lnTo>
                  <a:pt x="30561" y="54131"/>
                </a:lnTo>
                <a:lnTo>
                  <a:pt x="30814" y="54119"/>
                </a:lnTo>
                <a:close/>
                <a:moveTo>
                  <a:pt x="35488" y="58212"/>
                </a:moveTo>
                <a:lnTo>
                  <a:pt x="35779" y="58237"/>
                </a:lnTo>
                <a:lnTo>
                  <a:pt x="36082" y="58262"/>
                </a:lnTo>
                <a:lnTo>
                  <a:pt x="36373" y="58300"/>
                </a:lnTo>
                <a:lnTo>
                  <a:pt x="36651" y="58351"/>
                </a:lnTo>
                <a:lnTo>
                  <a:pt x="36929" y="58414"/>
                </a:lnTo>
                <a:lnTo>
                  <a:pt x="37206" y="58489"/>
                </a:lnTo>
                <a:lnTo>
                  <a:pt x="37472" y="58565"/>
                </a:lnTo>
                <a:lnTo>
                  <a:pt x="37737" y="58654"/>
                </a:lnTo>
                <a:lnTo>
                  <a:pt x="37990" y="58755"/>
                </a:lnTo>
                <a:lnTo>
                  <a:pt x="38242" y="58868"/>
                </a:lnTo>
                <a:lnTo>
                  <a:pt x="38495" y="58982"/>
                </a:lnTo>
                <a:lnTo>
                  <a:pt x="38723" y="59108"/>
                </a:lnTo>
                <a:lnTo>
                  <a:pt x="38963" y="59235"/>
                </a:lnTo>
                <a:lnTo>
                  <a:pt x="39190" y="59386"/>
                </a:lnTo>
                <a:lnTo>
                  <a:pt x="39417" y="59538"/>
                </a:lnTo>
                <a:lnTo>
                  <a:pt x="39632" y="59690"/>
                </a:lnTo>
                <a:lnTo>
                  <a:pt x="39834" y="59854"/>
                </a:lnTo>
                <a:lnTo>
                  <a:pt x="40036" y="60031"/>
                </a:lnTo>
                <a:lnTo>
                  <a:pt x="40239" y="60208"/>
                </a:lnTo>
                <a:lnTo>
                  <a:pt x="40428" y="60397"/>
                </a:lnTo>
                <a:lnTo>
                  <a:pt x="40618" y="60586"/>
                </a:lnTo>
                <a:lnTo>
                  <a:pt x="40794" y="60789"/>
                </a:lnTo>
                <a:lnTo>
                  <a:pt x="40971" y="60991"/>
                </a:lnTo>
                <a:lnTo>
                  <a:pt x="41136" y="61205"/>
                </a:lnTo>
                <a:lnTo>
                  <a:pt x="41300" y="61420"/>
                </a:lnTo>
                <a:lnTo>
                  <a:pt x="41451" y="61635"/>
                </a:lnTo>
                <a:lnTo>
                  <a:pt x="41603" y="61862"/>
                </a:lnTo>
                <a:lnTo>
                  <a:pt x="41755" y="62102"/>
                </a:lnTo>
                <a:lnTo>
                  <a:pt x="41894" y="62342"/>
                </a:lnTo>
                <a:lnTo>
                  <a:pt x="42020" y="62582"/>
                </a:lnTo>
                <a:lnTo>
                  <a:pt x="42260" y="63075"/>
                </a:lnTo>
                <a:lnTo>
                  <a:pt x="42487" y="63580"/>
                </a:lnTo>
                <a:lnTo>
                  <a:pt x="42677" y="64111"/>
                </a:lnTo>
                <a:lnTo>
                  <a:pt x="42841" y="64642"/>
                </a:lnTo>
                <a:lnTo>
                  <a:pt x="42993" y="65185"/>
                </a:lnTo>
                <a:lnTo>
                  <a:pt x="43106" y="65741"/>
                </a:lnTo>
                <a:lnTo>
                  <a:pt x="43195" y="66309"/>
                </a:lnTo>
                <a:lnTo>
                  <a:pt x="43258" y="66865"/>
                </a:lnTo>
                <a:lnTo>
                  <a:pt x="43296" y="67433"/>
                </a:lnTo>
                <a:lnTo>
                  <a:pt x="43309" y="68002"/>
                </a:lnTo>
                <a:lnTo>
                  <a:pt x="43296" y="68570"/>
                </a:lnTo>
                <a:lnTo>
                  <a:pt x="43258" y="69139"/>
                </a:lnTo>
                <a:lnTo>
                  <a:pt x="43182" y="69695"/>
                </a:lnTo>
                <a:lnTo>
                  <a:pt x="43094" y="70250"/>
                </a:lnTo>
                <a:lnTo>
                  <a:pt x="42967" y="70794"/>
                </a:lnTo>
                <a:lnTo>
                  <a:pt x="42816" y="71324"/>
                </a:lnTo>
                <a:lnTo>
                  <a:pt x="42727" y="71590"/>
                </a:lnTo>
                <a:lnTo>
                  <a:pt x="42639" y="71855"/>
                </a:lnTo>
                <a:lnTo>
                  <a:pt x="42273" y="71665"/>
                </a:lnTo>
                <a:lnTo>
                  <a:pt x="41894" y="71438"/>
                </a:lnTo>
                <a:lnTo>
                  <a:pt x="41527" y="71173"/>
                </a:lnTo>
                <a:lnTo>
                  <a:pt x="41148" y="70882"/>
                </a:lnTo>
                <a:lnTo>
                  <a:pt x="40782" y="70566"/>
                </a:lnTo>
                <a:lnTo>
                  <a:pt x="40415" y="70225"/>
                </a:lnTo>
                <a:lnTo>
                  <a:pt x="40049" y="69859"/>
                </a:lnTo>
                <a:lnTo>
                  <a:pt x="39695" y="69480"/>
                </a:lnTo>
                <a:lnTo>
                  <a:pt x="39329" y="69076"/>
                </a:lnTo>
                <a:lnTo>
                  <a:pt x="38988" y="68646"/>
                </a:lnTo>
                <a:lnTo>
                  <a:pt x="38634" y="68204"/>
                </a:lnTo>
                <a:lnTo>
                  <a:pt x="38306" y="67749"/>
                </a:lnTo>
                <a:lnTo>
                  <a:pt x="37977" y="67282"/>
                </a:lnTo>
                <a:lnTo>
                  <a:pt x="37649" y="66814"/>
                </a:lnTo>
                <a:lnTo>
                  <a:pt x="37345" y="66322"/>
                </a:lnTo>
                <a:lnTo>
                  <a:pt x="37042" y="65842"/>
                </a:lnTo>
                <a:lnTo>
                  <a:pt x="36752" y="65349"/>
                </a:lnTo>
                <a:lnTo>
                  <a:pt x="36474" y="64856"/>
                </a:lnTo>
                <a:lnTo>
                  <a:pt x="36208" y="64351"/>
                </a:lnTo>
                <a:lnTo>
                  <a:pt x="35968" y="63858"/>
                </a:lnTo>
                <a:lnTo>
                  <a:pt x="35728" y="63378"/>
                </a:lnTo>
                <a:lnTo>
                  <a:pt x="35514" y="62898"/>
                </a:lnTo>
                <a:lnTo>
                  <a:pt x="35311" y="62418"/>
                </a:lnTo>
                <a:lnTo>
                  <a:pt x="35135" y="61951"/>
                </a:lnTo>
                <a:lnTo>
                  <a:pt x="34970" y="61496"/>
                </a:lnTo>
                <a:lnTo>
                  <a:pt x="34819" y="61067"/>
                </a:lnTo>
                <a:lnTo>
                  <a:pt x="34692" y="60637"/>
                </a:lnTo>
                <a:lnTo>
                  <a:pt x="34591" y="60233"/>
                </a:lnTo>
                <a:lnTo>
                  <a:pt x="34503" y="59854"/>
                </a:lnTo>
                <a:lnTo>
                  <a:pt x="34440" y="59487"/>
                </a:lnTo>
                <a:lnTo>
                  <a:pt x="34414" y="59146"/>
                </a:lnTo>
                <a:lnTo>
                  <a:pt x="34402" y="58843"/>
                </a:lnTo>
                <a:lnTo>
                  <a:pt x="34642" y="58957"/>
                </a:lnTo>
                <a:lnTo>
                  <a:pt x="34895" y="59083"/>
                </a:lnTo>
                <a:lnTo>
                  <a:pt x="35135" y="59222"/>
                </a:lnTo>
                <a:lnTo>
                  <a:pt x="35375" y="59386"/>
                </a:lnTo>
                <a:lnTo>
                  <a:pt x="35615" y="59551"/>
                </a:lnTo>
                <a:lnTo>
                  <a:pt x="35855" y="59727"/>
                </a:lnTo>
                <a:lnTo>
                  <a:pt x="36095" y="59930"/>
                </a:lnTo>
                <a:lnTo>
                  <a:pt x="36322" y="60132"/>
                </a:lnTo>
                <a:lnTo>
                  <a:pt x="36562" y="60346"/>
                </a:lnTo>
                <a:lnTo>
                  <a:pt x="36790" y="60586"/>
                </a:lnTo>
                <a:lnTo>
                  <a:pt x="37017" y="60827"/>
                </a:lnTo>
                <a:lnTo>
                  <a:pt x="37232" y="61079"/>
                </a:lnTo>
                <a:lnTo>
                  <a:pt x="37459" y="61344"/>
                </a:lnTo>
                <a:lnTo>
                  <a:pt x="37674" y="61622"/>
                </a:lnTo>
                <a:lnTo>
                  <a:pt x="37889" y="61913"/>
                </a:lnTo>
                <a:lnTo>
                  <a:pt x="38103" y="62216"/>
                </a:lnTo>
                <a:lnTo>
                  <a:pt x="38318" y="62532"/>
                </a:lnTo>
                <a:lnTo>
                  <a:pt x="38520" y="62860"/>
                </a:lnTo>
                <a:lnTo>
                  <a:pt x="38723" y="63189"/>
                </a:lnTo>
                <a:lnTo>
                  <a:pt x="38925" y="63543"/>
                </a:lnTo>
                <a:lnTo>
                  <a:pt x="39127" y="63896"/>
                </a:lnTo>
                <a:lnTo>
                  <a:pt x="39316" y="64263"/>
                </a:lnTo>
                <a:lnTo>
                  <a:pt x="39695" y="65021"/>
                </a:lnTo>
                <a:lnTo>
                  <a:pt x="40049" y="65829"/>
                </a:lnTo>
                <a:lnTo>
                  <a:pt x="40403" y="66663"/>
                </a:lnTo>
                <a:lnTo>
                  <a:pt x="40731" y="67547"/>
                </a:lnTo>
                <a:lnTo>
                  <a:pt x="41060" y="68469"/>
                </a:lnTo>
                <a:lnTo>
                  <a:pt x="41085" y="68078"/>
                </a:lnTo>
                <a:lnTo>
                  <a:pt x="41098" y="67686"/>
                </a:lnTo>
                <a:lnTo>
                  <a:pt x="41072" y="67307"/>
                </a:lnTo>
                <a:lnTo>
                  <a:pt x="41034" y="66941"/>
                </a:lnTo>
                <a:lnTo>
                  <a:pt x="40971" y="66574"/>
                </a:lnTo>
                <a:lnTo>
                  <a:pt x="40895" y="66208"/>
                </a:lnTo>
                <a:lnTo>
                  <a:pt x="40794" y="65854"/>
                </a:lnTo>
                <a:lnTo>
                  <a:pt x="40681" y="65513"/>
                </a:lnTo>
                <a:lnTo>
                  <a:pt x="40554" y="65172"/>
                </a:lnTo>
                <a:lnTo>
                  <a:pt x="40403" y="64831"/>
                </a:lnTo>
                <a:lnTo>
                  <a:pt x="40239" y="64503"/>
                </a:lnTo>
                <a:lnTo>
                  <a:pt x="40062" y="64174"/>
                </a:lnTo>
                <a:lnTo>
                  <a:pt x="39872" y="63846"/>
                </a:lnTo>
                <a:lnTo>
                  <a:pt x="39683" y="63530"/>
                </a:lnTo>
                <a:lnTo>
                  <a:pt x="39468" y="63214"/>
                </a:lnTo>
                <a:lnTo>
                  <a:pt x="39253" y="62898"/>
                </a:lnTo>
                <a:lnTo>
                  <a:pt x="38798" y="62279"/>
                </a:lnTo>
                <a:lnTo>
                  <a:pt x="38331" y="61686"/>
                </a:lnTo>
                <a:lnTo>
                  <a:pt x="37863" y="61092"/>
                </a:lnTo>
                <a:lnTo>
                  <a:pt x="37383" y="60498"/>
                </a:lnTo>
                <a:lnTo>
                  <a:pt x="36423" y="59348"/>
                </a:lnTo>
                <a:lnTo>
                  <a:pt x="35488" y="58212"/>
                </a:lnTo>
                <a:close/>
                <a:moveTo>
                  <a:pt x="33934" y="69682"/>
                </a:moveTo>
                <a:lnTo>
                  <a:pt x="32191" y="77375"/>
                </a:lnTo>
                <a:lnTo>
                  <a:pt x="32380" y="77363"/>
                </a:lnTo>
                <a:lnTo>
                  <a:pt x="32469" y="77350"/>
                </a:lnTo>
                <a:lnTo>
                  <a:pt x="32545" y="77312"/>
                </a:lnTo>
                <a:lnTo>
                  <a:pt x="32633" y="77287"/>
                </a:lnTo>
                <a:lnTo>
                  <a:pt x="32709" y="77236"/>
                </a:lnTo>
                <a:lnTo>
                  <a:pt x="32785" y="77186"/>
                </a:lnTo>
                <a:lnTo>
                  <a:pt x="32861" y="77123"/>
                </a:lnTo>
                <a:lnTo>
                  <a:pt x="32936" y="77047"/>
                </a:lnTo>
                <a:lnTo>
                  <a:pt x="32999" y="76958"/>
                </a:lnTo>
                <a:lnTo>
                  <a:pt x="33075" y="76857"/>
                </a:lnTo>
                <a:lnTo>
                  <a:pt x="33138" y="76744"/>
                </a:lnTo>
                <a:lnTo>
                  <a:pt x="33277" y="76466"/>
                </a:lnTo>
                <a:lnTo>
                  <a:pt x="33404" y="76112"/>
                </a:lnTo>
                <a:lnTo>
                  <a:pt x="33543" y="75695"/>
                </a:lnTo>
                <a:lnTo>
                  <a:pt x="33682" y="75190"/>
                </a:lnTo>
                <a:lnTo>
                  <a:pt x="33821" y="74596"/>
                </a:lnTo>
                <a:lnTo>
                  <a:pt x="33972" y="73914"/>
                </a:lnTo>
                <a:lnTo>
                  <a:pt x="34136" y="73118"/>
                </a:lnTo>
                <a:lnTo>
                  <a:pt x="34313" y="72209"/>
                </a:lnTo>
                <a:lnTo>
                  <a:pt x="34705" y="70048"/>
                </a:lnTo>
                <a:lnTo>
                  <a:pt x="34895" y="70263"/>
                </a:lnTo>
                <a:lnTo>
                  <a:pt x="35071" y="70478"/>
                </a:lnTo>
                <a:lnTo>
                  <a:pt x="35236" y="70705"/>
                </a:lnTo>
                <a:lnTo>
                  <a:pt x="35387" y="70920"/>
                </a:lnTo>
                <a:lnTo>
                  <a:pt x="35526" y="71147"/>
                </a:lnTo>
                <a:lnTo>
                  <a:pt x="35640" y="71375"/>
                </a:lnTo>
                <a:lnTo>
                  <a:pt x="35766" y="71602"/>
                </a:lnTo>
                <a:lnTo>
                  <a:pt x="35867" y="71830"/>
                </a:lnTo>
                <a:lnTo>
                  <a:pt x="35956" y="72057"/>
                </a:lnTo>
                <a:lnTo>
                  <a:pt x="36032" y="72284"/>
                </a:lnTo>
                <a:lnTo>
                  <a:pt x="36107" y="72512"/>
                </a:lnTo>
                <a:lnTo>
                  <a:pt x="36171" y="72739"/>
                </a:lnTo>
                <a:lnTo>
                  <a:pt x="36221" y="72979"/>
                </a:lnTo>
                <a:lnTo>
                  <a:pt x="36259" y="73206"/>
                </a:lnTo>
                <a:lnTo>
                  <a:pt x="36284" y="73447"/>
                </a:lnTo>
                <a:lnTo>
                  <a:pt x="36309" y="73674"/>
                </a:lnTo>
                <a:lnTo>
                  <a:pt x="36322" y="73914"/>
                </a:lnTo>
                <a:lnTo>
                  <a:pt x="36322" y="74154"/>
                </a:lnTo>
                <a:lnTo>
                  <a:pt x="36322" y="74381"/>
                </a:lnTo>
                <a:lnTo>
                  <a:pt x="36309" y="74621"/>
                </a:lnTo>
                <a:lnTo>
                  <a:pt x="36272" y="75101"/>
                </a:lnTo>
                <a:lnTo>
                  <a:pt x="36196" y="75581"/>
                </a:lnTo>
                <a:lnTo>
                  <a:pt x="36107" y="76049"/>
                </a:lnTo>
                <a:lnTo>
                  <a:pt x="35994" y="76529"/>
                </a:lnTo>
                <a:lnTo>
                  <a:pt x="35855" y="77009"/>
                </a:lnTo>
                <a:lnTo>
                  <a:pt x="35703" y="77476"/>
                </a:lnTo>
                <a:lnTo>
                  <a:pt x="35564" y="77868"/>
                </a:lnTo>
                <a:lnTo>
                  <a:pt x="35412" y="78234"/>
                </a:lnTo>
                <a:lnTo>
                  <a:pt x="35261" y="78601"/>
                </a:lnTo>
                <a:lnTo>
                  <a:pt x="35109" y="78967"/>
                </a:lnTo>
                <a:lnTo>
                  <a:pt x="34932" y="79321"/>
                </a:lnTo>
                <a:lnTo>
                  <a:pt x="34768" y="79662"/>
                </a:lnTo>
                <a:lnTo>
                  <a:pt x="34579" y="80003"/>
                </a:lnTo>
                <a:lnTo>
                  <a:pt x="34389" y="80331"/>
                </a:lnTo>
                <a:lnTo>
                  <a:pt x="34187" y="80660"/>
                </a:lnTo>
                <a:lnTo>
                  <a:pt x="33985" y="80976"/>
                </a:lnTo>
                <a:lnTo>
                  <a:pt x="33770" y="81279"/>
                </a:lnTo>
                <a:lnTo>
                  <a:pt x="33543" y="81582"/>
                </a:lnTo>
                <a:lnTo>
                  <a:pt x="33315" y="81885"/>
                </a:lnTo>
                <a:lnTo>
                  <a:pt x="33075" y="82176"/>
                </a:lnTo>
                <a:lnTo>
                  <a:pt x="32823" y="82454"/>
                </a:lnTo>
                <a:lnTo>
                  <a:pt x="32570" y="82731"/>
                </a:lnTo>
                <a:lnTo>
                  <a:pt x="32305" y="82997"/>
                </a:lnTo>
                <a:lnTo>
                  <a:pt x="32039" y="83249"/>
                </a:lnTo>
                <a:lnTo>
                  <a:pt x="31761" y="83502"/>
                </a:lnTo>
                <a:lnTo>
                  <a:pt x="31471" y="83755"/>
                </a:lnTo>
                <a:lnTo>
                  <a:pt x="31180" y="83982"/>
                </a:lnTo>
                <a:lnTo>
                  <a:pt x="30877" y="84222"/>
                </a:lnTo>
                <a:lnTo>
                  <a:pt x="30574" y="84437"/>
                </a:lnTo>
                <a:lnTo>
                  <a:pt x="30258" y="84652"/>
                </a:lnTo>
                <a:lnTo>
                  <a:pt x="29929" y="84866"/>
                </a:lnTo>
                <a:lnTo>
                  <a:pt x="29601" y="85069"/>
                </a:lnTo>
                <a:lnTo>
                  <a:pt x="29260" y="85258"/>
                </a:lnTo>
                <a:lnTo>
                  <a:pt x="28919" y="85447"/>
                </a:lnTo>
                <a:lnTo>
                  <a:pt x="28565" y="85624"/>
                </a:lnTo>
                <a:lnTo>
                  <a:pt x="28199" y="85801"/>
                </a:lnTo>
                <a:lnTo>
                  <a:pt x="27832" y="85965"/>
                </a:lnTo>
                <a:lnTo>
                  <a:pt x="27453" y="86117"/>
                </a:lnTo>
                <a:lnTo>
                  <a:pt x="27340" y="85915"/>
                </a:lnTo>
                <a:lnTo>
                  <a:pt x="27239" y="85688"/>
                </a:lnTo>
                <a:lnTo>
                  <a:pt x="27150" y="85460"/>
                </a:lnTo>
                <a:lnTo>
                  <a:pt x="27074" y="85233"/>
                </a:lnTo>
                <a:lnTo>
                  <a:pt x="26998" y="84980"/>
                </a:lnTo>
                <a:lnTo>
                  <a:pt x="26935" y="84727"/>
                </a:lnTo>
                <a:lnTo>
                  <a:pt x="26885" y="84475"/>
                </a:lnTo>
                <a:lnTo>
                  <a:pt x="26847" y="84197"/>
                </a:lnTo>
                <a:lnTo>
                  <a:pt x="26809" y="83932"/>
                </a:lnTo>
                <a:lnTo>
                  <a:pt x="26784" y="83641"/>
                </a:lnTo>
                <a:lnTo>
                  <a:pt x="26758" y="83363"/>
                </a:lnTo>
                <a:lnTo>
                  <a:pt x="26746" y="83073"/>
                </a:lnTo>
                <a:lnTo>
                  <a:pt x="26746" y="82769"/>
                </a:lnTo>
                <a:lnTo>
                  <a:pt x="26746" y="82466"/>
                </a:lnTo>
                <a:lnTo>
                  <a:pt x="26784" y="81847"/>
                </a:lnTo>
                <a:lnTo>
                  <a:pt x="26847" y="81216"/>
                </a:lnTo>
                <a:lnTo>
                  <a:pt x="26935" y="80571"/>
                </a:lnTo>
                <a:lnTo>
                  <a:pt x="27062" y="79914"/>
                </a:lnTo>
                <a:lnTo>
                  <a:pt x="27201" y="79257"/>
                </a:lnTo>
                <a:lnTo>
                  <a:pt x="27378" y="78588"/>
                </a:lnTo>
                <a:lnTo>
                  <a:pt x="27567" y="77931"/>
                </a:lnTo>
                <a:lnTo>
                  <a:pt x="27794" y="77274"/>
                </a:lnTo>
                <a:lnTo>
                  <a:pt x="28034" y="76617"/>
                </a:lnTo>
                <a:lnTo>
                  <a:pt x="28300" y="75973"/>
                </a:lnTo>
                <a:lnTo>
                  <a:pt x="28578" y="75354"/>
                </a:lnTo>
                <a:lnTo>
                  <a:pt x="28881" y="74735"/>
                </a:lnTo>
                <a:lnTo>
                  <a:pt x="29197" y="74141"/>
                </a:lnTo>
                <a:lnTo>
                  <a:pt x="29525" y="73573"/>
                </a:lnTo>
                <a:lnTo>
                  <a:pt x="29879" y="73030"/>
                </a:lnTo>
                <a:lnTo>
                  <a:pt x="30233" y="72512"/>
                </a:lnTo>
                <a:lnTo>
                  <a:pt x="30422" y="72272"/>
                </a:lnTo>
                <a:lnTo>
                  <a:pt x="30612" y="72032"/>
                </a:lnTo>
                <a:lnTo>
                  <a:pt x="30801" y="71804"/>
                </a:lnTo>
                <a:lnTo>
                  <a:pt x="31003" y="71577"/>
                </a:lnTo>
                <a:lnTo>
                  <a:pt x="31193" y="71375"/>
                </a:lnTo>
                <a:lnTo>
                  <a:pt x="31395" y="71173"/>
                </a:lnTo>
                <a:lnTo>
                  <a:pt x="31597" y="70983"/>
                </a:lnTo>
                <a:lnTo>
                  <a:pt x="31799" y="70806"/>
                </a:lnTo>
                <a:lnTo>
                  <a:pt x="32014" y="70629"/>
                </a:lnTo>
                <a:lnTo>
                  <a:pt x="32216" y="70478"/>
                </a:lnTo>
                <a:lnTo>
                  <a:pt x="32431" y="70339"/>
                </a:lnTo>
                <a:lnTo>
                  <a:pt x="32646" y="70200"/>
                </a:lnTo>
                <a:lnTo>
                  <a:pt x="32848" y="70086"/>
                </a:lnTo>
                <a:lnTo>
                  <a:pt x="33063" y="69973"/>
                </a:lnTo>
                <a:lnTo>
                  <a:pt x="33277" y="69884"/>
                </a:lnTo>
                <a:lnTo>
                  <a:pt x="33505" y="69808"/>
                </a:lnTo>
                <a:lnTo>
                  <a:pt x="33720" y="69733"/>
                </a:lnTo>
                <a:lnTo>
                  <a:pt x="33934" y="69682"/>
                </a:lnTo>
                <a:close/>
                <a:moveTo>
                  <a:pt x="19873" y="0"/>
                </a:moveTo>
                <a:lnTo>
                  <a:pt x="19759" y="139"/>
                </a:lnTo>
                <a:lnTo>
                  <a:pt x="19671" y="278"/>
                </a:lnTo>
                <a:lnTo>
                  <a:pt x="19583" y="417"/>
                </a:lnTo>
                <a:lnTo>
                  <a:pt x="19494" y="569"/>
                </a:lnTo>
                <a:lnTo>
                  <a:pt x="19431" y="720"/>
                </a:lnTo>
                <a:lnTo>
                  <a:pt x="19368" y="872"/>
                </a:lnTo>
                <a:lnTo>
                  <a:pt x="19330" y="1024"/>
                </a:lnTo>
                <a:lnTo>
                  <a:pt x="19292" y="1188"/>
                </a:lnTo>
                <a:lnTo>
                  <a:pt x="18964" y="2944"/>
                </a:lnTo>
                <a:lnTo>
                  <a:pt x="18622" y="4700"/>
                </a:lnTo>
                <a:lnTo>
                  <a:pt x="18471" y="5584"/>
                </a:lnTo>
                <a:lnTo>
                  <a:pt x="18332" y="6456"/>
                </a:lnTo>
                <a:lnTo>
                  <a:pt x="18205" y="7340"/>
                </a:lnTo>
                <a:lnTo>
                  <a:pt x="18104" y="8224"/>
                </a:lnTo>
                <a:lnTo>
                  <a:pt x="17965" y="9715"/>
                </a:lnTo>
                <a:lnTo>
                  <a:pt x="17839" y="11206"/>
                </a:lnTo>
                <a:lnTo>
                  <a:pt x="17738" y="12696"/>
                </a:lnTo>
                <a:lnTo>
                  <a:pt x="17624" y="14174"/>
                </a:lnTo>
                <a:lnTo>
                  <a:pt x="17536" y="15665"/>
                </a:lnTo>
                <a:lnTo>
                  <a:pt x="17447" y="17156"/>
                </a:lnTo>
                <a:lnTo>
                  <a:pt x="17296" y="20149"/>
                </a:lnTo>
                <a:lnTo>
                  <a:pt x="17283" y="20604"/>
                </a:lnTo>
                <a:lnTo>
                  <a:pt x="17271" y="21059"/>
                </a:lnTo>
                <a:lnTo>
                  <a:pt x="17258" y="21969"/>
                </a:lnTo>
                <a:lnTo>
                  <a:pt x="17271" y="22891"/>
                </a:lnTo>
                <a:lnTo>
                  <a:pt x="17283" y="23800"/>
                </a:lnTo>
                <a:lnTo>
                  <a:pt x="17296" y="24722"/>
                </a:lnTo>
                <a:lnTo>
                  <a:pt x="17296" y="25632"/>
                </a:lnTo>
                <a:lnTo>
                  <a:pt x="17258" y="26554"/>
                </a:lnTo>
                <a:lnTo>
                  <a:pt x="17233" y="27009"/>
                </a:lnTo>
                <a:lnTo>
                  <a:pt x="17207" y="27464"/>
                </a:lnTo>
                <a:lnTo>
                  <a:pt x="17132" y="28095"/>
                </a:lnTo>
                <a:lnTo>
                  <a:pt x="17043" y="28727"/>
                </a:lnTo>
                <a:lnTo>
                  <a:pt x="16917" y="29371"/>
                </a:lnTo>
                <a:lnTo>
                  <a:pt x="16854" y="29687"/>
                </a:lnTo>
                <a:lnTo>
                  <a:pt x="16778" y="30003"/>
                </a:lnTo>
                <a:lnTo>
                  <a:pt x="16689" y="30319"/>
                </a:lnTo>
                <a:lnTo>
                  <a:pt x="16588" y="30622"/>
                </a:lnTo>
                <a:lnTo>
                  <a:pt x="16487" y="30925"/>
                </a:lnTo>
                <a:lnTo>
                  <a:pt x="16386" y="31228"/>
                </a:lnTo>
                <a:lnTo>
                  <a:pt x="16260" y="31519"/>
                </a:lnTo>
                <a:lnTo>
                  <a:pt x="16134" y="31822"/>
                </a:lnTo>
                <a:lnTo>
                  <a:pt x="16007" y="32100"/>
                </a:lnTo>
                <a:lnTo>
                  <a:pt x="15856" y="32378"/>
                </a:lnTo>
                <a:lnTo>
                  <a:pt x="15830" y="32428"/>
                </a:lnTo>
                <a:lnTo>
                  <a:pt x="15792" y="32466"/>
                </a:lnTo>
                <a:lnTo>
                  <a:pt x="15742" y="32504"/>
                </a:lnTo>
                <a:lnTo>
                  <a:pt x="15691" y="32529"/>
                </a:lnTo>
                <a:lnTo>
                  <a:pt x="15565" y="32593"/>
                </a:lnTo>
                <a:lnTo>
                  <a:pt x="15401" y="32630"/>
                </a:lnTo>
                <a:lnTo>
                  <a:pt x="15237" y="32656"/>
                </a:lnTo>
                <a:lnTo>
                  <a:pt x="15034" y="32681"/>
                </a:lnTo>
                <a:lnTo>
                  <a:pt x="14820" y="32694"/>
                </a:lnTo>
                <a:lnTo>
                  <a:pt x="14605" y="32694"/>
                </a:lnTo>
                <a:lnTo>
                  <a:pt x="14125" y="32681"/>
                </a:lnTo>
                <a:lnTo>
                  <a:pt x="13645" y="32668"/>
                </a:lnTo>
                <a:lnTo>
                  <a:pt x="12950" y="32668"/>
                </a:lnTo>
                <a:lnTo>
                  <a:pt x="12735" y="32681"/>
                </a:lnTo>
                <a:lnTo>
                  <a:pt x="12533" y="32706"/>
                </a:lnTo>
                <a:lnTo>
                  <a:pt x="12331" y="32732"/>
                </a:lnTo>
                <a:lnTo>
                  <a:pt x="12116" y="32769"/>
                </a:lnTo>
                <a:lnTo>
                  <a:pt x="11914" y="32820"/>
                </a:lnTo>
                <a:lnTo>
                  <a:pt x="11699" y="32883"/>
                </a:lnTo>
                <a:lnTo>
                  <a:pt x="11484" y="32946"/>
                </a:lnTo>
                <a:lnTo>
                  <a:pt x="11270" y="33022"/>
                </a:lnTo>
                <a:lnTo>
                  <a:pt x="11042" y="33111"/>
                </a:lnTo>
                <a:lnTo>
                  <a:pt x="10613" y="33313"/>
                </a:lnTo>
                <a:lnTo>
                  <a:pt x="10183" y="33527"/>
                </a:lnTo>
                <a:lnTo>
                  <a:pt x="9766" y="33780"/>
                </a:lnTo>
                <a:lnTo>
                  <a:pt x="9362" y="34058"/>
                </a:lnTo>
                <a:lnTo>
                  <a:pt x="8983" y="34349"/>
                </a:lnTo>
                <a:lnTo>
                  <a:pt x="8617" y="34652"/>
                </a:lnTo>
                <a:lnTo>
                  <a:pt x="8288" y="34968"/>
                </a:lnTo>
                <a:lnTo>
                  <a:pt x="8124" y="35132"/>
                </a:lnTo>
                <a:lnTo>
                  <a:pt x="7985" y="35296"/>
                </a:lnTo>
                <a:lnTo>
                  <a:pt x="7833" y="35473"/>
                </a:lnTo>
                <a:lnTo>
                  <a:pt x="7707" y="35637"/>
                </a:lnTo>
                <a:lnTo>
                  <a:pt x="7593" y="35814"/>
                </a:lnTo>
                <a:lnTo>
                  <a:pt x="7480" y="35991"/>
                </a:lnTo>
                <a:lnTo>
                  <a:pt x="7378" y="36155"/>
                </a:lnTo>
                <a:lnTo>
                  <a:pt x="7290" y="36332"/>
                </a:lnTo>
                <a:lnTo>
                  <a:pt x="7214" y="36496"/>
                </a:lnTo>
                <a:lnTo>
                  <a:pt x="7164" y="36673"/>
                </a:lnTo>
                <a:lnTo>
                  <a:pt x="7378" y="36774"/>
                </a:lnTo>
                <a:lnTo>
                  <a:pt x="7593" y="36875"/>
                </a:lnTo>
                <a:lnTo>
                  <a:pt x="7808" y="36951"/>
                </a:lnTo>
                <a:lnTo>
                  <a:pt x="8023" y="37027"/>
                </a:lnTo>
                <a:lnTo>
                  <a:pt x="8238" y="37090"/>
                </a:lnTo>
                <a:lnTo>
                  <a:pt x="8452" y="37140"/>
                </a:lnTo>
                <a:lnTo>
                  <a:pt x="8667" y="37178"/>
                </a:lnTo>
                <a:lnTo>
                  <a:pt x="8882" y="37216"/>
                </a:lnTo>
                <a:lnTo>
                  <a:pt x="9097" y="37241"/>
                </a:lnTo>
                <a:lnTo>
                  <a:pt x="9311" y="37254"/>
                </a:lnTo>
                <a:lnTo>
                  <a:pt x="9526" y="37267"/>
                </a:lnTo>
                <a:lnTo>
                  <a:pt x="9728" y="37267"/>
                </a:lnTo>
                <a:lnTo>
                  <a:pt x="10158" y="37241"/>
                </a:lnTo>
                <a:lnTo>
                  <a:pt x="10587" y="37191"/>
                </a:lnTo>
                <a:lnTo>
                  <a:pt x="11017" y="37128"/>
                </a:lnTo>
                <a:lnTo>
                  <a:pt x="11447" y="37027"/>
                </a:lnTo>
                <a:lnTo>
                  <a:pt x="11876" y="36913"/>
                </a:lnTo>
                <a:lnTo>
                  <a:pt x="12318" y="36774"/>
                </a:lnTo>
                <a:lnTo>
                  <a:pt x="12748" y="36635"/>
                </a:lnTo>
                <a:lnTo>
                  <a:pt x="13190" y="36471"/>
                </a:lnTo>
                <a:lnTo>
                  <a:pt x="14087" y="36117"/>
                </a:lnTo>
                <a:lnTo>
                  <a:pt x="9577" y="43747"/>
                </a:lnTo>
                <a:lnTo>
                  <a:pt x="9286" y="43545"/>
                </a:lnTo>
                <a:lnTo>
                  <a:pt x="8996" y="43356"/>
                </a:lnTo>
                <a:lnTo>
                  <a:pt x="8705" y="43191"/>
                </a:lnTo>
                <a:lnTo>
                  <a:pt x="8414" y="43027"/>
                </a:lnTo>
                <a:lnTo>
                  <a:pt x="8124" y="42888"/>
                </a:lnTo>
                <a:lnTo>
                  <a:pt x="7821" y="42774"/>
                </a:lnTo>
                <a:lnTo>
                  <a:pt x="7530" y="42661"/>
                </a:lnTo>
                <a:lnTo>
                  <a:pt x="7240" y="42560"/>
                </a:lnTo>
                <a:lnTo>
                  <a:pt x="6936" y="42484"/>
                </a:lnTo>
                <a:lnTo>
                  <a:pt x="6646" y="42408"/>
                </a:lnTo>
                <a:lnTo>
                  <a:pt x="6355" y="42358"/>
                </a:lnTo>
                <a:lnTo>
                  <a:pt x="6052" y="42320"/>
                </a:lnTo>
                <a:lnTo>
                  <a:pt x="5761" y="42282"/>
                </a:lnTo>
                <a:lnTo>
                  <a:pt x="5458" y="42269"/>
                </a:lnTo>
                <a:lnTo>
                  <a:pt x="5168" y="42257"/>
                </a:lnTo>
                <a:lnTo>
                  <a:pt x="4864" y="42257"/>
                </a:lnTo>
                <a:lnTo>
                  <a:pt x="4561" y="42269"/>
                </a:lnTo>
                <a:lnTo>
                  <a:pt x="4271" y="42294"/>
                </a:lnTo>
                <a:lnTo>
                  <a:pt x="3967" y="42320"/>
                </a:lnTo>
                <a:lnTo>
                  <a:pt x="3664" y="42358"/>
                </a:lnTo>
                <a:lnTo>
                  <a:pt x="3361" y="42408"/>
                </a:lnTo>
                <a:lnTo>
                  <a:pt x="3058" y="42471"/>
                </a:lnTo>
                <a:lnTo>
                  <a:pt x="2451" y="42610"/>
                </a:lnTo>
                <a:lnTo>
                  <a:pt x="1845" y="42774"/>
                </a:lnTo>
                <a:lnTo>
                  <a:pt x="1239" y="42964"/>
                </a:lnTo>
                <a:lnTo>
                  <a:pt x="619" y="43166"/>
                </a:lnTo>
                <a:lnTo>
                  <a:pt x="0" y="43393"/>
                </a:lnTo>
                <a:lnTo>
                  <a:pt x="139" y="43747"/>
                </a:lnTo>
                <a:lnTo>
                  <a:pt x="291" y="44063"/>
                </a:lnTo>
                <a:lnTo>
                  <a:pt x="455" y="44366"/>
                </a:lnTo>
                <a:lnTo>
                  <a:pt x="645" y="44657"/>
                </a:lnTo>
                <a:lnTo>
                  <a:pt x="834" y="44909"/>
                </a:lnTo>
                <a:lnTo>
                  <a:pt x="1036" y="45149"/>
                </a:lnTo>
                <a:lnTo>
                  <a:pt x="1251" y="45364"/>
                </a:lnTo>
                <a:lnTo>
                  <a:pt x="1479" y="45566"/>
                </a:lnTo>
                <a:lnTo>
                  <a:pt x="1706" y="45743"/>
                </a:lnTo>
                <a:lnTo>
                  <a:pt x="1959" y="45907"/>
                </a:lnTo>
                <a:lnTo>
                  <a:pt x="2211" y="46046"/>
                </a:lnTo>
                <a:lnTo>
                  <a:pt x="2477" y="46173"/>
                </a:lnTo>
                <a:lnTo>
                  <a:pt x="2742" y="46274"/>
                </a:lnTo>
                <a:lnTo>
                  <a:pt x="3033" y="46362"/>
                </a:lnTo>
                <a:lnTo>
                  <a:pt x="3310" y="46425"/>
                </a:lnTo>
                <a:lnTo>
                  <a:pt x="3614" y="46476"/>
                </a:lnTo>
                <a:lnTo>
                  <a:pt x="3904" y="46514"/>
                </a:lnTo>
                <a:lnTo>
                  <a:pt x="4195" y="46539"/>
                </a:lnTo>
                <a:lnTo>
                  <a:pt x="4485" y="46552"/>
                </a:lnTo>
                <a:lnTo>
                  <a:pt x="4776" y="46564"/>
                </a:lnTo>
                <a:lnTo>
                  <a:pt x="5357" y="46564"/>
                </a:lnTo>
                <a:lnTo>
                  <a:pt x="5938" y="46539"/>
                </a:lnTo>
                <a:lnTo>
                  <a:pt x="7101" y="46451"/>
                </a:lnTo>
                <a:lnTo>
                  <a:pt x="7669" y="46413"/>
                </a:lnTo>
                <a:lnTo>
                  <a:pt x="8212" y="46387"/>
                </a:lnTo>
                <a:lnTo>
                  <a:pt x="7884" y="47575"/>
                </a:lnTo>
                <a:lnTo>
                  <a:pt x="7530" y="48838"/>
                </a:lnTo>
                <a:lnTo>
                  <a:pt x="7138" y="50139"/>
                </a:lnTo>
                <a:lnTo>
                  <a:pt x="6936" y="50796"/>
                </a:lnTo>
                <a:lnTo>
                  <a:pt x="6722" y="51453"/>
                </a:lnTo>
                <a:lnTo>
                  <a:pt x="6595" y="51794"/>
                </a:lnTo>
                <a:lnTo>
                  <a:pt x="6444" y="52123"/>
                </a:lnTo>
                <a:lnTo>
                  <a:pt x="6279" y="52451"/>
                </a:lnTo>
                <a:lnTo>
                  <a:pt x="6115" y="52767"/>
                </a:lnTo>
                <a:lnTo>
                  <a:pt x="5749" y="53411"/>
                </a:lnTo>
                <a:lnTo>
                  <a:pt x="5395" y="54043"/>
                </a:lnTo>
                <a:lnTo>
                  <a:pt x="5155" y="54485"/>
                </a:lnTo>
                <a:lnTo>
                  <a:pt x="4902" y="54914"/>
                </a:lnTo>
                <a:lnTo>
                  <a:pt x="4397" y="55773"/>
                </a:lnTo>
                <a:lnTo>
                  <a:pt x="4144" y="56216"/>
                </a:lnTo>
                <a:lnTo>
                  <a:pt x="3917" y="56658"/>
                </a:lnTo>
                <a:lnTo>
                  <a:pt x="3816" y="56873"/>
                </a:lnTo>
                <a:lnTo>
                  <a:pt x="3727" y="57100"/>
                </a:lnTo>
                <a:lnTo>
                  <a:pt x="3639" y="57327"/>
                </a:lnTo>
                <a:lnTo>
                  <a:pt x="3563" y="57567"/>
                </a:lnTo>
                <a:lnTo>
                  <a:pt x="3475" y="57845"/>
                </a:lnTo>
                <a:lnTo>
                  <a:pt x="3412" y="58123"/>
                </a:lnTo>
                <a:lnTo>
                  <a:pt x="3348" y="58414"/>
                </a:lnTo>
                <a:lnTo>
                  <a:pt x="3310" y="58692"/>
                </a:lnTo>
                <a:lnTo>
                  <a:pt x="3285" y="58970"/>
                </a:lnTo>
                <a:lnTo>
                  <a:pt x="3260" y="59247"/>
                </a:lnTo>
                <a:lnTo>
                  <a:pt x="3260" y="59525"/>
                </a:lnTo>
                <a:lnTo>
                  <a:pt x="3260" y="59803"/>
                </a:lnTo>
                <a:lnTo>
                  <a:pt x="3285" y="60069"/>
                </a:lnTo>
                <a:lnTo>
                  <a:pt x="3310" y="60346"/>
                </a:lnTo>
                <a:lnTo>
                  <a:pt x="3348" y="60612"/>
                </a:lnTo>
                <a:lnTo>
                  <a:pt x="3399" y="60877"/>
                </a:lnTo>
                <a:lnTo>
                  <a:pt x="3462" y="61130"/>
                </a:lnTo>
                <a:lnTo>
                  <a:pt x="3538" y="61382"/>
                </a:lnTo>
                <a:lnTo>
                  <a:pt x="3626" y="61635"/>
                </a:lnTo>
                <a:lnTo>
                  <a:pt x="3715" y="61875"/>
                </a:lnTo>
                <a:lnTo>
                  <a:pt x="3828" y="62115"/>
                </a:lnTo>
                <a:lnTo>
                  <a:pt x="3942" y="62355"/>
                </a:lnTo>
                <a:lnTo>
                  <a:pt x="4068" y="62570"/>
                </a:lnTo>
                <a:lnTo>
                  <a:pt x="4195" y="62797"/>
                </a:lnTo>
                <a:lnTo>
                  <a:pt x="4346" y="63012"/>
                </a:lnTo>
                <a:lnTo>
                  <a:pt x="4498" y="63214"/>
                </a:lnTo>
                <a:lnTo>
                  <a:pt x="4662" y="63404"/>
                </a:lnTo>
                <a:lnTo>
                  <a:pt x="4826" y="63593"/>
                </a:lnTo>
                <a:lnTo>
                  <a:pt x="5016" y="63770"/>
                </a:lnTo>
                <a:lnTo>
                  <a:pt x="5205" y="63947"/>
                </a:lnTo>
                <a:lnTo>
                  <a:pt x="5395" y="64098"/>
                </a:lnTo>
                <a:lnTo>
                  <a:pt x="5610" y="64250"/>
                </a:lnTo>
                <a:lnTo>
                  <a:pt x="5812" y="64389"/>
                </a:lnTo>
                <a:lnTo>
                  <a:pt x="6039" y="64528"/>
                </a:lnTo>
                <a:lnTo>
                  <a:pt x="6267" y="64642"/>
                </a:lnTo>
                <a:lnTo>
                  <a:pt x="6507" y="64743"/>
                </a:lnTo>
                <a:lnTo>
                  <a:pt x="6583" y="64768"/>
                </a:lnTo>
                <a:lnTo>
                  <a:pt x="6671" y="64793"/>
                </a:lnTo>
                <a:lnTo>
                  <a:pt x="6860" y="64818"/>
                </a:lnTo>
                <a:lnTo>
                  <a:pt x="7075" y="64806"/>
                </a:lnTo>
                <a:lnTo>
                  <a:pt x="7277" y="64781"/>
                </a:lnTo>
                <a:lnTo>
                  <a:pt x="7492" y="64730"/>
                </a:lnTo>
                <a:lnTo>
                  <a:pt x="7669" y="64667"/>
                </a:lnTo>
                <a:lnTo>
                  <a:pt x="7745" y="64629"/>
                </a:lnTo>
                <a:lnTo>
                  <a:pt x="7808" y="64578"/>
                </a:lnTo>
                <a:lnTo>
                  <a:pt x="7871" y="64528"/>
                </a:lnTo>
                <a:lnTo>
                  <a:pt x="7909" y="64477"/>
                </a:lnTo>
                <a:lnTo>
                  <a:pt x="8111" y="64162"/>
                </a:lnTo>
                <a:lnTo>
                  <a:pt x="8288" y="63846"/>
                </a:lnTo>
                <a:lnTo>
                  <a:pt x="8465" y="63530"/>
                </a:lnTo>
                <a:lnTo>
                  <a:pt x="8629" y="63201"/>
                </a:lnTo>
                <a:lnTo>
                  <a:pt x="8781" y="62873"/>
                </a:lnTo>
                <a:lnTo>
                  <a:pt x="8932" y="62545"/>
                </a:lnTo>
                <a:lnTo>
                  <a:pt x="9059" y="62216"/>
                </a:lnTo>
                <a:lnTo>
                  <a:pt x="9185" y="61875"/>
                </a:lnTo>
                <a:lnTo>
                  <a:pt x="9286" y="61534"/>
                </a:lnTo>
                <a:lnTo>
                  <a:pt x="9387" y="61205"/>
                </a:lnTo>
                <a:lnTo>
                  <a:pt x="9476" y="60852"/>
                </a:lnTo>
                <a:lnTo>
                  <a:pt x="9551" y="60511"/>
                </a:lnTo>
                <a:lnTo>
                  <a:pt x="9602" y="60170"/>
                </a:lnTo>
                <a:lnTo>
                  <a:pt x="9653" y="59829"/>
                </a:lnTo>
                <a:lnTo>
                  <a:pt x="9690" y="59475"/>
                </a:lnTo>
                <a:lnTo>
                  <a:pt x="9716" y="59121"/>
                </a:lnTo>
                <a:lnTo>
                  <a:pt x="9716" y="58780"/>
                </a:lnTo>
                <a:lnTo>
                  <a:pt x="9716" y="58426"/>
                </a:lnTo>
                <a:lnTo>
                  <a:pt x="9690" y="58085"/>
                </a:lnTo>
                <a:lnTo>
                  <a:pt x="9653" y="57732"/>
                </a:lnTo>
                <a:lnTo>
                  <a:pt x="9602" y="57378"/>
                </a:lnTo>
                <a:lnTo>
                  <a:pt x="9539" y="57037"/>
                </a:lnTo>
                <a:lnTo>
                  <a:pt x="9463" y="56683"/>
                </a:lnTo>
                <a:lnTo>
                  <a:pt x="9362" y="56329"/>
                </a:lnTo>
                <a:lnTo>
                  <a:pt x="9248" y="55988"/>
                </a:lnTo>
                <a:lnTo>
                  <a:pt x="9122" y="55647"/>
                </a:lnTo>
                <a:lnTo>
                  <a:pt x="8983" y="55293"/>
                </a:lnTo>
                <a:lnTo>
                  <a:pt x="8819" y="54952"/>
                </a:lnTo>
                <a:lnTo>
                  <a:pt x="8642" y="54611"/>
                </a:lnTo>
                <a:lnTo>
                  <a:pt x="8440" y="54270"/>
                </a:lnTo>
                <a:lnTo>
                  <a:pt x="8238" y="53942"/>
                </a:lnTo>
                <a:lnTo>
                  <a:pt x="7998" y="53601"/>
                </a:lnTo>
                <a:lnTo>
                  <a:pt x="7909" y="53462"/>
                </a:lnTo>
                <a:lnTo>
                  <a:pt x="7821" y="53310"/>
                </a:lnTo>
                <a:lnTo>
                  <a:pt x="7732" y="53146"/>
                </a:lnTo>
                <a:lnTo>
                  <a:pt x="7656" y="52982"/>
                </a:lnTo>
                <a:lnTo>
                  <a:pt x="7606" y="52817"/>
                </a:lnTo>
                <a:lnTo>
                  <a:pt x="7568" y="52653"/>
                </a:lnTo>
                <a:lnTo>
                  <a:pt x="7543" y="52489"/>
                </a:lnTo>
                <a:lnTo>
                  <a:pt x="7555" y="52337"/>
                </a:lnTo>
                <a:lnTo>
                  <a:pt x="7631" y="51921"/>
                </a:lnTo>
                <a:lnTo>
                  <a:pt x="7720" y="51516"/>
                </a:lnTo>
                <a:lnTo>
                  <a:pt x="7821" y="51087"/>
                </a:lnTo>
                <a:lnTo>
                  <a:pt x="7934" y="50670"/>
                </a:lnTo>
                <a:lnTo>
                  <a:pt x="8174" y="49773"/>
                </a:lnTo>
                <a:lnTo>
                  <a:pt x="8427" y="48826"/>
                </a:lnTo>
                <a:lnTo>
                  <a:pt x="8819" y="49482"/>
                </a:lnTo>
                <a:lnTo>
                  <a:pt x="9210" y="50127"/>
                </a:lnTo>
                <a:lnTo>
                  <a:pt x="9425" y="50430"/>
                </a:lnTo>
                <a:lnTo>
                  <a:pt x="9627" y="50720"/>
                </a:lnTo>
                <a:lnTo>
                  <a:pt x="9842" y="51011"/>
                </a:lnTo>
                <a:lnTo>
                  <a:pt x="10069" y="51302"/>
                </a:lnTo>
                <a:lnTo>
                  <a:pt x="10297" y="51579"/>
                </a:lnTo>
                <a:lnTo>
                  <a:pt x="10524" y="51845"/>
                </a:lnTo>
                <a:lnTo>
                  <a:pt x="10752" y="52097"/>
                </a:lnTo>
                <a:lnTo>
                  <a:pt x="10992" y="52350"/>
                </a:lnTo>
                <a:lnTo>
                  <a:pt x="11244" y="52590"/>
                </a:lnTo>
                <a:lnTo>
                  <a:pt x="11497" y="52830"/>
                </a:lnTo>
                <a:lnTo>
                  <a:pt x="11750" y="53045"/>
                </a:lnTo>
                <a:lnTo>
                  <a:pt x="12015" y="53272"/>
                </a:lnTo>
                <a:lnTo>
                  <a:pt x="12293" y="53474"/>
                </a:lnTo>
                <a:lnTo>
                  <a:pt x="12571" y="53664"/>
                </a:lnTo>
                <a:lnTo>
                  <a:pt x="12849" y="53853"/>
                </a:lnTo>
                <a:lnTo>
                  <a:pt x="13139" y="54030"/>
                </a:lnTo>
                <a:lnTo>
                  <a:pt x="13443" y="54194"/>
                </a:lnTo>
                <a:lnTo>
                  <a:pt x="13746" y="54359"/>
                </a:lnTo>
                <a:lnTo>
                  <a:pt x="14062" y="54498"/>
                </a:lnTo>
                <a:lnTo>
                  <a:pt x="14378" y="54637"/>
                </a:lnTo>
                <a:lnTo>
                  <a:pt x="14706" y="54763"/>
                </a:lnTo>
                <a:lnTo>
                  <a:pt x="15047" y="54877"/>
                </a:lnTo>
                <a:lnTo>
                  <a:pt x="15401" y="54990"/>
                </a:lnTo>
                <a:lnTo>
                  <a:pt x="15755" y="55079"/>
                </a:lnTo>
                <a:lnTo>
                  <a:pt x="16121" y="55154"/>
                </a:lnTo>
                <a:lnTo>
                  <a:pt x="16487" y="55230"/>
                </a:lnTo>
                <a:lnTo>
                  <a:pt x="16866" y="55293"/>
                </a:lnTo>
                <a:lnTo>
                  <a:pt x="17258" y="55331"/>
                </a:lnTo>
                <a:lnTo>
                  <a:pt x="17157" y="54839"/>
                </a:lnTo>
                <a:lnTo>
                  <a:pt x="17043" y="54359"/>
                </a:lnTo>
                <a:lnTo>
                  <a:pt x="16917" y="53891"/>
                </a:lnTo>
                <a:lnTo>
                  <a:pt x="16791" y="53436"/>
                </a:lnTo>
                <a:lnTo>
                  <a:pt x="16652" y="53007"/>
                </a:lnTo>
                <a:lnTo>
                  <a:pt x="16487" y="52590"/>
                </a:lnTo>
                <a:lnTo>
                  <a:pt x="16336" y="52186"/>
                </a:lnTo>
                <a:lnTo>
                  <a:pt x="16159" y="51794"/>
                </a:lnTo>
                <a:lnTo>
                  <a:pt x="15982" y="51415"/>
                </a:lnTo>
                <a:lnTo>
                  <a:pt x="15792" y="51061"/>
                </a:lnTo>
                <a:lnTo>
                  <a:pt x="15590" y="50720"/>
                </a:lnTo>
                <a:lnTo>
                  <a:pt x="15376" y="50392"/>
                </a:lnTo>
                <a:lnTo>
                  <a:pt x="15161" y="50076"/>
                </a:lnTo>
                <a:lnTo>
                  <a:pt x="14921" y="49786"/>
                </a:lnTo>
                <a:lnTo>
                  <a:pt x="14681" y="49495"/>
                </a:lnTo>
                <a:lnTo>
                  <a:pt x="14428" y="49230"/>
                </a:lnTo>
                <a:lnTo>
                  <a:pt x="14175" y="48977"/>
                </a:lnTo>
                <a:lnTo>
                  <a:pt x="13897" y="48750"/>
                </a:lnTo>
                <a:lnTo>
                  <a:pt x="13619" y="48522"/>
                </a:lnTo>
                <a:lnTo>
                  <a:pt x="13329" y="48320"/>
                </a:lnTo>
                <a:lnTo>
                  <a:pt x="13026" y="48131"/>
                </a:lnTo>
                <a:lnTo>
                  <a:pt x="12722" y="47954"/>
                </a:lnTo>
                <a:lnTo>
                  <a:pt x="12394" y="47790"/>
                </a:lnTo>
                <a:lnTo>
                  <a:pt x="12066" y="47638"/>
                </a:lnTo>
                <a:lnTo>
                  <a:pt x="11724" y="47512"/>
                </a:lnTo>
                <a:lnTo>
                  <a:pt x="11371" y="47398"/>
                </a:lnTo>
                <a:lnTo>
                  <a:pt x="11017" y="47297"/>
                </a:lnTo>
                <a:lnTo>
                  <a:pt x="10638" y="47209"/>
                </a:lnTo>
                <a:lnTo>
                  <a:pt x="10259" y="47133"/>
                </a:lnTo>
                <a:lnTo>
                  <a:pt x="9867" y="47070"/>
                </a:lnTo>
                <a:lnTo>
                  <a:pt x="9463" y="47032"/>
                </a:lnTo>
                <a:lnTo>
                  <a:pt x="9046" y="47006"/>
                </a:lnTo>
                <a:lnTo>
                  <a:pt x="12824" y="39983"/>
                </a:lnTo>
                <a:lnTo>
                  <a:pt x="12925" y="40450"/>
                </a:lnTo>
                <a:lnTo>
                  <a:pt x="13051" y="40905"/>
                </a:lnTo>
                <a:lnTo>
                  <a:pt x="13190" y="41372"/>
                </a:lnTo>
                <a:lnTo>
                  <a:pt x="13342" y="41827"/>
                </a:lnTo>
                <a:lnTo>
                  <a:pt x="13518" y="42282"/>
                </a:lnTo>
                <a:lnTo>
                  <a:pt x="13695" y="42724"/>
                </a:lnTo>
                <a:lnTo>
                  <a:pt x="13897" y="43179"/>
                </a:lnTo>
                <a:lnTo>
                  <a:pt x="14112" y="43621"/>
                </a:lnTo>
                <a:lnTo>
                  <a:pt x="14340" y="44050"/>
                </a:lnTo>
                <a:lnTo>
                  <a:pt x="14580" y="44480"/>
                </a:lnTo>
                <a:lnTo>
                  <a:pt x="14845" y="44909"/>
                </a:lnTo>
                <a:lnTo>
                  <a:pt x="15110" y="45326"/>
                </a:lnTo>
                <a:lnTo>
                  <a:pt x="15388" y="45731"/>
                </a:lnTo>
                <a:lnTo>
                  <a:pt x="15679" y="46135"/>
                </a:lnTo>
                <a:lnTo>
                  <a:pt x="15982" y="46526"/>
                </a:lnTo>
                <a:lnTo>
                  <a:pt x="16298" y="46905"/>
                </a:lnTo>
                <a:lnTo>
                  <a:pt x="16626" y="47272"/>
                </a:lnTo>
                <a:lnTo>
                  <a:pt x="16955" y="47638"/>
                </a:lnTo>
                <a:lnTo>
                  <a:pt x="17309" y="47992"/>
                </a:lnTo>
                <a:lnTo>
                  <a:pt x="17662" y="48333"/>
                </a:lnTo>
                <a:lnTo>
                  <a:pt x="18029" y="48661"/>
                </a:lnTo>
                <a:lnTo>
                  <a:pt x="18395" y="48977"/>
                </a:lnTo>
                <a:lnTo>
                  <a:pt x="18774" y="49280"/>
                </a:lnTo>
                <a:lnTo>
                  <a:pt x="19166" y="49558"/>
                </a:lnTo>
                <a:lnTo>
                  <a:pt x="19557" y="49836"/>
                </a:lnTo>
                <a:lnTo>
                  <a:pt x="19962" y="50101"/>
                </a:lnTo>
                <a:lnTo>
                  <a:pt x="20366" y="50341"/>
                </a:lnTo>
                <a:lnTo>
                  <a:pt x="20783" y="50569"/>
                </a:lnTo>
                <a:lnTo>
                  <a:pt x="21200" y="50784"/>
                </a:lnTo>
                <a:lnTo>
                  <a:pt x="21617" y="50973"/>
                </a:lnTo>
                <a:lnTo>
                  <a:pt x="22046" y="51150"/>
                </a:lnTo>
                <a:lnTo>
                  <a:pt x="22476" y="51314"/>
                </a:lnTo>
                <a:lnTo>
                  <a:pt x="22766" y="51403"/>
                </a:lnTo>
                <a:lnTo>
                  <a:pt x="23019" y="51466"/>
                </a:lnTo>
                <a:lnTo>
                  <a:pt x="23259" y="51504"/>
                </a:lnTo>
                <a:lnTo>
                  <a:pt x="23486" y="51516"/>
                </a:lnTo>
                <a:lnTo>
                  <a:pt x="23688" y="51504"/>
                </a:lnTo>
                <a:lnTo>
                  <a:pt x="23865" y="51466"/>
                </a:lnTo>
                <a:lnTo>
                  <a:pt x="23954" y="51440"/>
                </a:lnTo>
                <a:lnTo>
                  <a:pt x="24030" y="51403"/>
                </a:lnTo>
                <a:lnTo>
                  <a:pt x="24093" y="51365"/>
                </a:lnTo>
                <a:lnTo>
                  <a:pt x="24169" y="51314"/>
                </a:lnTo>
                <a:lnTo>
                  <a:pt x="24232" y="51264"/>
                </a:lnTo>
                <a:lnTo>
                  <a:pt x="24282" y="51213"/>
                </a:lnTo>
                <a:lnTo>
                  <a:pt x="24333" y="51137"/>
                </a:lnTo>
                <a:lnTo>
                  <a:pt x="24371" y="51074"/>
                </a:lnTo>
                <a:lnTo>
                  <a:pt x="24421" y="50998"/>
                </a:lnTo>
                <a:lnTo>
                  <a:pt x="24447" y="50910"/>
                </a:lnTo>
                <a:lnTo>
                  <a:pt x="24497" y="50720"/>
                </a:lnTo>
                <a:lnTo>
                  <a:pt x="24522" y="50518"/>
                </a:lnTo>
                <a:lnTo>
                  <a:pt x="24535" y="50278"/>
                </a:lnTo>
                <a:lnTo>
                  <a:pt x="24510" y="50026"/>
                </a:lnTo>
                <a:lnTo>
                  <a:pt x="24472" y="49735"/>
                </a:lnTo>
                <a:lnTo>
                  <a:pt x="24358" y="49179"/>
                </a:lnTo>
                <a:lnTo>
                  <a:pt x="24244" y="48636"/>
                </a:lnTo>
                <a:lnTo>
                  <a:pt x="24105" y="48093"/>
                </a:lnTo>
                <a:lnTo>
                  <a:pt x="23954" y="47562"/>
                </a:lnTo>
                <a:lnTo>
                  <a:pt x="23790" y="47032"/>
                </a:lnTo>
                <a:lnTo>
                  <a:pt x="23600" y="46514"/>
                </a:lnTo>
                <a:lnTo>
                  <a:pt x="23398" y="45996"/>
                </a:lnTo>
                <a:lnTo>
                  <a:pt x="23183" y="45491"/>
                </a:lnTo>
                <a:lnTo>
                  <a:pt x="22943" y="44998"/>
                </a:lnTo>
                <a:lnTo>
                  <a:pt x="22690" y="44505"/>
                </a:lnTo>
                <a:lnTo>
                  <a:pt x="22425" y="44025"/>
                </a:lnTo>
                <a:lnTo>
                  <a:pt x="22122" y="43558"/>
                </a:lnTo>
                <a:lnTo>
                  <a:pt x="21819" y="43090"/>
                </a:lnTo>
                <a:lnTo>
                  <a:pt x="21478" y="42648"/>
                </a:lnTo>
                <a:lnTo>
                  <a:pt x="21136" y="42206"/>
                </a:lnTo>
                <a:lnTo>
                  <a:pt x="20757" y="41764"/>
                </a:lnTo>
                <a:lnTo>
                  <a:pt x="20416" y="41410"/>
                </a:lnTo>
                <a:lnTo>
                  <a:pt x="20063" y="41069"/>
                </a:lnTo>
                <a:lnTo>
                  <a:pt x="19709" y="40741"/>
                </a:lnTo>
                <a:lnTo>
                  <a:pt x="19343" y="40425"/>
                </a:lnTo>
                <a:lnTo>
                  <a:pt x="18976" y="40134"/>
                </a:lnTo>
                <a:lnTo>
                  <a:pt x="18585" y="39856"/>
                </a:lnTo>
                <a:lnTo>
                  <a:pt x="18205" y="39591"/>
                </a:lnTo>
                <a:lnTo>
                  <a:pt x="17814" y="39338"/>
                </a:lnTo>
                <a:lnTo>
                  <a:pt x="17410" y="39111"/>
                </a:lnTo>
                <a:lnTo>
                  <a:pt x="17005" y="38896"/>
                </a:lnTo>
                <a:lnTo>
                  <a:pt x="16601" y="38694"/>
                </a:lnTo>
                <a:lnTo>
                  <a:pt x="16197" y="38505"/>
                </a:lnTo>
                <a:lnTo>
                  <a:pt x="15792" y="38328"/>
                </a:lnTo>
                <a:lnTo>
                  <a:pt x="15376" y="38164"/>
                </a:lnTo>
                <a:lnTo>
                  <a:pt x="14959" y="38012"/>
                </a:lnTo>
                <a:lnTo>
                  <a:pt x="14554" y="37886"/>
                </a:lnTo>
                <a:lnTo>
                  <a:pt x="18357" y="28196"/>
                </a:lnTo>
                <a:lnTo>
                  <a:pt x="18660" y="29220"/>
                </a:lnTo>
                <a:lnTo>
                  <a:pt x="18976" y="30344"/>
                </a:lnTo>
                <a:lnTo>
                  <a:pt x="19153" y="30938"/>
                </a:lnTo>
                <a:lnTo>
                  <a:pt x="19343" y="31531"/>
                </a:lnTo>
                <a:lnTo>
                  <a:pt x="19557" y="32125"/>
                </a:lnTo>
                <a:lnTo>
                  <a:pt x="19772" y="32732"/>
                </a:lnTo>
                <a:lnTo>
                  <a:pt x="20164" y="33717"/>
                </a:lnTo>
                <a:lnTo>
                  <a:pt x="20581" y="34702"/>
                </a:lnTo>
                <a:lnTo>
                  <a:pt x="21023" y="35662"/>
                </a:lnTo>
                <a:lnTo>
                  <a:pt x="21490" y="36622"/>
                </a:lnTo>
                <a:lnTo>
                  <a:pt x="21970" y="37557"/>
                </a:lnTo>
                <a:lnTo>
                  <a:pt x="22463" y="38492"/>
                </a:lnTo>
                <a:lnTo>
                  <a:pt x="22981" y="39414"/>
                </a:lnTo>
                <a:lnTo>
                  <a:pt x="23512" y="40324"/>
                </a:lnTo>
                <a:lnTo>
                  <a:pt x="24055" y="41233"/>
                </a:lnTo>
                <a:lnTo>
                  <a:pt x="24598" y="42143"/>
                </a:lnTo>
                <a:lnTo>
                  <a:pt x="25167" y="43027"/>
                </a:lnTo>
                <a:lnTo>
                  <a:pt x="25748" y="43924"/>
                </a:lnTo>
                <a:lnTo>
                  <a:pt x="26910" y="45693"/>
                </a:lnTo>
                <a:lnTo>
                  <a:pt x="28098" y="47449"/>
                </a:lnTo>
                <a:lnTo>
                  <a:pt x="28540" y="48118"/>
                </a:lnTo>
                <a:lnTo>
                  <a:pt x="28957" y="48800"/>
                </a:lnTo>
                <a:lnTo>
                  <a:pt x="29374" y="49482"/>
                </a:lnTo>
                <a:lnTo>
                  <a:pt x="29778" y="50165"/>
                </a:lnTo>
                <a:lnTo>
                  <a:pt x="30574" y="51554"/>
                </a:lnTo>
                <a:lnTo>
                  <a:pt x="31370" y="52931"/>
                </a:lnTo>
                <a:lnTo>
                  <a:pt x="30852" y="53057"/>
                </a:lnTo>
                <a:lnTo>
                  <a:pt x="30359" y="53171"/>
                </a:lnTo>
                <a:lnTo>
                  <a:pt x="29437" y="53373"/>
                </a:lnTo>
                <a:lnTo>
                  <a:pt x="28995" y="53487"/>
                </a:lnTo>
                <a:lnTo>
                  <a:pt x="28578" y="53613"/>
                </a:lnTo>
                <a:lnTo>
                  <a:pt x="28376" y="53676"/>
                </a:lnTo>
                <a:lnTo>
                  <a:pt x="28186" y="53752"/>
                </a:lnTo>
                <a:lnTo>
                  <a:pt x="27997" y="53841"/>
                </a:lnTo>
                <a:lnTo>
                  <a:pt x="27807" y="53929"/>
                </a:lnTo>
                <a:lnTo>
                  <a:pt x="27453" y="54119"/>
                </a:lnTo>
                <a:lnTo>
                  <a:pt x="27100" y="54346"/>
                </a:lnTo>
                <a:lnTo>
                  <a:pt x="26758" y="54586"/>
                </a:lnTo>
                <a:lnTo>
                  <a:pt x="26430" y="54851"/>
                </a:lnTo>
                <a:lnTo>
                  <a:pt x="26102" y="55129"/>
                </a:lnTo>
                <a:lnTo>
                  <a:pt x="25786" y="55432"/>
                </a:lnTo>
                <a:lnTo>
                  <a:pt x="25470" y="55748"/>
                </a:lnTo>
                <a:lnTo>
                  <a:pt x="25179" y="56089"/>
                </a:lnTo>
                <a:lnTo>
                  <a:pt x="24876" y="56443"/>
                </a:lnTo>
                <a:lnTo>
                  <a:pt x="24598" y="56809"/>
                </a:lnTo>
                <a:lnTo>
                  <a:pt x="24333" y="57176"/>
                </a:lnTo>
                <a:lnTo>
                  <a:pt x="24067" y="57567"/>
                </a:lnTo>
                <a:lnTo>
                  <a:pt x="23815" y="57972"/>
                </a:lnTo>
                <a:lnTo>
                  <a:pt x="23587" y="58388"/>
                </a:lnTo>
                <a:lnTo>
                  <a:pt x="23360" y="58805"/>
                </a:lnTo>
                <a:lnTo>
                  <a:pt x="23145" y="59235"/>
                </a:lnTo>
                <a:lnTo>
                  <a:pt x="22943" y="59664"/>
                </a:lnTo>
                <a:lnTo>
                  <a:pt x="22766" y="60106"/>
                </a:lnTo>
                <a:lnTo>
                  <a:pt x="22589" y="60561"/>
                </a:lnTo>
                <a:lnTo>
                  <a:pt x="22438" y="61003"/>
                </a:lnTo>
                <a:lnTo>
                  <a:pt x="22299" y="61458"/>
                </a:lnTo>
                <a:lnTo>
                  <a:pt x="22172" y="61913"/>
                </a:lnTo>
                <a:lnTo>
                  <a:pt x="22059" y="62355"/>
                </a:lnTo>
                <a:lnTo>
                  <a:pt x="21970" y="62810"/>
                </a:lnTo>
                <a:lnTo>
                  <a:pt x="21895" y="63265"/>
                </a:lnTo>
                <a:lnTo>
                  <a:pt x="21844" y="63707"/>
                </a:lnTo>
                <a:lnTo>
                  <a:pt x="21806" y="64149"/>
                </a:lnTo>
                <a:lnTo>
                  <a:pt x="21781" y="64591"/>
                </a:lnTo>
                <a:lnTo>
                  <a:pt x="21781" y="65021"/>
                </a:lnTo>
                <a:lnTo>
                  <a:pt x="21806" y="65437"/>
                </a:lnTo>
                <a:lnTo>
                  <a:pt x="21844" y="65854"/>
                </a:lnTo>
                <a:lnTo>
                  <a:pt x="21895" y="66259"/>
                </a:lnTo>
                <a:lnTo>
                  <a:pt x="21945" y="66499"/>
                </a:lnTo>
                <a:lnTo>
                  <a:pt x="21996" y="66701"/>
                </a:lnTo>
                <a:lnTo>
                  <a:pt x="22059" y="66890"/>
                </a:lnTo>
                <a:lnTo>
                  <a:pt x="22135" y="67054"/>
                </a:lnTo>
                <a:lnTo>
                  <a:pt x="22210" y="67206"/>
                </a:lnTo>
                <a:lnTo>
                  <a:pt x="22299" y="67332"/>
                </a:lnTo>
                <a:lnTo>
                  <a:pt x="22400" y="67433"/>
                </a:lnTo>
                <a:lnTo>
                  <a:pt x="22514" y="67522"/>
                </a:lnTo>
                <a:lnTo>
                  <a:pt x="22640" y="67585"/>
                </a:lnTo>
                <a:lnTo>
                  <a:pt x="22766" y="67623"/>
                </a:lnTo>
                <a:lnTo>
                  <a:pt x="22918" y="67648"/>
                </a:lnTo>
                <a:lnTo>
                  <a:pt x="23082" y="67648"/>
                </a:lnTo>
                <a:lnTo>
                  <a:pt x="23259" y="67623"/>
                </a:lnTo>
                <a:lnTo>
                  <a:pt x="23448" y="67585"/>
                </a:lnTo>
                <a:lnTo>
                  <a:pt x="23651" y="67522"/>
                </a:lnTo>
                <a:lnTo>
                  <a:pt x="23878" y="67446"/>
                </a:lnTo>
                <a:lnTo>
                  <a:pt x="24333" y="67257"/>
                </a:lnTo>
                <a:lnTo>
                  <a:pt x="24788" y="67067"/>
                </a:lnTo>
                <a:lnTo>
                  <a:pt x="25217" y="66852"/>
                </a:lnTo>
                <a:lnTo>
                  <a:pt x="25647" y="66638"/>
                </a:lnTo>
                <a:lnTo>
                  <a:pt x="26051" y="66398"/>
                </a:lnTo>
                <a:lnTo>
                  <a:pt x="26443" y="66157"/>
                </a:lnTo>
                <a:lnTo>
                  <a:pt x="26822" y="65905"/>
                </a:lnTo>
                <a:lnTo>
                  <a:pt x="27201" y="65640"/>
                </a:lnTo>
                <a:lnTo>
                  <a:pt x="27554" y="65374"/>
                </a:lnTo>
                <a:lnTo>
                  <a:pt x="27895" y="65084"/>
                </a:lnTo>
                <a:lnTo>
                  <a:pt x="28224" y="64793"/>
                </a:lnTo>
                <a:lnTo>
                  <a:pt x="28540" y="64490"/>
                </a:lnTo>
                <a:lnTo>
                  <a:pt x="28843" y="64174"/>
                </a:lnTo>
                <a:lnTo>
                  <a:pt x="29134" y="63846"/>
                </a:lnTo>
                <a:lnTo>
                  <a:pt x="29412" y="63505"/>
                </a:lnTo>
                <a:lnTo>
                  <a:pt x="29677" y="63164"/>
                </a:lnTo>
                <a:lnTo>
                  <a:pt x="29929" y="62810"/>
                </a:lnTo>
                <a:lnTo>
                  <a:pt x="30182" y="62443"/>
                </a:lnTo>
                <a:lnTo>
                  <a:pt x="30410" y="62065"/>
                </a:lnTo>
                <a:lnTo>
                  <a:pt x="30637" y="61686"/>
                </a:lnTo>
                <a:lnTo>
                  <a:pt x="30839" y="61294"/>
                </a:lnTo>
                <a:lnTo>
                  <a:pt x="31041" y="60890"/>
                </a:lnTo>
                <a:lnTo>
                  <a:pt x="31231" y="60485"/>
                </a:lnTo>
                <a:lnTo>
                  <a:pt x="31408" y="60056"/>
                </a:lnTo>
                <a:lnTo>
                  <a:pt x="31572" y="59639"/>
                </a:lnTo>
                <a:lnTo>
                  <a:pt x="31736" y="59197"/>
                </a:lnTo>
                <a:lnTo>
                  <a:pt x="31875" y="58755"/>
                </a:lnTo>
                <a:lnTo>
                  <a:pt x="32014" y="58300"/>
                </a:lnTo>
                <a:lnTo>
                  <a:pt x="32153" y="57833"/>
                </a:lnTo>
                <a:lnTo>
                  <a:pt x="32267" y="57365"/>
                </a:lnTo>
                <a:lnTo>
                  <a:pt x="32380" y="56885"/>
                </a:lnTo>
                <a:lnTo>
                  <a:pt x="32481" y="56405"/>
                </a:lnTo>
                <a:lnTo>
                  <a:pt x="32608" y="56784"/>
                </a:lnTo>
                <a:lnTo>
                  <a:pt x="32734" y="57163"/>
                </a:lnTo>
                <a:lnTo>
                  <a:pt x="32962" y="57921"/>
                </a:lnTo>
                <a:lnTo>
                  <a:pt x="33151" y="58692"/>
                </a:lnTo>
                <a:lnTo>
                  <a:pt x="33315" y="59450"/>
                </a:lnTo>
                <a:lnTo>
                  <a:pt x="33454" y="60220"/>
                </a:lnTo>
                <a:lnTo>
                  <a:pt x="33581" y="60991"/>
                </a:lnTo>
                <a:lnTo>
                  <a:pt x="33669" y="61749"/>
                </a:lnTo>
                <a:lnTo>
                  <a:pt x="33732" y="62519"/>
                </a:lnTo>
                <a:lnTo>
                  <a:pt x="33783" y="63290"/>
                </a:lnTo>
                <a:lnTo>
                  <a:pt x="33808" y="64060"/>
                </a:lnTo>
                <a:lnTo>
                  <a:pt x="33833" y="64844"/>
                </a:lnTo>
                <a:lnTo>
                  <a:pt x="33821" y="65614"/>
                </a:lnTo>
                <a:lnTo>
                  <a:pt x="33808" y="66385"/>
                </a:lnTo>
                <a:lnTo>
                  <a:pt x="33783" y="67168"/>
                </a:lnTo>
                <a:lnTo>
                  <a:pt x="33732" y="67951"/>
                </a:lnTo>
                <a:lnTo>
                  <a:pt x="33694" y="68722"/>
                </a:lnTo>
                <a:lnTo>
                  <a:pt x="33404" y="68823"/>
                </a:lnTo>
                <a:lnTo>
                  <a:pt x="33138" y="68924"/>
                </a:lnTo>
                <a:lnTo>
                  <a:pt x="32873" y="69038"/>
                </a:lnTo>
                <a:lnTo>
                  <a:pt x="32608" y="69164"/>
                </a:lnTo>
                <a:lnTo>
                  <a:pt x="32368" y="69290"/>
                </a:lnTo>
                <a:lnTo>
                  <a:pt x="32115" y="69429"/>
                </a:lnTo>
                <a:lnTo>
                  <a:pt x="31888" y="69568"/>
                </a:lnTo>
                <a:lnTo>
                  <a:pt x="31648" y="69720"/>
                </a:lnTo>
                <a:lnTo>
                  <a:pt x="31433" y="69871"/>
                </a:lnTo>
                <a:lnTo>
                  <a:pt x="31218" y="70036"/>
                </a:lnTo>
                <a:lnTo>
                  <a:pt x="31003" y="70213"/>
                </a:lnTo>
                <a:lnTo>
                  <a:pt x="30801" y="70389"/>
                </a:lnTo>
                <a:lnTo>
                  <a:pt x="30599" y="70566"/>
                </a:lnTo>
                <a:lnTo>
                  <a:pt x="30410" y="70756"/>
                </a:lnTo>
                <a:lnTo>
                  <a:pt x="30043" y="71135"/>
                </a:lnTo>
                <a:lnTo>
                  <a:pt x="29689" y="71552"/>
                </a:lnTo>
                <a:lnTo>
                  <a:pt x="29361" y="71968"/>
                </a:lnTo>
                <a:lnTo>
                  <a:pt x="29045" y="72411"/>
                </a:lnTo>
                <a:lnTo>
                  <a:pt x="28755" y="72865"/>
                </a:lnTo>
                <a:lnTo>
                  <a:pt x="28477" y="73345"/>
                </a:lnTo>
                <a:lnTo>
                  <a:pt x="28211" y="73825"/>
                </a:lnTo>
                <a:lnTo>
                  <a:pt x="27959" y="74306"/>
                </a:lnTo>
                <a:lnTo>
                  <a:pt x="27719" y="74811"/>
                </a:lnTo>
                <a:lnTo>
                  <a:pt x="27428" y="75430"/>
                </a:lnTo>
                <a:lnTo>
                  <a:pt x="27163" y="76061"/>
                </a:lnTo>
                <a:lnTo>
                  <a:pt x="26897" y="76706"/>
                </a:lnTo>
                <a:lnTo>
                  <a:pt x="26670" y="77337"/>
                </a:lnTo>
                <a:lnTo>
                  <a:pt x="26455" y="77982"/>
                </a:lnTo>
                <a:lnTo>
                  <a:pt x="26253" y="78626"/>
                </a:lnTo>
                <a:lnTo>
                  <a:pt x="26089" y="79283"/>
                </a:lnTo>
                <a:lnTo>
                  <a:pt x="25950" y="79940"/>
                </a:lnTo>
                <a:lnTo>
                  <a:pt x="25836" y="80597"/>
                </a:lnTo>
                <a:lnTo>
                  <a:pt x="25786" y="80938"/>
                </a:lnTo>
                <a:lnTo>
                  <a:pt x="25748" y="81266"/>
                </a:lnTo>
                <a:lnTo>
                  <a:pt x="25710" y="81607"/>
                </a:lnTo>
                <a:lnTo>
                  <a:pt x="25697" y="81936"/>
                </a:lnTo>
                <a:lnTo>
                  <a:pt x="25672" y="82277"/>
                </a:lnTo>
                <a:lnTo>
                  <a:pt x="25672" y="82618"/>
                </a:lnTo>
                <a:lnTo>
                  <a:pt x="25672" y="82959"/>
                </a:lnTo>
                <a:lnTo>
                  <a:pt x="25685" y="83300"/>
                </a:lnTo>
                <a:lnTo>
                  <a:pt x="25697" y="83641"/>
                </a:lnTo>
                <a:lnTo>
                  <a:pt x="25735" y="83995"/>
                </a:lnTo>
                <a:lnTo>
                  <a:pt x="25773" y="84336"/>
                </a:lnTo>
                <a:lnTo>
                  <a:pt x="25824" y="84690"/>
                </a:lnTo>
                <a:lnTo>
                  <a:pt x="25874" y="85031"/>
                </a:lnTo>
                <a:lnTo>
                  <a:pt x="25950" y="85384"/>
                </a:lnTo>
                <a:lnTo>
                  <a:pt x="26013" y="85675"/>
                </a:lnTo>
                <a:lnTo>
                  <a:pt x="26076" y="85940"/>
                </a:lnTo>
                <a:lnTo>
                  <a:pt x="26152" y="86168"/>
                </a:lnTo>
                <a:lnTo>
                  <a:pt x="26240" y="86370"/>
                </a:lnTo>
                <a:lnTo>
                  <a:pt x="26329" y="86534"/>
                </a:lnTo>
                <a:lnTo>
                  <a:pt x="26430" y="86685"/>
                </a:lnTo>
                <a:lnTo>
                  <a:pt x="26544" y="86799"/>
                </a:lnTo>
                <a:lnTo>
                  <a:pt x="26657" y="86888"/>
                </a:lnTo>
                <a:lnTo>
                  <a:pt x="26796" y="86951"/>
                </a:lnTo>
                <a:lnTo>
                  <a:pt x="26935" y="87001"/>
                </a:lnTo>
                <a:lnTo>
                  <a:pt x="27100" y="87014"/>
                </a:lnTo>
                <a:lnTo>
                  <a:pt x="27276" y="87001"/>
                </a:lnTo>
                <a:lnTo>
                  <a:pt x="27479" y="86976"/>
                </a:lnTo>
                <a:lnTo>
                  <a:pt x="27693" y="86913"/>
                </a:lnTo>
                <a:lnTo>
                  <a:pt x="27933" y="86837"/>
                </a:lnTo>
                <a:lnTo>
                  <a:pt x="28186" y="86749"/>
                </a:lnTo>
                <a:lnTo>
                  <a:pt x="28578" y="86584"/>
                </a:lnTo>
                <a:lnTo>
                  <a:pt x="28957" y="86408"/>
                </a:lnTo>
                <a:lnTo>
                  <a:pt x="29336" y="86231"/>
                </a:lnTo>
                <a:lnTo>
                  <a:pt x="29702" y="86041"/>
                </a:lnTo>
                <a:lnTo>
                  <a:pt x="30056" y="85839"/>
                </a:lnTo>
                <a:lnTo>
                  <a:pt x="30410" y="85637"/>
                </a:lnTo>
                <a:lnTo>
                  <a:pt x="30751" y="85422"/>
                </a:lnTo>
                <a:lnTo>
                  <a:pt x="31079" y="85195"/>
                </a:lnTo>
                <a:lnTo>
                  <a:pt x="31408" y="84967"/>
                </a:lnTo>
                <a:lnTo>
                  <a:pt x="31723" y="84740"/>
                </a:lnTo>
                <a:lnTo>
                  <a:pt x="32027" y="84487"/>
                </a:lnTo>
                <a:lnTo>
                  <a:pt x="32330" y="84235"/>
                </a:lnTo>
                <a:lnTo>
                  <a:pt x="32620" y="83969"/>
                </a:lnTo>
                <a:lnTo>
                  <a:pt x="32898" y="83704"/>
                </a:lnTo>
                <a:lnTo>
                  <a:pt x="33176" y="83426"/>
                </a:lnTo>
                <a:lnTo>
                  <a:pt x="33442" y="83148"/>
                </a:lnTo>
                <a:lnTo>
                  <a:pt x="33694" y="82858"/>
                </a:lnTo>
                <a:lnTo>
                  <a:pt x="33947" y="82555"/>
                </a:lnTo>
                <a:lnTo>
                  <a:pt x="34187" y="82251"/>
                </a:lnTo>
                <a:lnTo>
                  <a:pt x="34414" y="81936"/>
                </a:lnTo>
                <a:lnTo>
                  <a:pt x="34642" y="81620"/>
                </a:lnTo>
                <a:lnTo>
                  <a:pt x="34857" y="81291"/>
                </a:lnTo>
                <a:lnTo>
                  <a:pt x="35059" y="80963"/>
                </a:lnTo>
                <a:lnTo>
                  <a:pt x="35261" y="80609"/>
                </a:lnTo>
                <a:lnTo>
                  <a:pt x="35463" y="80268"/>
                </a:lnTo>
                <a:lnTo>
                  <a:pt x="35640" y="79914"/>
                </a:lnTo>
                <a:lnTo>
                  <a:pt x="35817" y="79548"/>
                </a:lnTo>
                <a:lnTo>
                  <a:pt x="35994" y="79182"/>
                </a:lnTo>
                <a:lnTo>
                  <a:pt x="36145" y="78803"/>
                </a:lnTo>
                <a:lnTo>
                  <a:pt x="36309" y="78424"/>
                </a:lnTo>
                <a:lnTo>
                  <a:pt x="36448" y="78032"/>
                </a:lnTo>
                <a:lnTo>
                  <a:pt x="36587" y="77641"/>
                </a:lnTo>
                <a:lnTo>
                  <a:pt x="36777" y="77059"/>
                </a:lnTo>
                <a:lnTo>
                  <a:pt x="36929" y="76491"/>
                </a:lnTo>
                <a:lnTo>
                  <a:pt x="37055" y="75923"/>
                </a:lnTo>
                <a:lnTo>
                  <a:pt x="37105" y="75632"/>
                </a:lnTo>
                <a:lnTo>
                  <a:pt x="37143" y="75354"/>
                </a:lnTo>
                <a:lnTo>
                  <a:pt x="37181" y="75076"/>
                </a:lnTo>
                <a:lnTo>
                  <a:pt x="37194" y="74798"/>
                </a:lnTo>
                <a:lnTo>
                  <a:pt x="37219" y="74520"/>
                </a:lnTo>
                <a:lnTo>
                  <a:pt x="37219" y="74242"/>
                </a:lnTo>
                <a:lnTo>
                  <a:pt x="37219" y="73964"/>
                </a:lnTo>
                <a:lnTo>
                  <a:pt x="37206" y="73687"/>
                </a:lnTo>
                <a:lnTo>
                  <a:pt x="37181" y="73421"/>
                </a:lnTo>
                <a:lnTo>
                  <a:pt x="37143" y="73143"/>
                </a:lnTo>
                <a:lnTo>
                  <a:pt x="37105" y="72878"/>
                </a:lnTo>
                <a:lnTo>
                  <a:pt x="37042" y="72613"/>
                </a:lnTo>
                <a:lnTo>
                  <a:pt x="36979" y="72347"/>
                </a:lnTo>
                <a:lnTo>
                  <a:pt x="36903" y="72082"/>
                </a:lnTo>
                <a:lnTo>
                  <a:pt x="36815" y="71817"/>
                </a:lnTo>
                <a:lnTo>
                  <a:pt x="36714" y="71564"/>
                </a:lnTo>
                <a:lnTo>
                  <a:pt x="36600" y="71312"/>
                </a:lnTo>
                <a:lnTo>
                  <a:pt x="36486" y="71046"/>
                </a:lnTo>
                <a:lnTo>
                  <a:pt x="36347" y="70794"/>
                </a:lnTo>
                <a:lnTo>
                  <a:pt x="36196" y="70554"/>
                </a:lnTo>
                <a:lnTo>
                  <a:pt x="36044" y="70301"/>
                </a:lnTo>
                <a:lnTo>
                  <a:pt x="35867" y="70048"/>
                </a:lnTo>
                <a:lnTo>
                  <a:pt x="35678" y="69808"/>
                </a:lnTo>
                <a:lnTo>
                  <a:pt x="35476" y="69568"/>
                </a:lnTo>
                <a:lnTo>
                  <a:pt x="35261" y="69328"/>
                </a:lnTo>
                <a:lnTo>
                  <a:pt x="35033" y="69101"/>
                </a:lnTo>
                <a:lnTo>
                  <a:pt x="34958" y="69000"/>
                </a:lnTo>
                <a:lnTo>
                  <a:pt x="34882" y="68886"/>
                </a:lnTo>
                <a:lnTo>
                  <a:pt x="34806" y="68760"/>
                </a:lnTo>
                <a:lnTo>
                  <a:pt x="34756" y="68621"/>
                </a:lnTo>
                <a:lnTo>
                  <a:pt x="34718" y="68482"/>
                </a:lnTo>
                <a:lnTo>
                  <a:pt x="34680" y="68343"/>
                </a:lnTo>
                <a:lnTo>
                  <a:pt x="34667" y="68204"/>
                </a:lnTo>
                <a:lnTo>
                  <a:pt x="34667" y="68078"/>
                </a:lnTo>
                <a:lnTo>
                  <a:pt x="34730" y="67054"/>
                </a:lnTo>
                <a:lnTo>
                  <a:pt x="34806" y="66006"/>
                </a:lnTo>
                <a:lnTo>
                  <a:pt x="35008" y="63732"/>
                </a:lnTo>
                <a:lnTo>
                  <a:pt x="35299" y="64402"/>
                </a:lnTo>
                <a:lnTo>
                  <a:pt x="35514" y="64869"/>
                </a:lnTo>
                <a:lnTo>
                  <a:pt x="35792" y="65437"/>
                </a:lnTo>
                <a:lnTo>
                  <a:pt x="36095" y="65993"/>
                </a:lnTo>
                <a:lnTo>
                  <a:pt x="36411" y="66536"/>
                </a:lnTo>
                <a:lnTo>
                  <a:pt x="36739" y="67054"/>
                </a:lnTo>
                <a:lnTo>
                  <a:pt x="37080" y="67572"/>
                </a:lnTo>
                <a:lnTo>
                  <a:pt x="37434" y="68078"/>
                </a:lnTo>
                <a:lnTo>
                  <a:pt x="37800" y="68570"/>
                </a:lnTo>
                <a:lnTo>
                  <a:pt x="38192" y="69050"/>
                </a:lnTo>
                <a:lnTo>
                  <a:pt x="38596" y="69518"/>
                </a:lnTo>
                <a:lnTo>
                  <a:pt x="39013" y="69973"/>
                </a:lnTo>
                <a:lnTo>
                  <a:pt x="39443" y="70402"/>
                </a:lnTo>
                <a:lnTo>
                  <a:pt x="39885" y="70832"/>
                </a:lnTo>
                <a:lnTo>
                  <a:pt x="40352" y="71248"/>
                </a:lnTo>
                <a:lnTo>
                  <a:pt x="40832" y="71653"/>
                </a:lnTo>
                <a:lnTo>
                  <a:pt x="41325" y="72032"/>
                </a:lnTo>
                <a:lnTo>
                  <a:pt x="41830" y="72411"/>
                </a:lnTo>
                <a:lnTo>
                  <a:pt x="42070" y="72575"/>
                </a:lnTo>
                <a:lnTo>
                  <a:pt x="42310" y="72726"/>
                </a:lnTo>
                <a:lnTo>
                  <a:pt x="42424" y="72790"/>
                </a:lnTo>
                <a:lnTo>
                  <a:pt x="42550" y="72840"/>
                </a:lnTo>
                <a:lnTo>
                  <a:pt x="42664" y="72878"/>
                </a:lnTo>
                <a:lnTo>
                  <a:pt x="42778" y="72891"/>
                </a:lnTo>
                <a:lnTo>
                  <a:pt x="42892" y="72891"/>
                </a:lnTo>
                <a:lnTo>
                  <a:pt x="43005" y="72865"/>
                </a:lnTo>
                <a:lnTo>
                  <a:pt x="43119" y="72815"/>
                </a:lnTo>
                <a:lnTo>
                  <a:pt x="43220" y="72739"/>
                </a:lnTo>
                <a:lnTo>
                  <a:pt x="43321" y="72638"/>
                </a:lnTo>
                <a:lnTo>
                  <a:pt x="43410" y="72499"/>
                </a:lnTo>
                <a:lnTo>
                  <a:pt x="43511" y="72310"/>
                </a:lnTo>
                <a:lnTo>
                  <a:pt x="43586" y="72095"/>
                </a:lnTo>
                <a:lnTo>
                  <a:pt x="43751" y="71539"/>
                </a:lnTo>
                <a:lnTo>
                  <a:pt x="43902" y="70971"/>
                </a:lnTo>
                <a:lnTo>
                  <a:pt x="44016" y="70377"/>
                </a:lnTo>
                <a:lnTo>
                  <a:pt x="44104" y="69770"/>
                </a:lnTo>
                <a:lnTo>
                  <a:pt x="44168" y="69164"/>
                </a:lnTo>
                <a:lnTo>
                  <a:pt x="44206" y="68545"/>
                </a:lnTo>
                <a:lnTo>
                  <a:pt x="44218" y="67913"/>
                </a:lnTo>
                <a:lnTo>
                  <a:pt x="44206" y="67282"/>
                </a:lnTo>
                <a:lnTo>
                  <a:pt x="44155" y="66650"/>
                </a:lnTo>
                <a:lnTo>
                  <a:pt x="44079" y="66019"/>
                </a:lnTo>
                <a:lnTo>
                  <a:pt x="44029" y="65703"/>
                </a:lnTo>
                <a:lnTo>
                  <a:pt x="43965" y="65400"/>
                </a:lnTo>
                <a:lnTo>
                  <a:pt x="43902" y="65084"/>
                </a:lnTo>
                <a:lnTo>
                  <a:pt x="43826" y="64781"/>
                </a:lnTo>
                <a:lnTo>
                  <a:pt x="43751" y="64465"/>
                </a:lnTo>
                <a:lnTo>
                  <a:pt x="43662" y="64162"/>
                </a:lnTo>
                <a:lnTo>
                  <a:pt x="43561" y="63858"/>
                </a:lnTo>
                <a:lnTo>
                  <a:pt x="43460" y="63568"/>
                </a:lnTo>
                <a:lnTo>
                  <a:pt x="43346" y="63265"/>
                </a:lnTo>
                <a:lnTo>
                  <a:pt x="43233" y="62974"/>
                </a:lnTo>
                <a:lnTo>
                  <a:pt x="43106" y="62684"/>
                </a:lnTo>
                <a:lnTo>
                  <a:pt x="42967" y="62406"/>
                </a:lnTo>
                <a:lnTo>
                  <a:pt x="42828" y="62115"/>
                </a:lnTo>
                <a:lnTo>
                  <a:pt x="42677" y="61850"/>
                </a:lnTo>
                <a:lnTo>
                  <a:pt x="42513" y="61572"/>
                </a:lnTo>
                <a:lnTo>
                  <a:pt x="42348" y="61307"/>
                </a:lnTo>
                <a:lnTo>
                  <a:pt x="42171" y="61054"/>
                </a:lnTo>
                <a:lnTo>
                  <a:pt x="41982" y="60801"/>
                </a:lnTo>
                <a:lnTo>
                  <a:pt x="41780" y="60549"/>
                </a:lnTo>
                <a:lnTo>
                  <a:pt x="41578" y="60309"/>
                </a:lnTo>
                <a:lnTo>
                  <a:pt x="41376" y="60081"/>
                </a:lnTo>
                <a:lnTo>
                  <a:pt x="41148" y="59854"/>
                </a:lnTo>
                <a:lnTo>
                  <a:pt x="40921" y="59626"/>
                </a:lnTo>
                <a:lnTo>
                  <a:pt x="40681" y="59412"/>
                </a:lnTo>
                <a:lnTo>
                  <a:pt x="40441" y="59210"/>
                </a:lnTo>
                <a:lnTo>
                  <a:pt x="40188" y="59020"/>
                </a:lnTo>
                <a:lnTo>
                  <a:pt x="39923" y="58831"/>
                </a:lnTo>
                <a:lnTo>
                  <a:pt x="39645" y="58654"/>
                </a:lnTo>
                <a:lnTo>
                  <a:pt x="39367" y="58489"/>
                </a:lnTo>
                <a:lnTo>
                  <a:pt x="39076" y="58325"/>
                </a:lnTo>
                <a:lnTo>
                  <a:pt x="38773" y="58174"/>
                </a:lnTo>
                <a:lnTo>
                  <a:pt x="38457" y="58035"/>
                </a:lnTo>
                <a:lnTo>
                  <a:pt x="38141" y="57908"/>
                </a:lnTo>
                <a:lnTo>
                  <a:pt x="37813" y="57782"/>
                </a:lnTo>
                <a:lnTo>
                  <a:pt x="37472" y="57681"/>
                </a:lnTo>
                <a:lnTo>
                  <a:pt x="37131" y="57580"/>
                </a:lnTo>
                <a:lnTo>
                  <a:pt x="36777" y="57492"/>
                </a:lnTo>
                <a:lnTo>
                  <a:pt x="36411" y="57416"/>
                </a:lnTo>
                <a:lnTo>
                  <a:pt x="36032" y="57353"/>
                </a:lnTo>
                <a:lnTo>
                  <a:pt x="35640" y="57302"/>
                </a:lnTo>
                <a:lnTo>
                  <a:pt x="35248" y="57277"/>
                </a:lnTo>
                <a:lnTo>
                  <a:pt x="34844" y="57251"/>
                </a:lnTo>
                <a:lnTo>
                  <a:pt x="34427" y="57239"/>
                </a:lnTo>
                <a:lnTo>
                  <a:pt x="33998" y="57239"/>
                </a:lnTo>
                <a:lnTo>
                  <a:pt x="30612" y="49280"/>
                </a:lnTo>
                <a:lnTo>
                  <a:pt x="30599" y="49280"/>
                </a:lnTo>
                <a:lnTo>
                  <a:pt x="30612" y="49268"/>
                </a:lnTo>
                <a:lnTo>
                  <a:pt x="30662" y="49268"/>
                </a:lnTo>
                <a:lnTo>
                  <a:pt x="30953" y="49470"/>
                </a:lnTo>
                <a:lnTo>
                  <a:pt x="31243" y="49685"/>
                </a:lnTo>
                <a:lnTo>
                  <a:pt x="31875" y="50127"/>
                </a:lnTo>
                <a:lnTo>
                  <a:pt x="32519" y="50556"/>
                </a:lnTo>
                <a:lnTo>
                  <a:pt x="33164" y="50973"/>
                </a:lnTo>
                <a:lnTo>
                  <a:pt x="33821" y="51365"/>
                </a:lnTo>
                <a:lnTo>
                  <a:pt x="34478" y="51731"/>
                </a:lnTo>
                <a:lnTo>
                  <a:pt x="35147" y="52072"/>
                </a:lnTo>
                <a:lnTo>
                  <a:pt x="35829" y="52388"/>
                </a:lnTo>
                <a:lnTo>
                  <a:pt x="36183" y="52540"/>
                </a:lnTo>
                <a:lnTo>
                  <a:pt x="36524" y="52678"/>
                </a:lnTo>
                <a:lnTo>
                  <a:pt x="36878" y="52817"/>
                </a:lnTo>
                <a:lnTo>
                  <a:pt x="37232" y="52944"/>
                </a:lnTo>
                <a:lnTo>
                  <a:pt x="37585" y="53057"/>
                </a:lnTo>
                <a:lnTo>
                  <a:pt x="37939" y="53171"/>
                </a:lnTo>
                <a:lnTo>
                  <a:pt x="38306" y="53272"/>
                </a:lnTo>
                <a:lnTo>
                  <a:pt x="38672" y="53361"/>
                </a:lnTo>
                <a:lnTo>
                  <a:pt x="39038" y="53449"/>
                </a:lnTo>
                <a:lnTo>
                  <a:pt x="39405" y="53525"/>
                </a:lnTo>
                <a:lnTo>
                  <a:pt x="39784" y="53601"/>
                </a:lnTo>
                <a:lnTo>
                  <a:pt x="40163" y="53651"/>
                </a:lnTo>
                <a:lnTo>
                  <a:pt x="40542" y="53702"/>
                </a:lnTo>
                <a:lnTo>
                  <a:pt x="40921" y="53740"/>
                </a:lnTo>
                <a:lnTo>
                  <a:pt x="41312" y="53765"/>
                </a:lnTo>
                <a:lnTo>
                  <a:pt x="41704" y="53790"/>
                </a:lnTo>
                <a:lnTo>
                  <a:pt x="42500" y="53790"/>
                </a:lnTo>
                <a:lnTo>
                  <a:pt x="42791" y="53778"/>
                </a:lnTo>
                <a:lnTo>
                  <a:pt x="43043" y="53752"/>
                </a:lnTo>
                <a:lnTo>
                  <a:pt x="43271" y="53727"/>
                </a:lnTo>
                <a:lnTo>
                  <a:pt x="43485" y="53676"/>
                </a:lnTo>
                <a:lnTo>
                  <a:pt x="43662" y="53613"/>
                </a:lnTo>
                <a:lnTo>
                  <a:pt x="43814" y="53537"/>
                </a:lnTo>
                <a:lnTo>
                  <a:pt x="43940" y="53449"/>
                </a:lnTo>
                <a:lnTo>
                  <a:pt x="44041" y="53335"/>
                </a:lnTo>
                <a:lnTo>
                  <a:pt x="44117" y="53209"/>
                </a:lnTo>
                <a:lnTo>
                  <a:pt x="44168" y="53057"/>
                </a:lnTo>
                <a:lnTo>
                  <a:pt x="44206" y="52893"/>
                </a:lnTo>
                <a:lnTo>
                  <a:pt x="44218" y="52716"/>
                </a:lnTo>
                <a:lnTo>
                  <a:pt x="44206" y="52502"/>
                </a:lnTo>
                <a:lnTo>
                  <a:pt x="44180" y="52274"/>
                </a:lnTo>
                <a:lnTo>
                  <a:pt x="44130" y="52022"/>
                </a:lnTo>
                <a:lnTo>
                  <a:pt x="44067" y="51744"/>
                </a:lnTo>
                <a:lnTo>
                  <a:pt x="43902" y="51150"/>
                </a:lnTo>
                <a:lnTo>
                  <a:pt x="43700" y="50569"/>
                </a:lnTo>
                <a:lnTo>
                  <a:pt x="43498" y="50000"/>
                </a:lnTo>
                <a:lnTo>
                  <a:pt x="43258" y="49432"/>
                </a:lnTo>
                <a:lnTo>
                  <a:pt x="43005" y="48889"/>
                </a:lnTo>
                <a:lnTo>
                  <a:pt x="42740" y="48358"/>
                </a:lnTo>
                <a:lnTo>
                  <a:pt x="42449" y="47840"/>
                </a:lnTo>
                <a:lnTo>
                  <a:pt x="42134" y="47335"/>
                </a:lnTo>
                <a:lnTo>
                  <a:pt x="41805" y="46830"/>
                </a:lnTo>
                <a:lnTo>
                  <a:pt x="41451" y="46350"/>
                </a:lnTo>
                <a:lnTo>
                  <a:pt x="41085" y="45882"/>
                </a:lnTo>
                <a:lnTo>
                  <a:pt x="40706" y="45415"/>
                </a:lnTo>
                <a:lnTo>
                  <a:pt x="40302" y="44973"/>
                </a:lnTo>
                <a:lnTo>
                  <a:pt x="39885" y="44530"/>
                </a:lnTo>
                <a:lnTo>
                  <a:pt x="39455" y="44114"/>
                </a:lnTo>
                <a:lnTo>
                  <a:pt x="39013" y="43697"/>
                </a:lnTo>
                <a:lnTo>
                  <a:pt x="38647" y="43381"/>
                </a:lnTo>
                <a:lnTo>
                  <a:pt x="38280" y="43078"/>
                </a:lnTo>
                <a:lnTo>
                  <a:pt x="37901" y="42787"/>
                </a:lnTo>
                <a:lnTo>
                  <a:pt x="37522" y="42497"/>
                </a:lnTo>
                <a:lnTo>
                  <a:pt x="37131" y="42231"/>
                </a:lnTo>
                <a:lnTo>
                  <a:pt x="36726" y="41979"/>
                </a:lnTo>
                <a:lnTo>
                  <a:pt x="36322" y="41739"/>
                </a:lnTo>
                <a:lnTo>
                  <a:pt x="35905" y="41524"/>
                </a:lnTo>
                <a:lnTo>
                  <a:pt x="35476" y="41322"/>
                </a:lnTo>
                <a:lnTo>
                  <a:pt x="35046" y="41132"/>
                </a:lnTo>
                <a:lnTo>
                  <a:pt x="34604" y="40968"/>
                </a:lnTo>
                <a:lnTo>
                  <a:pt x="34149" y="40829"/>
                </a:lnTo>
                <a:lnTo>
                  <a:pt x="33694" y="40703"/>
                </a:lnTo>
                <a:lnTo>
                  <a:pt x="33214" y="40602"/>
                </a:lnTo>
                <a:lnTo>
                  <a:pt x="32734" y="40526"/>
                </a:lnTo>
                <a:lnTo>
                  <a:pt x="32241" y="40463"/>
                </a:lnTo>
                <a:lnTo>
                  <a:pt x="31799" y="40437"/>
                </a:lnTo>
                <a:lnTo>
                  <a:pt x="31357" y="40437"/>
                </a:lnTo>
                <a:lnTo>
                  <a:pt x="30928" y="40463"/>
                </a:lnTo>
                <a:lnTo>
                  <a:pt x="30498" y="40513"/>
                </a:lnTo>
                <a:lnTo>
                  <a:pt x="30081" y="40576"/>
                </a:lnTo>
                <a:lnTo>
                  <a:pt x="29677" y="40665"/>
                </a:lnTo>
                <a:lnTo>
                  <a:pt x="29273" y="40779"/>
                </a:lnTo>
                <a:lnTo>
                  <a:pt x="28881" y="40917"/>
                </a:lnTo>
                <a:lnTo>
                  <a:pt x="28489" y="41082"/>
                </a:lnTo>
                <a:lnTo>
                  <a:pt x="28110" y="41259"/>
                </a:lnTo>
                <a:lnTo>
                  <a:pt x="27744" y="41473"/>
                </a:lnTo>
                <a:lnTo>
                  <a:pt x="27378" y="41701"/>
                </a:lnTo>
                <a:lnTo>
                  <a:pt x="27011" y="41953"/>
                </a:lnTo>
                <a:lnTo>
                  <a:pt x="26657" y="42231"/>
                </a:lnTo>
                <a:lnTo>
                  <a:pt x="26316" y="42522"/>
                </a:lnTo>
                <a:lnTo>
                  <a:pt x="25975" y="42850"/>
                </a:lnTo>
                <a:lnTo>
                  <a:pt x="22463" y="36862"/>
                </a:lnTo>
                <a:lnTo>
                  <a:pt x="22817" y="36812"/>
                </a:lnTo>
                <a:lnTo>
                  <a:pt x="23171" y="36749"/>
                </a:lnTo>
                <a:lnTo>
                  <a:pt x="23512" y="36673"/>
                </a:lnTo>
                <a:lnTo>
                  <a:pt x="23840" y="36597"/>
                </a:lnTo>
                <a:lnTo>
                  <a:pt x="24156" y="36509"/>
                </a:lnTo>
                <a:lnTo>
                  <a:pt x="24459" y="36408"/>
                </a:lnTo>
                <a:lnTo>
                  <a:pt x="24762" y="36307"/>
                </a:lnTo>
                <a:lnTo>
                  <a:pt x="25040" y="36193"/>
                </a:lnTo>
                <a:lnTo>
                  <a:pt x="25318" y="36079"/>
                </a:lnTo>
                <a:lnTo>
                  <a:pt x="25584" y="35940"/>
                </a:lnTo>
                <a:lnTo>
                  <a:pt x="25836" y="35801"/>
                </a:lnTo>
                <a:lnTo>
                  <a:pt x="26076" y="35650"/>
                </a:lnTo>
                <a:lnTo>
                  <a:pt x="26316" y="35498"/>
                </a:lnTo>
                <a:lnTo>
                  <a:pt x="26531" y="35334"/>
                </a:lnTo>
                <a:lnTo>
                  <a:pt x="26758" y="35144"/>
                </a:lnTo>
                <a:lnTo>
                  <a:pt x="26961" y="34968"/>
                </a:lnTo>
                <a:lnTo>
                  <a:pt x="27163" y="34765"/>
                </a:lnTo>
                <a:lnTo>
                  <a:pt x="27352" y="34551"/>
                </a:lnTo>
                <a:lnTo>
                  <a:pt x="27529" y="34336"/>
                </a:lnTo>
                <a:lnTo>
                  <a:pt x="27706" y="34096"/>
                </a:lnTo>
                <a:lnTo>
                  <a:pt x="27870" y="33856"/>
                </a:lnTo>
                <a:lnTo>
                  <a:pt x="28034" y="33603"/>
                </a:lnTo>
                <a:lnTo>
                  <a:pt x="28173" y="33338"/>
                </a:lnTo>
                <a:lnTo>
                  <a:pt x="28325" y="33060"/>
                </a:lnTo>
                <a:lnTo>
                  <a:pt x="28464" y="32769"/>
                </a:lnTo>
                <a:lnTo>
                  <a:pt x="28590" y="32466"/>
                </a:lnTo>
                <a:lnTo>
                  <a:pt x="28717" y="32150"/>
                </a:lnTo>
                <a:lnTo>
                  <a:pt x="28830" y="31822"/>
                </a:lnTo>
                <a:lnTo>
                  <a:pt x="28944" y="31481"/>
                </a:lnTo>
                <a:lnTo>
                  <a:pt x="29058" y="31115"/>
                </a:lnTo>
                <a:lnTo>
                  <a:pt x="29159" y="30748"/>
                </a:lnTo>
                <a:lnTo>
                  <a:pt x="29260" y="30369"/>
                </a:lnTo>
                <a:lnTo>
                  <a:pt x="29285" y="30192"/>
                </a:lnTo>
                <a:lnTo>
                  <a:pt x="29310" y="30003"/>
                </a:lnTo>
                <a:lnTo>
                  <a:pt x="29323" y="29813"/>
                </a:lnTo>
                <a:lnTo>
                  <a:pt x="29323" y="29611"/>
                </a:lnTo>
                <a:lnTo>
                  <a:pt x="29310" y="29434"/>
                </a:lnTo>
                <a:lnTo>
                  <a:pt x="29285" y="29270"/>
                </a:lnTo>
                <a:lnTo>
                  <a:pt x="29260" y="29207"/>
                </a:lnTo>
                <a:lnTo>
                  <a:pt x="29235" y="29144"/>
                </a:lnTo>
                <a:lnTo>
                  <a:pt x="29197" y="29106"/>
                </a:lnTo>
                <a:lnTo>
                  <a:pt x="29159" y="29081"/>
                </a:lnTo>
                <a:lnTo>
                  <a:pt x="29020" y="29005"/>
                </a:lnTo>
                <a:lnTo>
                  <a:pt x="28843" y="28967"/>
                </a:lnTo>
                <a:lnTo>
                  <a:pt x="28666" y="28929"/>
                </a:lnTo>
                <a:lnTo>
                  <a:pt x="28477" y="28929"/>
                </a:lnTo>
                <a:lnTo>
                  <a:pt x="28274" y="28942"/>
                </a:lnTo>
                <a:lnTo>
                  <a:pt x="28085" y="28967"/>
                </a:lnTo>
                <a:lnTo>
                  <a:pt x="27908" y="29018"/>
                </a:lnTo>
                <a:lnTo>
                  <a:pt x="27757" y="29081"/>
                </a:lnTo>
                <a:lnTo>
                  <a:pt x="27239" y="29346"/>
                </a:lnTo>
                <a:lnTo>
                  <a:pt x="26733" y="29637"/>
                </a:lnTo>
                <a:lnTo>
                  <a:pt x="26253" y="29940"/>
                </a:lnTo>
                <a:lnTo>
                  <a:pt x="25786" y="30268"/>
                </a:lnTo>
                <a:lnTo>
                  <a:pt x="25356" y="30622"/>
                </a:lnTo>
                <a:lnTo>
                  <a:pt x="24927" y="30988"/>
                </a:lnTo>
                <a:lnTo>
                  <a:pt x="24724" y="31178"/>
                </a:lnTo>
                <a:lnTo>
                  <a:pt x="24535" y="31367"/>
                </a:lnTo>
                <a:lnTo>
                  <a:pt x="24345" y="31569"/>
                </a:lnTo>
                <a:lnTo>
                  <a:pt x="24156" y="31784"/>
                </a:lnTo>
                <a:lnTo>
                  <a:pt x="23979" y="31999"/>
                </a:lnTo>
                <a:lnTo>
                  <a:pt x="23802" y="32214"/>
                </a:lnTo>
                <a:lnTo>
                  <a:pt x="23625" y="32441"/>
                </a:lnTo>
                <a:lnTo>
                  <a:pt x="23474" y="32681"/>
                </a:lnTo>
                <a:lnTo>
                  <a:pt x="23309" y="32921"/>
                </a:lnTo>
                <a:lnTo>
                  <a:pt x="23158" y="33161"/>
                </a:lnTo>
                <a:lnTo>
                  <a:pt x="23006" y="33414"/>
                </a:lnTo>
                <a:lnTo>
                  <a:pt x="22867" y="33666"/>
                </a:lnTo>
                <a:lnTo>
                  <a:pt x="22741" y="33932"/>
                </a:lnTo>
                <a:lnTo>
                  <a:pt x="22615" y="34210"/>
                </a:lnTo>
                <a:lnTo>
                  <a:pt x="22488" y="34487"/>
                </a:lnTo>
                <a:lnTo>
                  <a:pt x="22375" y="34778"/>
                </a:lnTo>
                <a:lnTo>
                  <a:pt x="22261" y="35069"/>
                </a:lnTo>
                <a:lnTo>
                  <a:pt x="22160" y="35372"/>
                </a:lnTo>
                <a:lnTo>
                  <a:pt x="22059" y="35675"/>
                </a:lnTo>
                <a:lnTo>
                  <a:pt x="21970" y="35991"/>
                </a:lnTo>
                <a:lnTo>
                  <a:pt x="21705" y="35435"/>
                </a:lnTo>
                <a:lnTo>
                  <a:pt x="21452" y="34879"/>
                </a:lnTo>
                <a:lnTo>
                  <a:pt x="21200" y="34323"/>
                </a:lnTo>
                <a:lnTo>
                  <a:pt x="20972" y="33767"/>
                </a:lnTo>
                <a:lnTo>
                  <a:pt x="20745" y="33199"/>
                </a:lnTo>
                <a:lnTo>
                  <a:pt x="20530" y="32643"/>
                </a:lnTo>
                <a:lnTo>
                  <a:pt x="20328" y="32087"/>
                </a:lnTo>
                <a:lnTo>
                  <a:pt x="20138" y="31531"/>
                </a:lnTo>
                <a:lnTo>
                  <a:pt x="19949" y="30976"/>
                </a:lnTo>
                <a:lnTo>
                  <a:pt x="19772" y="30407"/>
                </a:lnTo>
                <a:lnTo>
                  <a:pt x="19608" y="29851"/>
                </a:lnTo>
                <a:lnTo>
                  <a:pt x="19456" y="29295"/>
                </a:lnTo>
                <a:lnTo>
                  <a:pt x="19305" y="28740"/>
                </a:lnTo>
                <a:lnTo>
                  <a:pt x="19166" y="28171"/>
                </a:lnTo>
                <a:lnTo>
                  <a:pt x="19039" y="27615"/>
                </a:lnTo>
                <a:lnTo>
                  <a:pt x="18926" y="27060"/>
                </a:lnTo>
                <a:lnTo>
                  <a:pt x="18812" y="26491"/>
                </a:lnTo>
                <a:lnTo>
                  <a:pt x="18698" y="25935"/>
                </a:lnTo>
                <a:lnTo>
                  <a:pt x="18610" y="25379"/>
                </a:lnTo>
                <a:lnTo>
                  <a:pt x="18521" y="24811"/>
                </a:lnTo>
                <a:lnTo>
                  <a:pt x="18370" y="23687"/>
                </a:lnTo>
                <a:lnTo>
                  <a:pt x="18243" y="22575"/>
                </a:lnTo>
                <a:lnTo>
                  <a:pt x="18142" y="21451"/>
                </a:lnTo>
                <a:lnTo>
                  <a:pt x="18079" y="20326"/>
                </a:lnTo>
                <a:lnTo>
                  <a:pt x="18041" y="19202"/>
                </a:lnTo>
                <a:lnTo>
                  <a:pt x="18016" y="18078"/>
                </a:lnTo>
                <a:lnTo>
                  <a:pt x="18016" y="16941"/>
                </a:lnTo>
                <a:lnTo>
                  <a:pt x="18041" y="15816"/>
                </a:lnTo>
                <a:lnTo>
                  <a:pt x="18092" y="14692"/>
                </a:lnTo>
                <a:lnTo>
                  <a:pt x="18155" y="13568"/>
                </a:lnTo>
                <a:lnTo>
                  <a:pt x="18231" y="12431"/>
                </a:lnTo>
                <a:lnTo>
                  <a:pt x="18332" y="11307"/>
                </a:lnTo>
                <a:lnTo>
                  <a:pt x="18446" y="10182"/>
                </a:lnTo>
                <a:lnTo>
                  <a:pt x="18559" y="9045"/>
                </a:lnTo>
                <a:lnTo>
                  <a:pt x="18698" y="7921"/>
                </a:lnTo>
                <a:lnTo>
                  <a:pt x="18850" y="6784"/>
                </a:lnTo>
                <a:lnTo>
                  <a:pt x="19001" y="5660"/>
                </a:lnTo>
                <a:lnTo>
                  <a:pt x="19166" y="4523"/>
                </a:lnTo>
                <a:lnTo>
                  <a:pt x="19519" y="2262"/>
                </a:lnTo>
                <a:lnTo>
                  <a:pt x="19873" y="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2" name="Google Shape;452;p56"/>
          <p:cNvSpPr/>
          <p:nvPr/>
        </p:nvSpPr>
        <p:spPr>
          <a:xfrm rot="10800000">
            <a:off x="1171067" y="3232358"/>
            <a:ext cx="283382" cy="575658"/>
          </a:xfrm>
          <a:custGeom>
            <a:avLst/>
            <a:gdLst/>
            <a:ahLst/>
            <a:cxnLst/>
            <a:rect l="l" t="t" r="r" b="b"/>
            <a:pathLst>
              <a:path w="43397" h="84968" extrusionOk="0">
                <a:moveTo>
                  <a:pt x="25066" y="20718"/>
                </a:moveTo>
                <a:lnTo>
                  <a:pt x="28098" y="21842"/>
                </a:lnTo>
                <a:lnTo>
                  <a:pt x="27769" y="21893"/>
                </a:lnTo>
                <a:lnTo>
                  <a:pt x="27466" y="21918"/>
                </a:lnTo>
                <a:lnTo>
                  <a:pt x="26885" y="21918"/>
                </a:lnTo>
                <a:lnTo>
                  <a:pt x="26619" y="21893"/>
                </a:lnTo>
                <a:lnTo>
                  <a:pt x="26379" y="21868"/>
                </a:lnTo>
                <a:lnTo>
                  <a:pt x="26152" y="21817"/>
                </a:lnTo>
                <a:lnTo>
                  <a:pt x="25937" y="21754"/>
                </a:lnTo>
                <a:lnTo>
                  <a:pt x="25760" y="21666"/>
                </a:lnTo>
                <a:lnTo>
                  <a:pt x="25583" y="21577"/>
                </a:lnTo>
                <a:lnTo>
                  <a:pt x="25445" y="21476"/>
                </a:lnTo>
                <a:lnTo>
                  <a:pt x="25318" y="21350"/>
                </a:lnTo>
                <a:lnTo>
                  <a:pt x="25217" y="21211"/>
                </a:lnTo>
                <a:lnTo>
                  <a:pt x="25141" y="21059"/>
                </a:lnTo>
                <a:lnTo>
                  <a:pt x="25091" y="20895"/>
                </a:lnTo>
                <a:lnTo>
                  <a:pt x="25066" y="20718"/>
                </a:lnTo>
                <a:close/>
                <a:moveTo>
                  <a:pt x="32532" y="17421"/>
                </a:moveTo>
                <a:lnTo>
                  <a:pt x="33138" y="17434"/>
                </a:lnTo>
                <a:lnTo>
                  <a:pt x="33757" y="17472"/>
                </a:lnTo>
                <a:lnTo>
                  <a:pt x="34364" y="17522"/>
                </a:lnTo>
                <a:lnTo>
                  <a:pt x="34983" y="17611"/>
                </a:lnTo>
                <a:lnTo>
                  <a:pt x="35589" y="17724"/>
                </a:lnTo>
                <a:lnTo>
                  <a:pt x="36183" y="17876"/>
                </a:lnTo>
                <a:lnTo>
                  <a:pt x="36777" y="18040"/>
                </a:lnTo>
                <a:lnTo>
                  <a:pt x="37371" y="18242"/>
                </a:lnTo>
                <a:lnTo>
                  <a:pt x="37939" y="18457"/>
                </a:lnTo>
                <a:lnTo>
                  <a:pt x="38217" y="18583"/>
                </a:lnTo>
                <a:lnTo>
                  <a:pt x="38495" y="18710"/>
                </a:lnTo>
                <a:lnTo>
                  <a:pt x="38773" y="18849"/>
                </a:lnTo>
                <a:lnTo>
                  <a:pt x="39038" y="18987"/>
                </a:lnTo>
                <a:lnTo>
                  <a:pt x="39316" y="19139"/>
                </a:lnTo>
                <a:lnTo>
                  <a:pt x="39569" y="19291"/>
                </a:lnTo>
                <a:lnTo>
                  <a:pt x="39834" y="19455"/>
                </a:lnTo>
                <a:lnTo>
                  <a:pt x="40087" y="19632"/>
                </a:lnTo>
                <a:lnTo>
                  <a:pt x="40327" y="19809"/>
                </a:lnTo>
                <a:lnTo>
                  <a:pt x="40567" y="19998"/>
                </a:lnTo>
                <a:lnTo>
                  <a:pt x="40807" y="20188"/>
                </a:lnTo>
                <a:lnTo>
                  <a:pt x="41034" y="20377"/>
                </a:lnTo>
                <a:lnTo>
                  <a:pt x="41262" y="20592"/>
                </a:lnTo>
                <a:lnTo>
                  <a:pt x="41477" y="20794"/>
                </a:lnTo>
                <a:lnTo>
                  <a:pt x="41679" y="21021"/>
                </a:lnTo>
                <a:lnTo>
                  <a:pt x="41881" y="21249"/>
                </a:lnTo>
                <a:lnTo>
                  <a:pt x="42083" y="21476"/>
                </a:lnTo>
                <a:lnTo>
                  <a:pt x="42273" y="21716"/>
                </a:lnTo>
                <a:lnTo>
                  <a:pt x="41173" y="21880"/>
                </a:lnTo>
                <a:lnTo>
                  <a:pt x="40087" y="22007"/>
                </a:lnTo>
                <a:lnTo>
                  <a:pt x="39013" y="22108"/>
                </a:lnTo>
                <a:lnTo>
                  <a:pt x="38470" y="22146"/>
                </a:lnTo>
                <a:lnTo>
                  <a:pt x="37927" y="22184"/>
                </a:lnTo>
                <a:lnTo>
                  <a:pt x="37396" y="22209"/>
                </a:lnTo>
                <a:lnTo>
                  <a:pt x="36853" y="22221"/>
                </a:lnTo>
                <a:lnTo>
                  <a:pt x="35261" y="22221"/>
                </a:lnTo>
                <a:lnTo>
                  <a:pt x="34718" y="22196"/>
                </a:lnTo>
                <a:lnTo>
                  <a:pt x="34187" y="22171"/>
                </a:lnTo>
                <a:lnTo>
                  <a:pt x="33656" y="22133"/>
                </a:lnTo>
                <a:lnTo>
                  <a:pt x="33126" y="22082"/>
                </a:lnTo>
                <a:lnTo>
                  <a:pt x="32608" y="22032"/>
                </a:lnTo>
                <a:lnTo>
                  <a:pt x="32077" y="21969"/>
                </a:lnTo>
                <a:lnTo>
                  <a:pt x="31547" y="21893"/>
                </a:lnTo>
                <a:lnTo>
                  <a:pt x="31029" y="21805"/>
                </a:lnTo>
                <a:lnTo>
                  <a:pt x="30498" y="21704"/>
                </a:lnTo>
                <a:lnTo>
                  <a:pt x="29980" y="21602"/>
                </a:lnTo>
                <a:lnTo>
                  <a:pt x="29449" y="21489"/>
                </a:lnTo>
                <a:lnTo>
                  <a:pt x="28931" y="21362"/>
                </a:lnTo>
                <a:lnTo>
                  <a:pt x="28401" y="21223"/>
                </a:lnTo>
                <a:lnTo>
                  <a:pt x="27883" y="21072"/>
                </a:lnTo>
                <a:lnTo>
                  <a:pt x="27365" y="20908"/>
                </a:lnTo>
                <a:lnTo>
                  <a:pt x="26847" y="20731"/>
                </a:lnTo>
                <a:lnTo>
                  <a:pt x="26329" y="20554"/>
                </a:lnTo>
                <a:lnTo>
                  <a:pt x="25811" y="20352"/>
                </a:lnTo>
                <a:lnTo>
                  <a:pt x="25293" y="20150"/>
                </a:lnTo>
                <a:lnTo>
                  <a:pt x="25482" y="19960"/>
                </a:lnTo>
                <a:lnTo>
                  <a:pt x="25672" y="19783"/>
                </a:lnTo>
                <a:lnTo>
                  <a:pt x="25874" y="19606"/>
                </a:lnTo>
                <a:lnTo>
                  <a:pt x="26076" y="19442"/>
                </a:lnTo>
                <a:lnTo>
                  <a:pt x="26291" y="19278"/>
                </a:lnTo>
                <a:lnTo>
                  <a:pt x="26506" y="19126"/>
                </a:lnTo>
                <a:lnTo>
                  <a:pt x="26733" y="18975"/>
                </a:lnTo>
                <a:lnTo>
                  <a:pt x="26973" y="18836"/>
                </a:lnTo>
                <a:lnTo>
                  <a:pt x="27213" y="18710"/>
                </a:lnTo>
                <a:lnTo>
                  <a:pt x="27453" y="18583"/>
                </a:lnTo>
                <a:lnTo>
                  <a:pt x="27706" y="18457"/>
                </a:lnTo>
                <a:lnTo>
                  <a:pt x="27959" y="18343"/>
                </a:lnTo>
                <a:lnTo>
                  <a:pt x="28224" y="18242"/>
                </a:lnTo>
                <a:lnTo>
                  <a:pt x="28477" y="18141"/>
                </a:lnTo>
                <a:lnTo>
                  <a:pt x="28755" y="18040"/>
                </a:lnTo>
                <a:lnTo>
                  <a:pt x="29020" y="17952"/>
                </a:lnTo>
                <a:lnTo>
                  <a:pt x="29576" y="17800"/>
                </a:lnTo>
                <a:lnTo>
                  <a:pt x="30157" y="17674"/>
                </a:lnTo>
                <a:lnTo>
                  <a:pt x="30738" y="17573"/>
                </a:lnTo>
                <a:lnTo>
                  <a:pt x="31332" y="17497"/>
                </a:lnTo>
                <a:lnTo>
                  <a:pt x="31926" y="17446"/>
                </a:lnTo>
                <a:lnTo>
                  <a:pt x="32532" y="17421"/>
                </a:lnTo>
                <a:close/>
                <a:moveTo>
                  <a:pt x="22109" y="20276"/>
                </a:moveTo>
                <a:lnTo>
                  <a:pt x="22754" y="20301"/>
                </a:lnTo>
                <a:lnTo>
                  <a:pt x="23410" y="20352"/>
                </a:lnTo>
                <a:lnTo>
                  <a:pt x="24067" y="20415"/>
                </a:lnTo>
                <a:lnTo>
                  <a:pt x="23613" y="20895"/>
                </a:lnTo>
                <a:lnTo>
                  <a:pt x="23145" y="21362"/>
                </a:lnTo>
                <a:lnTo>
                  <a:pt x="22665" y="21805"/>
                </a:lnTo>
                <a:lnTo>
                  <a:pt x="22185" y="22221"/>
                </a:lnTo>
                <a:lnTo>
                  <a:pt x="21705" y="22626"/>
                </a:lnTo>
                <a:lnTo>
                  <a:pt x="21200" y="23017"/>
                </a:lnTo>
                <a:lnTo>
                  <a:pt x="20707" y="23371"/>
                </a:lnTo>
                <a:lnTo>
                  <a:pt x="20189" y="23725"/>
                </a:lnTo>
                <a:lnTo>
                  <a:pt x="19671" y="24053"/>
                </a:lnTo>
                <a:lnTo>
                  <a:pt x="19153" y="24356"/>
                </a:lnTo>
                <a:lnTo>
                  <a:pt x="18622" y="24647"/>
                </a:lnTo>
                <a:lnTo>
                  <a:pt x="18092" y="24912"/>
                </a:lnTo>
                <a:lnTo>
                  <a:pt x="17548" y="25165"/>
                </a:lnTo>
                <a:lnTo>
                  <a:pt x="16993" y="25405"/>
                </a:lnTo>
                <a:lnTo>
                  <a:pt x="16437" y="25620"/>
                </a:lnTo>
                <a:lnTo>
                  <a:pt x="15881" y="25822"/>
                </a:lnTo>
                <a:lnTo>
                  <a:pt x="15312" y="25999"/>
                </a:lnTo>
                <a:lnTo>
                  <a:pt x="14731" y="26163"/>
                </a:lnTo>
                <a:lnTo>
                  <a:pt x="14150" y="26314"/>
                </a:lnTo>
                <a:lnTo>
                  <a:pt x="13569" y="26441"/>
                </a:lnTo>
                <a:lnTo>
                  <a:pt x="12975" y="26554"/>
                </a:lnTo>
                <a:lnTo>
                  <a:pt x="12369" y="26656"/>
                </a:lnTo>
                <a:lnTo>
                  <a:pt x="11762" y="26744"/>
                </a:lnTo>
                <a:lnTo>
                  <a:pt x="11156" y="26807"/>
                </a:lnTo>
                <a:lnTo>
                  <a:pt x="10537" y="26858"/>
                </a:lnTo>
                <a:lnTo>
                  <a:pt x="9918" y="26896"/>
                </a:lnTo>
                <a:lnTo>
                  <a:pt x="9286" y="26908"/>
                </a:lnTo>
                <a:lnTo>
                  <a:pt x="8654" y="26921"/>
                </a:lnTo>
                <a:lnTo>
                  <a:pt x="8023" y="26908"/>
                </a:lnTo>
                <a:lnTo>
                  <a:pt x="7378" y="26883"/>
                </a:lnTo>
                <a:lnTo>
                  <a:pt x="6734" y="26845"/>
                </a:lnTo>
                <a:lnTo>
                  <a:pt x="6077" y="26782"/>
                </a:lnTo>
                <a:lnTo>
                  <a:pt x="6557" y="26390"/>
                </a:lnTo>
                <a:lnTo>
                  <a:pt x="7050" y="25999"/>
                </a:lnTo>
                <a:lnTo>
                  <a:pt x="7555" y="25620"/>
                </a:lnTo>
                <a:lnTo>
                  <a:pt x="8048" y="25253"/>
                </a:lnTo>
                <a:lnTo>
                  <a:pt x="8553" y="24887"/>
                </a:lnTo>
                <a:lnTo>
                  <a:pt x="9059" y="24533"/>
                </a:lnTo>
                <a:lnTo>
                  <a:pt x="9577" y="24205"/>
                </a:lnTo>
                <a:lnTo>
                  <a:pt x="10082" y="23864"/>
                </a:lnTo>
                <a:lnTo>
                  <a:pt x="10600" y="23548"/>
                </a:lnTo>
                <a:lnTo>
                  <a:pt x="11131" y="23245"/>
                </a:lnTo>
                <a:lnTo>
                  <a:pt x="11649" y="22954"/>
                </a:lnTo>
                <a:lnTo>
                  <a:pt x="12192" y="22676"/>
                </a:lnTo>
                <a:lnTo>
                  <a:pt x="12722" y="22411"/>
                </a:lnTo>
                <a:lnTo>
                  <a:pt x="13266" y="22158"/>
                </a:lnTo>
                <a:lnTo>
                  <a:pt x="13809" y="21918"/>
                </a:lnTo>
                <a:lnTo>
                  <a:pt x="14365" y="21691"/>
                </a:lnTo>
                <a:lnTo>
                  <a:pt x="14921" y="21476"/>
                </a:lnTo>
                <a:lnTo>
                  <a:pt x="15489" y="21287"/>
                </a:lnTo>
                <a:lnTo>
                  <a:pt x="16058" y="21110"/>
                </a:lnTo>
                <a:lnTo>
                  <a:pt x="16639" y="20946"/>
                </a:lnTo>
                <a:lnTo>
                  <a:pt x="17220" y="20794"/>
                </a:lnTo>
                <a:lnTo>
                  <a:pt x="17801" y="20668"/>
                </a:lnTo>
                <a:lnTo>
                  <a:pt x="18395" y="20554"/>
                </a:lnTo>
                <a:lnTo>
                  <a:pt x="19001" y="20466"/>
                </a:lnTo>
                <a:lnTo>
                  <a:pt x="19608" y="20390"/>
                </a:lnTo>
                <a:lnTo>
                  <a:pt x="20227" y="20327"/>
                </a:lnTo>
                <a:lnTo>
                  <a:pt x="20846" y="20289"/>
                </a:lnTo>
                <a:lnTo>
                  <a:pt x="21478" y="20276"/>
                </a:lnTo>
                <a:close/>
                <a:moveTo>
                  <a:pt x="25533" y="22424"/>
                </a:moveTo>
                <a:lnTo>
                  <a:pt x="26051" y="22449"/>
                </a:lnTo>
                <a:lnTo>
                  <a:pt x="26569" y="22487"/>
                </a:lnTo>
                <a:lnTo>
                  <a:pt x="27087" y="22537"/>
                </a:lnTo>
                <a:lnTo>
                  <a:pt x="27605" y="22626"/>
                </a:lnTo>
                <a:lnTo>
                  <a:pt x="28123" y="22727"/>
                </a:lnTo>
                <a:lnTo>
                  <a:pt x="28641" y="22866"/>
                </a:lnTo>
                <a:lnTo>
                  <a:pt x="29159" y="23005"/>
                </a:lnTo>
                <a:lnTo>
                  <a:pt x="29664" y="23182"/>
                </a:lnTo>
                <a:lnTo>
                  <a:pt x="30169" y="23371"/>
                </a:lnTo>
                <a:lnTo>
                  <a:pt x="30675" y="23586"/>
                </a:lnTo>
                <a:lnTo>
                  <a:pt x="31168" y="23813"/>
                </a:lnTo>
                <a:lnTo>
                  <a:pt x="31660" y="24053"/>
                </a:lnTo>
                <a:lnTo>
                  <a:pt x="32140" y="24318"/>
                </a:lnTo>
                <a:lnTo>
                  <a:pt x="32620" y="24609"/>
                </a:lnTo>
                <a:lnTo>
                  <a:pt x="33075" y="24912"/>
                </a:lnTo>
                <a:lnTo>
                  <a:pt x="33543" y="25228"/>
                </a:lnTo>
                <a:lnTo>
                  <a:pt x="33985" y="25569"/>
                </a:lnTo>
                <a:lnTo>
                  <a:pt x="34427" y="25923"/>
                </a:lnTo>
                <a:lnTo>
                  <a:pt x="34857" y="26289"/>
                </a:lnTo>
                <a:lnTo>
                  <a:pt x="35273" y="26668"/>
                </a:lnTo>
                <a:lnTo>
                  <a:pt x="35678" y="27060"/>
                </a:lnTo>
                <a:lnTo>
                  <a:pt x="36069" y="27477"/>
                </a:lnTo>
                <a:lnTo>
                  <a:pt x="36436" y="27894"/>
                </a:lnTo>
                <a:lnTo>
                  <a:pt x="36802" y="28336"/>
                </a:lnTo>
                <a:lnTo>
                  <a:pt x="37143" y="28778"/>
                </a:lnTo>
                <a:lnTo>
                  <a:pt x="37484" y="29245"/>
                </a:lnTo>
                <a:lnTo>
                  <a:pt x="37788" y="29713"/>
                </a:lnTo>
                <a:lnTo>
                  <a:pt x="38091" y="30193"/>
                </a:lnTo>
                <a:lnTo>
                  <a:pt x="38369" y="30685"/>
                </a:lnTo>
                <a:lnTo>
                  <a:pt x="38634" y="31191"/>
                </a:lnTo>
                <a:lnTo>
                  <a:pt x="38874" y="31709"/>
                </a:lnTo>
                <a:lnTo>
                  <a:pt x="38571" y="31658"/>
                </a:lnTo>
                <a:lnTo>
                  <a:pt x="38255" y="31582"/>
                </a:lnTo>
                <a:lnTo>
                  <a:pt x="37901" y="31481"/>
                </a:lnTo>
                <a:lnTo>
                  <a:pt x="37522" y="31367"/>
                </a:lnTo>
                <a:lnTo>
                  <a:pt x="37131" y="31229"/>
                </a:lnTo>
                <a:lnTo>
                  <a:pt x="36701" y="31064"/>
                </a:lnTo>
                <a:lnTo>
                  <a:pt x="36259" y="30875"/>
                </a:lnTo>
                <a:lnTo>
                  <a:pt x="35804" y="30673"/>
                </a:lnTo>
                <a:lnTo>
                  <a:pt x="35324" y="30458"/>
                </a:lnTo>
                <a:lnTo>
                  <a:pt x="34831" y="30218"/>
                </a:lnTo>
                <a:lnTo>
                  <a:pt x="34339" y="29965"/>
                </a:lnTo>
                <a:lnTo>
                  <a:pt x="33821" y="29700"/>
                </a:lnTo>
                <a:lnTo>
                  <a:pt x="33303" y="29409"/>
                </a:lnTo>
                <a:lnTo>
                  <a:pt x="32785" y="29119"/>
                </a:lnTo>
                <a:lnTo>
                  <a:pt x="32254" y="28803"/>
                </a:lnTo>
                <a:lnTo>
                  <a:pt x="31736" y="28475"/>
                </a:lnTo>
                <a:lnTo>
                  <a:pt x="31205" y="28146"/>
                </a:lnTo>
                <a:lnTo>
                  <a:pt x="30687" y="27805"/>
                </a:lnTo>
                <a:lnTo>
                  <a:pt x="30182" y="27451"/>
                </a:lnTo>
                <a:lnTo>
                  <a:pt x="29677" y="27085"/>
                </a:lnTo>
                <a:lnTo>
                  <a:pt x="29171" y="26719"/>
                </a:lnTo>
                <a:lnTo>
                  <a:pt x="28691" y="26352"/>
                </a:lnTo>
                <a:lnTo>
                  <a:pt x="28224" y="25961"/>
                </a:lnTo>
                <a:lnTo>
                  <a:pt x="27769" y="25582"/>
                </a:lnTo>
                <a:lnTo>
                  <a:pt x="27340" y="25190"/>
                </a:lnTo>
                <a:lnTo>
                  <a:pt x="26935" y="24799"/>
                </a:lnTo>
                <a:lnTo>
                  <a:pt x="26544" y="24407"/>
                </a:lnTo>
                <a:lnTo>
                  <a:pt x="26177" y="24015"/>
                </a:lnTo>
                <a:lnTo>
                  <a:pt x="25836" y="23611"/>
                </a:lnTo>
                <a:lnTo>
                  <a:pt x="25533" y="23219"/>
                </a:lnTo>
                <a:lnTo>
                  <a:pt x="25255" y="22828"/>
                </a:lnTo>
                <a:lnTo>
                  <a:pt x="25015" y="22436"/>
                </a:lnTo>
                <a:lnTo>
                  <a:pt x="25533" y="22424"/>
                </a:lnTo>
                <a:close/>
                <a:moveTo>
                  <a:pt x="19444" y="29991"/>
                </a:moveTo>
                <a:lnTo>
                  <a:pt x="20025" y="30003"/>
                </a:lnTo>
                <a:lnTo>
                  <a:pt x="20568" y="30028"/>
                </a:lnTo>
                <a:lnTo>
                  <a:pt x="21086" y="30079"/>
                </a:lnTo>
                <a:lnTo>
                  <a:pt x="21566" y="30155"/>
                </a:lnTo>
                <a:lnTo>
                  <a:pt x="21996" y="30243"/>
                </a:lnTo>
                <a:lnTo>
                  <a:pt x="22198" y="30294"/>
                </a:lnTo>
                <a:lnTo>
                  <a:pt x="22400" y="30357"/>
                </a:lnTo>
                <a:lnTo>
                  <a:pt x="21718" y="30837"/>
                </a:lnTo>
                <a:lnTo>
                  <a:pt x="21035" y="31292"/>
                </a:lnTo>
                <a:lnTo>
                  <a:pt x="20353" y="31721"/>
                </a:lnTo>
                <a:lnTo>
                  <a:pt x="19658" y="32125"/>
                </a:lnTo>
                <a:lnTo>
                  <a:pt x="18963" y="32517"/>
                </a:lnTo>
                <a:lnTo>
                  <a:pt x="18269" y="32883"/>
                </a:lnTo>
                <a:lnTo>
                  <a:pt x="17574" y="33224"/>
                </a:lnTo>
                <a:lnTo>
                  <a:pt x="16879" y="33540"/>
                </a:lnTo>
                <a:lnTo>
                  <a:pt x="16171" y="33843"/>
                </a:lnTo>
                <a:lnTo>
                  <a:pt x="15477" y="34121"/>
                </a:lnTo>
                <a:lnTo>
                  <a:pt x="14782" y="34374"/>
                </a:lnTo>
                <a:lnTo>
                  <a:pt x="14100" y="34601"/>
                </a:lnTo>
                <a:lnTo>
                  <a:pt x="13405" y="34816"/>
                </a:lnTo>
                <a:lnTo>
                  <a:pt x="12722" y="35006"/>
                </a:lnTo>
                <a:lnTo>
                  <a:pt x="12053" y="35170"/>
                </a:lnTo>
                <a:lnTo>
                  <a:pt x="11383" y="35321"/>
                </a:lnTo>
                <a:lnTo>
                  <a:pt x="10714" y="35435"/>
                </a:lnTo>
                <a:lnTo>
                  <a:pt x="10057" y="35536"/>
                </a:lnTo>
                <a:lnTo>
                  <a:pt x="9412" y="35625"/>
                </a:lnTo>
                <a:lnTo>
                  <a:pt x="8768" y="35675"/>
                </a:lnTo>
                <a:lnTo>
                  <a:pt x="8149" y="35726"/>
                </a:lnTo>
                <a:lnTo>
                  <a:pt x="7530" y="35738"/>
                </a:lnTo>
                <a:lnTo>
                  <a:pt x="6924" y="35738"/>
                </a:lnTo>
                <a:lnTo>
                  <a:pt x="6330" y="35713"/>
                </a:lnTo>
                <a:lnTo>
                  <a:pt x="5761" y="35663"/>
                </a:lnTo>
                <a:lnTo>
                  <a:pt x="5193" y="35599"/>
                </a:lnTo>
                <a:lnTo>
                  <a:pt x="4650" y="35511"/>
                </a:lnTo>
                <a:lnTo>
                  <a:pt x="4119" y="35397"/>
                </a:lnTo>
                <a:lnTo>
                  <a:pt x="3601" y="35271"/>
                </a:lnTo>
                <a:lnTo>
                  <a:pt x="3108" y="35119"/>
                </a:lnTo>
                <a:lnTo>
                  <a:pt x="2628" y="34943"/>
                </a:lnTo>
                <a:lnTo>
                  <a:pt x="2161" y="34753"/>
                </a:lnTo>
                <a:lnTo>
                  <a:pt x="2616" y="34437"/>
                </a:lnTo>
                <a:lnTo>
                  <a:pt x="3096" y="34134"/>
                </a:lnTo>
                <a:lnTo>
                  <a:pt x="3614" y="33831"/>
                </a:lnTo>
                <a:lnTo>
                  <a:pt x="4169" y="33540"/>
                </a:lnTo>
                <a:lnTo>
                  <a:pt x="4751" y="33262"/>
                </a:lnTo>
                <a:lnTo>
                  <a:pt x="5370" y="32984"/>
                </a:lnTo>
                <a:lnTo>
                  <a:pt x="6014" y="32719"/>
                </a:lnTo>
                <a:lnTo>
                  <a:pt x="6671" y="32454"/>
                </a:lnTo>
                <a:lnTo>
                  <a:pt x="7366" y="32214"/>
                </a:lnTo>
                <a:lnTo>
                  <a:pt x="8061" y="31974"/>
                </a:lnTo>
                <a:lnTo>
                  <a:pt x="8781" y="31746"/>
                </a:lnTo>
                <a:lnTo>
                  <a:pt x="9514" y="31532"/>
                </a:lnTo>
                <a:lnTo>
                  <a:pt x="10246" y="31330"/>
                </a:lnTo>
                <a:lnTo>
                  <a:pt x="10992" y="31140"/>
                </a:lnTo>
                <a:lnTo>
                  <a:pt x="11737" y="30963"/>
                </a:lnTo>
                <a:lnTo>
                  <a:pt x="12495" y="30799"/>
                </a:lnTo>
                <a:lnTo>
                  <a:pt x="13240" y="30647"/>
                </a:lnTo>
                <a:lnTo>
                  <a:pt x="13986" y="30508"/>
                </a:lnTo>
                <a:lnTo>
                  <a:pt x="14719" y="30382"/>
                </a:lnTo>
                <a:lnTo>
                  <a:pt x="15439" y="30281"/>
                </a:lnTo>
                <a:lnTo>
                  <a:pt x="16159" y="30193"/>
                </a:lnTo>
                <a:lnTo>
                  <a:pt x="16854" y="30117"/>
                </a:lnTo>
                <a:lnTo>
                  <a:pt x="17536" y="30054"/>
                </a:lnTo>
                <a:lnTo>
                  <a:pt x="18193" y="30016"/>
                </a:lnTo>
                <a:lnTo>
                  <a:pt x="18837" y="29991"/>
                </a:lnTo>
                <a:close/>
                <a:moveTo>
                  <a:pt x="26885" y="32833"/>
                </a:moveTo>
                <a:lnTo>
                  <a:pt x="27213" y="32845"/>
                </a:lnTo>
                <a:lnTo>
                  <a:pt x="27529" y="32858"/>
                </a:lnTo>
                <a:lnTo>
                  <a:pt x="27858" y="32883"/>
                </a:lnTo>
                <a:lnTo>
                  <a:pt x="28173" y="32921"/>
                </a:lnTo>
                <a:lnTo>
                  <a:pt x="28502" y="32972"/>
                </a:lnTo>
                <a:lnTo>
                  <a:pt x="28843" y="33022"/>
                </a:lnTo>
                <a:lnTo>
                  <a:pt x="29171" y="33086"/>
                </a:lnTo>
                <a:lnTo>
                  <a:pt x="29513" y="33161"/>
                </a:lnTo>
                <a:lnTo>
                  <a:pt x="30182" y="33326"/>
                </a:lnTo>
                <a:lnTo>
                  <a:pt x="30864" y="33515"/>
                </a:lnTo>
                <a:lnTo>
                  <a:pt x="31547" y="33742"/>
                </a:lnTo>
                <a:lnTo>
                  <a:pt x="32216" y="34008"/>
                </a:lnTo>
                <a:lnTo>
                  <a:pt x="32898" y="34286"/>
                </a:lnTo>
                <a:lnTo>
                  <a:pt x="33568" y="34601"/>
                </a:lnTo>
                <a:lnTo>
                  <a:pt x="34238" y="34930"/>
                </a:lnTo>
                <a:lnTo>
                  <a:pt x="34894" y="35284"/>
                </a:lnTo>
                <a:lnTo>
                  <a:pt x="35539" y="35663"/>
                </a:lnTo>
                <a:lnTo>
                  <a:pt x="36170" y="36067"/>
                </a:lnTo>
                <a:lnTo>
                  <a:pt x="36790" y="36484"/>
                </a:lnTo>
                <a:lnTo>
                  <a:pt x="37383" y="36913"/>
                </a:lnTo>
                <a:lnTo>
                  <a:pt x="37964" y="37368"/>
                </a:lnTo>
                <a:lnTo>
                  <a:pt x="38520" y="37823"/>
                </a:lnTo>
                <a:lnTo>
                  <a:pt x="39064" y="38303"/>
                </a:lnTo>
                <a:lnTo>
                  <a:pt x="39569" y="38795"/>
                </a:lnTo>
                <a:lnTo>
                  <a:pt x="40049" y="39301"/>
                </a:lnTo>
                <a:lnTo>
                  <a:pt x="40491" y="39806"/>
                </a:lnTo>
                <a:lnTo>
                  <a:pt x="40706" y="40071"/>
                </a:lnTo>
                <a:lnTo>
                  <a:pt x="40908" y="40324"/>
                </a:lnTo>
                <a:lnTo>
                  <a:pt x="41110" y="40589"/>
                </a:lnTo>
                <a:lnTo>
                  <a:pt x="41300" y="40855"/>
                </a:lnTo>
                <a:lnTo>
                  <a:pt x="41477" y="41120"/>
                </a:lnTo>
                <a:lnTo>
                  <a:pt x="41641" y="41385"/>
                </a:lnTo>
                <a:lnTo>
                  <a:pt x="41805" y="41650"/>
                </a:lnTo>
                <a:lnTo>
                  <a:pt x="41944" y="41916"/>
                </a:lnTo>
                <a:lnTo>
                  <a:pt x="41312" y="41764"/>
                </a:lnTo>
                <a:lnTo>
                  <a:pt x="40693" y="41600"/>
                </a:lnTo>
                <a:lnTo>
                  <a:pt x="40062" y="41423"/>
                </a:lnTo>
                <a:lnTo>
                  <a:pt x="39443" y="41246"/>
                </a:lnTo>
                <a:lnTo>
                  <a:pt x="38836" y="41057"/>
                </a:lnTo>
                <a:lnTo>
                  <a:pt x="38230" y="40855"/>
                </a:lnTo>
                <a:lnTo>
                  <a:pt x="37623" y="40652"/>
                </a:lnTo>
                <a:lnTo>
                  <a:pt x="37017" y="40438"/>
                </a:lnTo>
                <a:lnTo>
                  <a:pt x="36423" y="40223"/>
                </a:lnTo>
                <a:lnTo>
                  <a:pt x="35829" y="39996"/>
                </a:lnTo>
                <a:lnTo>
                  <a:pt x="35236" y="39768"/>
                </a:lnTo>
                <a:lnTo>
                  <a:pt x="34654" y="39516"/>
                </a:lnTo>
                <a:lnTo>
                  <a:pt x="33492" y="39023"/>
                </a:lnTo>
                <a:lnTo>
                  <a:pt x="32342" y="38492"/>
                </a:lnTo>
                <a:lnTo>
                  <a:pt x="31193" y="37936"/>
                </a:lnTo>
                <a:lnTo>
                  <a:pt x="30068" y="37368"/>
                </a:lnTo>
                <a:lnTo>
                  <a:pt x="28944" y="36762"/>
                </a:lnTo>
                <a:lnTo>
                  <a:pt x="27832" y="36155"/>
                </a:lnTo>
                <a:lnTo>
                  <a:pt x="26733" y="35511"/>
                </a:lnTo>
                <a:lnTo>
                  <a:pt x="25621" y="34867"/>
                </a:lnTo>
                <a:lnTo>
                  <a:pt x="24535" y="34197"/>
                </a:lnTo>
                <a:lnTo>
                  <a:pt x="23448" y="33528"/>
                </a:lnTo>
                <a:lnTo>
                  <a:pt x="23701" y="33401"/>
                </a:lnTo>
                <a:lnTo>
                  <a:pt x="23966" y="33300"/>
                </a:lnTo>
                <a:lnTo>
                  <a:pt x="24232" y="33199"/>
                </a:lnTo>
                <a:lnTo>
                  <a:pt x="24510" y="33123"/>
                </a:lnTo>
                <a:lnTo>
                  <a:pt x="24788" y="33048"/>
                </a:lnTo>
                <a:lnTo>
                  <a:pt x="25078" y="32984"/>
                </a:lnTo>
                <a:lnTo>
                  <a:pt x="25369" y="32934"/>
                </a:lnTo>
                <a:lnTo>
                  <a:pt x="25659" y="32896"/>
                </a:lnTo>
                <a:lnTo>
                  <a:pt x="25962" y="32871"/>
                </a:lnTo>
                <a:lnTo>
                  <a:pt x="26266" y="32845"/>
                </a:lnTo>
                <a:lnTo>
                  <a:pt x="26582" y="32833"/>
                </a:lnTo>
                <a:close/>
                <a:moveTo>
                  <a:pt x="19216" y="38593"/>
                </a:moveTo>
                <a:lnTo>
                  <a:pt x="19772" y="38619"/>
                </a:lnTo>
                <a:lnTo>
                  <a:pt x="20341" y="38644"/>
                </a:lnTo>
                <a:lnTo>
                  <a:pt x="20025" y="38934"/>
                </a:lnTo>
                <a:lnTo>
                  <a:pt x="19684" y="39225"/>
                </a:lnTo>
                <a:lnTo>
                  <a:pt x="19317" y="39516"/>
                </a:lnTo>
                <a:lnTo>
                  <a:pt x="18913" y="39793"/>
                </a:lnTo>
                <a:lnTo>
                  <a:pt x="18496" y="40071"/>
                </a:lnTo>
                <a:lnTo>
                  <a:pt x="18066" y="40337"/>
                </a:lnTo>
                <a:lnTo>
                  <a:pt x="17599" y="40602"/>
                </a:lnTo>
                <a:lnTo>
                  <a:pt x="17132" y="40855"/>
                </a:lnTo>
                <a:lnTo>
                  <a:pt x="16626" y="41095"/>
                </a:lnTo>
                <a:lnTo>
                  <a:pt x="16121" y="41335"/>
                </a:lnTo>
                <a:lnTo>
                  <a:pt x="15590" y="41562"/>
                </a:lnTo>
                <a:lnTo>
                  <a:pt x="15060" y="41777"/>
                </a:lnTo>
                <a:lnTo>
                  <a:pt x="14504" y="41979"/>
                </a:lnTo>
                <a:lnTo>
                  <a:pt x="13948" y="42168"/>
                </a:lnTo>
                <a:lnTo>
                  <a:pt x="13379" y="42345"/>
                </a:lnTo>
                <a:lnTo>
                  <a:pt x="12811" y="42509"/>
                </a:lnTo>
                <a:lnTo>
                  <a:pt x="12230" y="42648"/>
                </a:lnTo>
                <a:lnTo>
                  <a:pt x="11649" y="42787"/>
                </a:lnTo>
                <a:lnTo>
                  <a:pt x="11067" y="42901"/>
                </a:lnTo>
                <a:lnTo>
                  <a:pt x="10474" y="43002"/>
                </a:lnTo>
                <a:lnTo>
                  <a:pt x="9893" y="43091"/>
                </a:lnTo>
                <a:lnTo>
                  <a:pt x="9311" y="43154"/>
                </a:lnTo>
                <a:lnTo>
                  <a:pt x="8743" y="43192"/>
                </a:lnTo>
                <a:lnTo>
                  <a:pt x="8162" y="43217"/>
                </a:lnTo>
                <a:lnTo>
                  <a:pt x="7606" y="43230"/>
                </a:lnTo>
                <a:lnTo>
                  <a:pt x="7050" y="43217"/>
                </a:lnTo>
                <a:lnTo>
                  <a:pt x="6494" y="43179"/>
                </a:lnTo>
                <a:lnTo>
                  <a:pt x="5963" y="43116"/>
                </a:lnTo>
                <a:lnTo>
                  <a:pt x="5445" y="43040"/>
                </a:lnTo>
                <a:lnTo>
                  <a:pt x="4940" y="42926"/>
                </a:lnTo>
                <a:lnTo>
                  <a:pt x="4447" y="42800"/>
                </a:lnTo>
                <a:lnTo>
                  <a:pt x="3980" y="42648"/>
                </a:lnTo>
                <a:lnTo>
                  <a:pt x="4447" y="42383"/>
                </a:lnTo>
                <a:lnTo>
                  <a:pt x="4927" y="42130"/>
                </a:lnTo>
                <a:lnTo>
                  <a:pt x="5395" y="41878"/>
                </a:lnTo>
                <a:lnTo>
                  <a:pt x="5875" y="41638"/>
                </a:lnTo>
                <a:lnTo>
                  <a:pt x="6355" y="41410"/>
                </a:lnTo>
                <a:lnTo>
                  <a:pt x="6835" y="41183"/>
                </a:lnTo>
                <a:lnTo>
                  <a:pt x="7328" y="40968"/>
                </a:lnTo>
                <a:lnTo>
                  <a:pt x="7808" y="40766"/>
                </a:lnTo>
                <a:lnTo>
                  <a:pt x="8301" y="40564"/>
                </a:lnTo>
                <a:lnTo>
                  <a:pt x="8793" y="40375"/>
                </a:lnTo>
                <a:lnTo>
                  <a:pt x="9286" y="40198"/>
                </a:lnTo>
                <a:lnTo>
                  <a:pt x="9779" y="40033"/>
                </a:lnTo>
                <a:lnTo>
                  <a:pt x="10284" y="39869"/>
                </a:lnTo>
                <a:lnTo>
                  <a:pt x="10789" y="39718"/>
                </a:lnTo>
                <a:lnTo>
                  <a:pt x="11295" y="39579"/>
                </a:lnTo>
                <a:lnTo>
                  <a:pt x="11800" y="39440"/>
                </a:lnTo>
                <a:lnTo>
                  <a:pt x="12306" y="39326"/>
                </a:lnTo>
                <a:lnTo>
                  <a:pt x="12824" y="39212"/>
                </a:lnTo>
                <a:lnTo>
                  <a:pt x="13341" y="39099"/>
                </a:lnTo>
                <a:lnTo>
                  <a:pt x="13859" y="39010"/>
                </a:lnTo>
                <a:lnTo>
                  <a:pt x="14377" y="38922"/>
                </a:lnTo>
                <a:lnTo>
                  <a:pt x="14908" y="38846"/>
                </a:lnTo>
                <a:lnTo>
                  <a:pt x="15426" y="38783"/>
                </a:lnTo>
                <a:lnTo>
                  <a:pt x="15957" y="38732"/>
                </a:lnTo>
                <a:lnTo>
                  <a:pt x="16500" y="38682"/>
                </a:lnTo>
                <a:lnTo>
                  <a:pt x="17031" y="38644"/>
                </a:lnTo>
                <a:lnTo>
                  <a:pt x="17574" y="38619"/>
                </a:lnTo>
                <a:lnTo>
                  <a:pt x="18117" y="38606"/>
                </a:lnTo>
                <a:lnTo>
                  <a:pt x="18673" y="38593"/>
                </a:lnTo>
                <a:close/>
                <a:moveTo>
                  <a:pt x="23840" y="41663"/>
                </a:moveTo>
                <a:lnTo>
                  <a:pt x="24307" y="41676"/>
                </a:lnTo>
                <a:lnTo>
                  <a:pt x="24762" y="41714"/>
                </a:lnTo>
                <a:lnTo>
                  <a:pt x="25217" y="41751"/>
                </a:lnTo>
                <a:lnTo>
                  <a:pt x="25672" y="41815"/>
                </a:lnTo>
                <a:lnTo>
                  <a:pt x="26114" y="41890"/>
                </a:lnTo>
                <a:lnTo>
                  <a:pt x="26556" y="41992"/>
                </a:lnTo>
                <a:lnTo>
                  <a:pt x="26986" y="42093"/>
                </a:lnTo>
                <a:lnTo>
                  <a:pt x="27403" y="42206"/>
                </a:lnTo>
                <a:lnTo>
                  <a:pt x="27832" y="42333"/>
                </a:lnTo>
                <a:lnTo>
                  <a:pt x="28249" y="42484"/>
                </a:lnTo>
                <a:lnTo>
                  <a:pt x="28653" y="42636"/>
                </a:lnTo>
                <a:lnTo>
                  <a:pt x="29058" y="42800"/>
                </a:lnTo>
                <a:lnTo>
                  <a:pt x="29462" y="42977"/>
                </a:lnTo>
                <a:lnTo>
                  <a:pt x="29854" y="43166"/>
                </a:lnTo>
                <a:lnTo>
                  <a:pt x="30258" y="43356"/>
                </a:lnTo>
                <a:lnTo>
                  <a:pt x="30637" y="43571"/>
                </a:lnTo>
                <a:lnTo>
                  <a:pt x="31029" y="43785"/>
                </a:lnTo>
                <a:lnTo>
                  <a:pt x="31408" y="44013"/>
                </a:lnTo>
                <a:lnTo>
                  <a:pt x="31787" y="44240"/>
                </a:lnTo>
                <a:lnTo>
                  <a:pt x="32166" y="44493"/>
                </a:lnTo>
                <a:lnTo>
                  <a:pt x="32911" y="44998"/>
                </a:lnTo>
                <a:lnTo>
                  <a:pt x="33644" y="45529"/>
                </a:lnTo>
                <a:lnTo>
                  <a:pt x="34364" y="46084"/>
                </a:lnTo>
                <a:lnTo>
                  <a:pt x="33454" y="46135"/>
                </a:lnTo>
                <a:lnTo>
                  <a:pt x="32999" y="46148"/>
                </a:lnTo>
                <a:lnTo>
                  <a:pt x="32102" y="46148"/>
                </a:lnTo>
                <a:lnTo>
                  <a:pt x="31660" y="46135"/>
                </a:lnTo>
                <a:lnTo>
                  <a:pt x="31205" y="46110"/>
                </a:lnTo>
                <a:lnTo>
                  <a:pt x="30763" y="46084"/>
                </a:lnTo>
                <a:lnTo>
                  <a:pt x="30334" y="46034"/>
                </a:lnTo>
                <a:lnTo>
                  <a:pt x="29892" y="45996"/>
                </a:lnTo>
                <a:lnTo>
                  <a:pt x="29449" y="45933"/>
                </a:lnTo>
                <a:lnTo>
                  <a:pt x="29020" y="45870"/>
                </a:lnTo>
                <a:lnTo>
                  <a:pt x="28590" y="45781"/>
                </a:lnTo>
                <a:lnTo>
                  <a:pt x="28161" y="45693"/>
                </a:lnTo>
                <a:lnTo>
                  <a:pt x="27731" y="45592"/>
                </a:lnTo>
                <a:lnTo>
                  <a:pt x="27314" y="45478"/>
                </a:lnTo>
                <a:lnTo>
                  <a:pt x="26897" y="45364"/>
                </a:lnTo>
                <a:lnTo>
                  <a:pt x="26468" y="45225"/>
                </a:lnTo>
                <a:lnTo>
                  <a:pt x="26051" y="45074"/>
                </a:lnTo>
                <a:lnTo>
                  <a:pt x="25647" y="44922"/>
                </a:lnTo>
                <a:lnTo>
                  <a:pt x="25230" y="44745"/>
                </a:lnTo>
                <a:lnTo>
                  <a:pt x="24825" y="44556"/>
                </a:lnTo>
                <a:lnTo>
                  <a:pt x="24421" y="44366"/>
                </a:lnTo>
                <a:lnTo>
                  <a:pt x="24017" y="44152"/>
                </a:lnTo>
                <a:lnTo>
                  <a:pt x="23613" y="43924"/>
                </a:lnTo>
                <a:lnTo>
                  <a:pt x="23208" y="43684"/>
                </a:lnTo>
                <a:lnTo>
                  <a:pt x="22817" y="43432"/>
                </a:lnTo>
                <a:lnTo>
                  <a:pt x="22425" y="43154"/>
                </a:lnTo>
                <a:lnTo>
                  <a:pt x="22033" y="42876"/>
                </a:lnTo>
                <a:lnTo>
                  <a:pt x="21642" y="42573"/>
                </a:lnTo>
                <a:lnTo>
                  <a:pt x="21250" y="42257"/>
                </a:lnTo>
                <a:lnTo>
                  <a:pt x="20871" y="41928"/>
                </a:lnTo>
                <a:lnTo>
                  <a:pt x="21389" y="41840"/>
                </a:lnTo>
                <a:lnTo>
                  <a:pt x="21894" y="41764"/>
                </a:lnTo>
                <a:lnTo>
                  <a:pt x="22387" y="41714"/>
                </a:lnTo>
                <a:lnTo>
                  <a:pt x="22880" y="41676"/>
                </a:lnTo>
                <a:lnTo>
                  <a:pt x="23360" y="41663"/>
                </a:lnTo>
                <a:close/>
                <a:moveTo>
                  <a:pt x="2439" y="47247"/>
                </a:moveTo>
                <a:lnTo>
                  <a:pt x="3020" y="47272"/>
                </a:lnTo>
                <a:lnTo>
                  <a:pt x="3588" y="47297"/>
                </a:lnTo>
                <a:lnTo>
                  <a:pt x="4157" y="47348"/>
                </a:lnTo>
                <a:lnTo>
                  <a:pt x="4713" y="47424"/>
                </a:lnTo>
                <a:lnTo>
                  <a:pt x="5256" y="47499"/>
                </a:lnTo>
                <a:lnTo>
                  <a:pt x="5799" y="47588"/>
                </a:lnTo>
                <a:lnTo>
                  <a:pt x="6342" y="47701"/>
                </a:lnTo>
                <a:lnTo>
                  <a:pt x="6873" y="47815"/>
                </a:lnTo>
                <a:lnTo>
                  <a:pt x="7391" y="47954"/>
                </a:lnTo>
                <a:lnTo>
                  <a:pt x="7896" y="48106"/>
                </a:lnTo>
                <a:lnTo>
                  <a:pt x="8414" y="48270"/>
                </a:lnTo>
                <a:lnTo>
                  <a:pt x="8907" y="48434"/>
                </a:lnTo>
                <a:lnTo>
                  <a:pt x="9400" y="48624"/>
                </a:lnTo>
                <a:lnTo>
                  <a:pt x="9893" y="48826"/>
                </a:lnTo>
                <a:lnTo>
                  <a:pt x="10373" y="49041"/>
                </a:lnTo>
                <a:lnTo>
                  <a:pt x="10853" y="49268"/>
                </a:lnTo>
                <a:lnTo>
                  <a:pt x="11320" y="49495"/>
                </a:lnTo>
                <a:lnTo>
                  <a:pt x="11788" y="49748"/>
                </a:lnTo>
                <a:lnTo>
                  <a:pt x="12255" y="50013"/>
                </a:lnTo>
                <a:lnTo>
                  <a:pt x="12697" y="50279"/>
                </a:lnTo>
                <a:lnTo>
                  <a:pt x="13152" y="50569"/>
                </a:lnTo>
                <a:lnTo>
                  <a:pt x="13594" y="50860"/>
                </a:lnTo>
                <a:lnTo>
                  <a:pt x="14036" y="51163"/>
                </a:lnTo>
                <a:lnTo>
                  <a:pt x="14479" y="51479"/>
                </a:lnTo>
                <a:lnTo>
                  <a:pt x="14908" y="51794"/>
                </a:lnTo>
                <a:lnTo>
                  <a:pt x="15325" y="52136"/>
                </a:lnTo>
                <a:lnTo>
                  <a:pt x="15755" y="52477"/>
                </a:lnTo>
                <a:lnTo>
                  <a:pt x="16171" y="52830"/>
                </a:lnTo>
                <a:lnTo>
                  <a:pt x="16588" y="53197"/>
                </a:lnTo>
                <a:lnTo>
                  <a:pt x="16993" y="53563"/>
                </a:lnTo>
                <a:lnTo>
                  <a:pt x="17410" y="53942"/>
                </a:lnTo>
                <a:lnTo>
                  <a:pt x="17814" y="54334"/>
                </a:lnTo>
                <a:lnTo>
                  <a:pt x="17586" y="54359"/>
                </a:lnTo>
                <a:lnTo>
                  <a:pt x="17372" y="54384"/>
                </a:lnTo>
                <a:lnTo>
                  <a:pt x="16904" y="54397"/>
                </a:lnTo>
                <a:lnTo>
                  <a:pt x="16424" y="54397"/>
                </a:lnTo>
                <a:lnTo>
                  <a:pt x="15919" y="54359"/>
                </a:lnTo>
                <a:lnTo>
                  <a:pt x="15388" y="54296"/>
                </a:lnTo>
                <a:lnTo>
                  <a:pt x="14845" y="54207"/>
                </a:lnTo>
                <a:lnTo>
                  <a:pt x="14289" y="54106"/>
                </a:lnTo>
                <a:lnTo>
                  <a:pt x="13721" y="53967"/>
                </a:lnTo>
                <a:lnTo>
                  <a:pt x="13139" y="53816"/>
                </a:lnTo>
                <a:lnTo>
                  <a:pt x="12558" y="53651"/>
                </a:lnTo>
                <a:lnTo>
                  <a:pt x="11964" y="53462"/>
                </a:lnTo>
                <a:lnTo>
                  <a:pt x="11371" y="53247"/>
                </a:lnTo>
                <a:lnTo>
                  <a:pt x="10777" y="53032"/>
                </a:lnTo>
                <a:lnTo>
                  <a:pt x="10183" y="52792"/>
                </a:lnTo>
                <a:lnTo>
                  <a:pt x="9589" y="52540"/>
                </a:lnTo>
                <a:lnTo>
                  <a:pt x="9008" y="52274"/>
                </a:lnTo>
                <a:lnTo>
                  <a:pt x="8440" y="51997"/>
                </a:lnTo>
                <a:lnTo>
                  <a:pt x="7871" y="51706"/>
                </a:lnTo>
                <a:lnTo>
                  <a:pt x="7328" y="51415"/>
                </a:lnTo>
                <a:lnTo>
                  <a:pt x="6785" y="51112"/>
                </a:lnTo>
                <a:lnTo>
                  <a:pt x="6279" y="50796"/>
                </a:lnTo>
                <a:lnTo>
                  <a:pt x="5774" y="50481"/>
                </a:lnTo>
                <a:lnTo>
                  <a:pt x="5307" y="50165"/>
                </a:lnTo>
                <a:lnTo>
                  <a:pt x="4852" y="49836"/>
                </a:lnTo>
                <a:lnTo>
                  <a:pt x="4435" y="49508"/>
                </a:lnTo>
                <a:lnTo>
                  <a:pt x="4043" y="49179"/>
                </a:lnTo>
                <a:lnTo>
                  <a:pt x="3689" y="48851"/>
                </a:lnTo>
                <a:lnTo>
                  <a:pt x="3361" y="48523"/>
                </a:lnTo>
                <a:lnTo>
                  <a:pt x="3070" y="48207"/>
                </a:lnTo>
                <a:lnTo>
                  <a:pt x="2818" y="47878"/>
                </a:lnTo>
                <a:lnTo>
                  <a:pt x="2704" y="47714"/>
                </a:lnTo>
                <a:lnTo>
                  <a:pt x="2603" y="47562"/>
                </a:lnTo>
                <a:lnTo>
                  <a:pt x="2514" y="47398"/>
                </a:lnTo>
                <a:lnTo>
                  <a:pt x="2439" y="47247"/>
                </a:lnTo>
                <a:close/>
                <a:moveTo>
                  <a:pt x="32772" y="51340"/>
                </a:moveTo>
                <a:lnTo>
                  <a:pt x="33416" y="51365"/>
                </a:lnTo>
                <a:lnTo>
                  <a:pt x="34048" y="51403"/>
                </a:lnTo>
                <a:lnTo>
                  <a:pt x="34692" y="51453"/>
                </a:lnTo>
                <a:lnTo>
                  <a:pt x="35324" y="51517"/>
                </a:lnTo>
                <a:lnTo>
                  <a:pt x="35968" y="51605"/>
                </a:lnTo>
                <a:lnTo>
                  <a:pt x="36600" y="51706"/>
                </a:lnTo>
                <a:lnTo>
                  <a:pt x="37244" y="51820"/>
                </a:lnTo>
                <a:lnTo>
                  <a:pt x="37889" y="51959"/>
                </a:lnTo>
                <a:lnTo>
                  <a:pt x="38520" y="52123"/>
                </a:lnTo>
                <a:lnTo>
                  <a:pt x="39165" y="52300"/>
                </a:lnTo>
                <a:lnTo>
                  <a:pt x="39809" y="52502"/>
                </a:lnTo>
                <a:lnTo>
                  <a:pt x="40441" y="52717"/>
                </a:lnTo>
                <a:lnTo>
                  <a:pt x="40264" y="52919"/>
                </a:lnTo>
                <a:lnTo>
                  <a:pt x="40062" y="53121"/>
                </a:lnTo>
                <a:lnTo>
                  <a:pt x="39859" y="53310"/>
                </a:lnTo>
                <a:lnTo>
                  <a:pt x="39657" y="53500"/>
                </a:lnTo>
                <a:lnTo>
                  <a:pt x="39430" y="53677"/>
                </a:lnTo>
                <a:lnTo>
                  <a:pt x="39203" y="53854"/>
                </a:lnTo>
                <a:lnTo>
                  <a:pt x="38962" y="54018"/>
                </a:lnTo>
                <a:lnTo>
                  <a:pt x="38722" y="54169"/>
                </a:lnTo>
                <a:lnTo>
                  <a:pt x="38470" y="54334"/>
                </a:lnTo>
                <a:lnTo>
                  <a:pt x="38204" y="54473"/>
                </a:lnTo>
                <a:lnTo>
                  <a:pt x="37939" y="54624"/>
                </a:lnTo>
                <a:lnTo>
                  <a:pt x="37661" y="54750"/>
                </a:lnTo>
                <a:lnTo>
                  <a:pt x="37383" y="54877"/>
                </a:lnTo>
                <a:lnTo>
                  <a:pt x="37093" y="55003"/>
                </a:lnTo>
                <a:lnTo>
                  <a:pt x="36802" y="55117"/>
                </a:lnTo>
                <a:lnTo>
                  <a:pt x="36499" y="55231"/>
                </a:lnTo>
                <a:lnTo>
                  <a:pt x="36196" y="55332"/>
                </a:lnTo>
                <a:lnTo>
                  <a:pt x="35893" y="55433"/>
                </a:lnTo>
                <a:lnTo>
                  <a:pt x="35248" y="55609"/>
                </a:lnTo>
                <a:lnTo>
                  <a:pt x="34591" y="55761"/>
                </a:lnTo>
                <a:lnTo>
                  <a:pt x="33922" y="55887"/>
                </a:lnTo>
                <a:lnTo>
                  <a:pt x="33227" y="55988"/>
                </a:lnTo>
                <a:lnTo>
                  <a:pt x="32519" y="56064"/>
                </a:lnTo>
                <a:lnTo>
                  <a:pt x="31812" y="56115"/>
                </a:lnTo>
                <a:lnTo>
                  <a:pt x="31092" y="56140"/>
                </a:lnTo>
                <a:lnTo>
                  <a:pt x="30359" y="56140"/>
                </a:lnTo>
                <a:lnTo>
                  <a:pt x="29626" y="56115"/>
                </a:lnTo>
                <a:lnTo>
                  <a:pt x="28881" y="56064"/>
                </a:lnTo>
                <a:lnTo>
                  <a:pt x="28135" y="55988"/>
                </a:lnTo>
                <a:lnTo>
                  <a:pt x="27403" y="55887"/>
                </a:lnTo>
                <a:lnTo>
                  <a:pt x="26657" y="55748"/>
                </a:lnTo>
                <a:lnTo>
                  <a:pt x="25925" y="55597"/>
                </a:lnTo>
                <a:lnTo>
                  <a:pt x="25204" y="55420"/>
                </a:lnTo>
                <a:lnTo>
                  <a:pt x="24484" y="55205"/>
                </a:lnTo>
                <a:lnTo>
                  <a:pt x="23777" y="54978"/>
                </a:lnTo>
                <a:lnTo>
                  <a:pt x="23082" y="54713"/>
                </a:lnTo>
                <a:lnTo>
                  <a:pt x="22741" y="54574"/>
                </a:lnTo>
                <a:lnTo>
                  <a:pt x="22400" y="54422"/>
                </a:lnTo>
                <a:lnTo>
                  <a:pt x="22059" y="54270"/>
                </a:lnTo>
                <a:lnTo>
                  <a:pt x="21730" y="54119"/>
                </a:lnTo>
                <a:lnTo>
                  <a:pt x="21414" y="53942"/>
                </a:lnTo>
                <a:lnTo>
                  <a:pt x="21086" y="53778"/>
                </a:lnTo>
                <a:lnTo>
                  <a:pt x="20770" y="53588"/>
                </a:lnTo>
                <a:lnTo>
                  <a:pt x="20467" y="53411"/>
                </a:lnTo>
                <a:lnTo>
                  <a:pt x="20151" y="53209"/>
                </a:lnTo>
                <a:lnTo>
                  <a:pt x="19860" y="53020"/>
                </a:lnTo>
                <a:lnTo>
                  <a:pt x="21174" y="52742"/>
                </a:lnTo>
                <a:lnTo>
                  <a:pt x="22476" y="52489"/>
                </a:lnTo>
                <a:lnTo>
                  <a:pt x="23777" y="52237"/>
                </a:lnTo>
                <a:lnTo>
                  <a:pt x="25078" y="52009"/>
                </a:lnTo>
                <a:lnTo>
                  <a:pt x="26367" y="51807"/>
                </a:lnTo>
                <a:lnTo>
                  <a:pt x="27011" y="51719"/>
                </a:lnTo>
                <a:lnTo>
                  <a:pt x="27655" y="51630"/>
                </a:lnTo>
                <a:lnTo>
                  <a:pt x="28300" y="51554"/>
                </a:lnTo>
                <a:lnTo>
                  <a:pt x="28944" y="51491"/>
                </a:lnTo>
                <a:lnTo>
                  <a:pt x="29576" y="51441"/>
                </a:lnTo>
                <a:lnTo>
                  <a:pt x="30220" y="51403"/>
                </a:lnTo>
                <a:lnTo>
                  <a:pt x="30864" y="51365"/>
                </a:lnTo>
                <a:lnTo>
                  <a:pt x="31496" y="51340"/>
                </a:lnTo>
                <a:close/>
                <a:moveTo>
                  <a:pt x="24219" y="60284"/>
                </a:moveTo>
                <a:lnTo>
                  <a:pt x="24788" y="60296"/>
                </a:lnTo>
                <a:lnTo>
                  <a:pt x="25394" y="60309"/>
                </a:lnTo>
                <a:lnTo>
                  <a:pt x="26000" y="60334"/>
                </a:lnTo>
                <a:lnTo>
                  <a:pt x="26632" y="60359"/>
                </a:lnTo>
                <a:lnTo>
                  <a:pt x="27264" y="60410"/>
                </a:lnTo>
                <a:lnTo>
                  <a:pt x="27908" y="60460"/>
                </a:lnTo>
                <a:lnTo>
                  <a:pt x="28565" y="60524"/>
                </a:lnTo>
                <a:lnTo>
                  <a:pt x="29209" y="60587"/>
                </a:lnTo>
                <a:lnTo>
                  <a:pt x="30511" y="60738"/>
                </a:lnTo>
                <a:lnTo>
                  <a:pt x="31155" y="60839"/>
                </a:lnTo>
                <a:lnTo>
                  <a:pt x="31799" y="60928"/>
                </a:lnTo>
                <a:lnTo>
                  <a:pt x="32431" y="61029"/>
                </a:lnTo>
                <a:lnTo>
                  <a:pt x="33037" y="61143"/>
                </a:lnTo>
                <a:lnTo>
                  <a:pt x="33644" y="61256"/>
                </a:lnTo>
                <a:lnTo>
                  <a:pt x="34225" y="61383"/>
                </a:lnTo>
                <a:lnTo>
                  <a:pt x="34781" y="61496"/>
                </a:lnTo>
                <a:lnTo>
                  <a:pt x="35324" y="61635"/>
                </a:lnTo>
                <a:lnTo>
                  <a:pt x="35829" y="61774"/>
                </a:lnTo>
                <a:lnTo>
                  <a:pt x="36309" y="61913"/>
                </a:lnTo>
                <a:lnTo>
                  <a:pt x="36764" y="62052"/>
                </a:lnTo>
                <a:lnTo>
                  <a:pt x="37181" y="62204"/>
                </a:lnTo>
                <a:lnTo>
                  <a:pt x="37560" y="62355"/>
                </a:lnTo>
                <a:lnTo>
                  <a:pt x="37901" y="62507"/>
                </a:lnTo>
                <a:lnTo>
                  <a:pt x="37712" y="62633"/>
                </a:lnTo>
                <a:lnTo>
                  <a:pt x="37522" y="62747"/>
                </a:lnTo>
                <a:lnTo>
                  <a:pt x="37105" y="62974"/>
                </a:lnTo>
                <a:lnTo>
                  <a:pt x="36663" y="63176"/>
                </a:lnTo>
                <a:lnTo>
                  <a:pt x="36196" y="63353"/>
                </a:lnTo>
                <a:lnTo>
                  <a:pt x="35716" y="63530"/>
                </a:lnTo>
                <a:lnTo>
                  <a:pt x="35210" y="63669"/>
                </a:lnTo>
                <a:lnTo>
                  <a:pt x="34680" y="63795"/>
                </a:lnTo>
                <a:lnTo>
                  <a:pt x="34136" y="63909"/>
                </a:lnTo>
                <a:lnTo>
                  <a:pt x="33581" y="63998"/>
                </a:lnTo>
                <a:lnTo>
                  <a:pt x="33012" y="64061"/>
                </a:lnTo>
                <a:lnTo>
                  <a:pt x="32431" y="64111"/>
                </a:lnTo>
                <a:lnTo>
                  <a:pt x="31837" y="64149"/>
                </a:lnTo>
                <a:lnTo>
                  <a:pt x="30637" y="64149"/>
                </a:lnTo>
                <a:lnTo>
                  <a:pt x="30031" y="64124"/>
                </a:lnTo>
                <a:lnTo>
                  <a:pt x="29411" y="64073"/>
                </a:lnTo>
                <a:lnTo>
                  <a:pt x="28792" y="63998"/>
                </a:lnTo>
                <a:lnTo>
                  <a:pt x="28186" y="63922"/>
                </a:lnTo>
                <a:lnTo>
                  <a:pt x="27567" y="63808"/>
                </a:lnTo>
                <a:lnTo>
                  <a:pt x="26961" y="63682"/>
                </a:lnTo>
                <a:lnTo>
                  <a:pt x="26354" y="63543"/>
                </a:lnTo>
                <a:lnTo>
                  <a:pt x="25760" y="63366"/>
                </a:lnTo>
                <a:lnTo>
                  <a:pt x="25167" y="63189"/>
                </a:lnTo>
                <a:lnTo>
                  <a:pt x="24598" y="62974"/>
                </a:lnTo>
                <a:lnTo>
                  <a:pt x="24030" y="62760"/>
                </a:lnTo>
                <a:lnTo>
                  <a:pt x="23474" y="62507"/>
                </a:lnTo>
                <a:lnTo>
                  <a:pt x="22943" y="62242"/>
                </a:lnTo>
                <a:lnTo>
                  <a:pt x="22425" y="61964"/>
                </a:lnTo>
                <a:lnTo>
                  <a:pt x="21920" y="61648"/>
                </a:lnTo>
                <a:lnTo>
                  <a:pt x="21452" y="61332"/>
                </a:lnTo>
                <a:lnTo>
                  <a:pt x="21212" y="61155"/>
                </a:lnTo>
                <a:lnTo>
                  <a:pt x="20997" y="60978"/>
                </a:lnTo>
                <a:lnTo>
                  <a:pt x="20770" y="60801"/>
                </a:lnTo>
                <a:lnTo>
                  <a:pt x="20568" y="60612"/>
                </a:lnTo>
                <a:lnTo>
                  <a:pt x="20896" y="60536"/>
                </a:lnTo>
                <a:lnTo>
                  <a:pt x="21275" y="60460"/>
                </a:lnTo>
                <a:lnTo>
                  <a:pt x="21692" y="60410"/>
                </a:lnTo>
                <a:lnTo>
                  <a:pt x="22134" y="60359"/>
                </a:lnTo>
                <a:lnTo>
                  <a:pt x="22615" y="60321"/>
                </a:lnTo>
                <a:lnTo>
                  <a:pt x="23120" y="60296"/>
                </a:lnTo>
                <a:lnTo>
                  <a:pt x="23651" y="60284"/>
                </a:lnTo>
                <a:close/>
                <a:moveTo>
                  <a:pt x="17359" y="55622"/>
                </a:moveTo>
                <a:lnTo>
                  <a:pt x="16525" y="56519"/>
                </a:lnTo>
                <a:lnTo>
                  <a:pt x="15679" y="57416"/>
                </a:lnTo>
                <a:lnTo>
                  <a:pt x="14820" y="58288"/>
                </a:lnTo>
                <a:lnTo>
                  <a:pt x="13961" y="59134"/>
                </a:lnTo>
                <a:lnTo>
                  <a:pt x="13518" y="59551"/>
                </a:lnTo>
                <a:lnTo>
                  <a:pt x="13076" y="59968"/>
                </a:lnTo>
                <a:lnTo>
                  <a:pt x="12621" y="60359"/>
                </a:lnTo>
                <a:lnTo>
                  <a:pt x="12167" y="60751"/>
                </a:lnTo>
                <a:lnTo>
                  <a:pt x="11699" y="61143"/>
                </a:lnTo>
                <a:lnTo>
                  <a:pt x="11232" y="61509"/>
                </a:lnTo>
                <a:lnTo>
                  <a:pt x="10752" y="61863"/>
                </a:lnTo>
                <a:lnTo>
                  <a:pt x="10259" y="62216"/>
                </a:lnTo>
                <a:lnTo>
                  <a:pt x="9766" y="62545"/>
                </a:lnTo>
                <a:lnTo>
                  <a:pt x="9261" y="62861"/>
                </a:lnTo>
                <a:lnTo>
                  <a:pt x="8743" y="63164"/>
                </a:lnTo>
                <a:lnTo>
                  <a:pt x="8225" y="63454"/>
                </a:lnTo>
                <a:lnTo>
                  <a:pt x="7682" y="63732"/>
                </a:lnTo>
                <a:lnTo>
                  <a:pt x="7126" y="63985"/>
                </a:lnTo>
                <a:lnTo>
                  <a:pt x="6570" y="64225"/>
                </a:lnTo>
                <a:lnTo>
                  <a:pt x="5989" y="64440"/>
                </a:lnTo>
                <a:lnTo>
                  <a:pt x="5408" y="64629"/>
                </a:lnTo>
                <a:lnTo>
                  <a:pt x="4801" y="64806"/>
                </a:lnTo>
                <a:lnTo>
                  <a:pt x="4182" y="64970"/>
                </a:lnTo>
                <a:lnTo>
                  <a:pt x="3550" y="65097"/>
                </a:lnTo>
                <a:lnTo>
                  <a:pt x="2906" y="65210"/>
                </a:lnTo>
                <a:lnTo>
                  <a:pt x="2237" y="65299"/>
                </a:lnTo>
                <a:lnTo>
                  <a:pt x="1567" y="65362"/>
                </a:lnTo>
                <a:lnTo>
                  <a:pt x="859" y="65400"/>
                </a:lnTo>
                <a:lnTo>
                  <a:pt x="1289" y="64907"/>
                </a:lnTo>
                <a:lnTo>
                  <a:pt x="1719" y="64414"/>
                </a:lnTo>
                <a:lnTo>
                  <a:pt x="2148" y="63947"/>
                </a:lnTo>
                <a:lnTo>
                  <a:pt x="2590" y="63480"/>
                </a:lnTo>
                <a:lnTo>
                  <a:pt x="3032" y="63025"/>
                </a:lnTo>
                <a:lnTo>
                  <a:pt x="3475" y="62595"/>
                </a:lnTo>
                <a:lnTo>
                  <a:pt x="3929" y="62166"/>
                </a:lnTo>
                <a:lnTo>
                  <a:pt x="4384" y="61749"/>
                </a:lnTo>
                <a:lnTo>
                  <a:pt x="4852" y="61345"/>
                </a:lnTo>
                <a:lnTo>
                  <a:pt x="5319" y="60953"/>
                </a:lnTo>
                <a:lnTo>
                  <a:pt x="5787" y="60561"/>
                </a:lnTo>
                <a:lnTo>
                  <a:pt x="6267" y="60195"/>
                </a:lnTo>
                <a:lnTo>
                  <a:pt x="6759" y="59841"/>
                </a:lnTo>
                <a:lnTo>
                  <a:pt x="7252" y="59500"/>
                </a:lnTo>
                <a:lnTo>
                  <a:pt x="7745" y="59172"/>
                </a:lnTo>
                <a:lnTo>
                  <a:pt x="8250" y="58843"/>
                </a:lnTo>
                <a:lnTo>
                  <a:pt x="8768" y="58540"/>
                </a:lnTo>
                <a:lnTo>
                  <a:pt x="9286" y="58250"/>
                </a:lnTo>
                <a:lnTo>
                  <a:pt x="9817" y="57972"/>
                </a:lnTo>
                <a:lnTo>
                  <a:pt x="10347" y="57706"/>
                </a:lnTo>
                <a:lnTo>
                  <a:pt x="10891" y="57454"/>
                </a:lnTo>
                <a:lnTo>
                  <a:pt x="11434" y="57214"/>
                </a:lnTo>
                <a:lnTo>
                  <a:pt x="11990" y="56999"/>
                </a:lnTo>
                <a:lnTo>
                  <a:pt x="12558" y="56784"/>
                </a:lnTo>
                <a:lnTo>
                  <a:pt x="13127" y="56595"/>
                </a:lnTo>
                <a:lnTo>
                  <a:pt x="13708" y="56405"/>
                </a:lnTo>
                <a:lnTo>
                  <a:pt x="14289" y="56241"/>
                </a:lnTo>
                <a:lnTo>
                  <a:pt x="14883" y="56090"/>
                </a:lnTo>
                <a:lnTo>
                  <a:pt x="15489" y="55951"/>
                </a:lnTo>
                <a:lnTo>
                  <a:pt x="16108" y="55824"/>
                </a:lnTo>
                <a:lnTo>
                  <a:pt x="16727" y="55723"/>
                </a:lnTo>
                <a:lnTo>
                  <a:pt x="17359" y="55622"/>
                </a:lnTo>
                <a:close/>
                <a:moveTo>
                  <a:pt x="18117" y="63530"/>
                </a:moveTo>
                <a:lnTo>
                  <a:pt x="17751" y="64035"/>
                </a:lnTo>
                <a:lnTo>
                  <a:pt x="17359" y="64528"/>
                </a:lnTo>
                <a:lnTo>
                  <a:pt x="16967" y="65008"/>
                </a:lnTo>
                <a:lnTo>
                  <a:pt x="16576" y="65463"/>
                </a:lnTo>
                <a:lnTo>
                  <a:pt x="16159" y="65918"/>
                </a:lnTo>
                <a:lnTo>
                  <a:pt x="15742" y="66347"/>
                </a:lnTo>
                <a:lnTo>
                  <a:pt x="15325" y="66764"/>
                </a:lnTo>
                <a:lnTo>
                  <a:pt x="14883" y="67168"/>
                </a:lnTo>
                <a:lnTo>
                  <a:pt x="14441" y="67560"/>
                </a:lnTo>
                <a:lnTo>
                  <a:pt x="13986" y="67952"/>
                </a:lnTo>
                <a:lnTo>
                  <a:pt x="13531" y="68318"/>
                </a:lnTo>
                <a:lnTo>
                  <a:pt x="13064" y="68672"/>
                </a:lnTo>
                <a:lnTo>
                  <a:pt x="12583" y="69000"/>
                </a:lnTo>
                <a:lnTo>
                  <a:pt x="12091" y="69329"/>
                </a:lnTo>
                <a:lnTo>
                  <a:pt x="11598" y="69644"/>
                </a:lnTo>
                <a:lnTo>
                  <a:pt x="11093" y="69948"/>
                </a:lnTo>
                <a:lnTo>
                  <a:pt x="10587" y="70238"/>
                </a:lnTo>
                <a:lnTo>
                  <a:pt x="10057" y="70516"/>
                </a:lnTo>
                <a:lnTo>
                  <a:pt x="9539" y="70794"/>
                </a:lnTo>
                <a:lnTo>
                  <a:pt x="8996" y="71047"/>
                </a:lnTo>
                <a:lnTo>
                  <a:pt x="8452" y="71287"/>
                </a:lnTo>
                <a:lnTo>
                  <a:pt x="7896" y="71514"/>
                </a:lnTo>
                <a:lnTo>
                  <a:pt x="7328" y="71741"/>
                </a:lnTo>
                <a:lnTo>
                  <a:pt x="6759" y="71943"/>
                </a:lnTo>
                <a:lnTo>
                  <a:pt x="6178" y="72146"/>
                </a:lnTo>
                <a:lnTo>
                  <a:pt x="5597" y="72335"/>
                </a:lnTo>
                <a:lnTo>
                  <a:pt x="5003" y="72512"/>
                </a:lnTo>
                <a:lnTo>
                  <a:pt x="4397" y="72676"/>
                </a:lnTo>
                <a:lnTo>
                  <a:pt x="3778" y="72828"/>
                </a:lnTo>
                <a:lnTo>
                  <a:pt x="3159" y="72979"/>
                </a:lnTo>
                <a:lnTo>
                  <a:pt x="2540" y="73106"/>
                </a:lnTo>
                <a:lnTo>
                  <a:pt x="1895" y="73232"/>
                </a:lnTo>
                <a:lnTo>
                  <a:pt x="1895" y="73232"/>
                </a:lnTo>
                <a:lnTo>
                  <a:pt x="2312" y="72727"/>
                </a:lnTo>
                <a:lnTo>
                  <a:pt x="2729" y="72247"/>
                </a:lnTo>
                <a:lnTo>
                  <a:pt x="3159" y="71767"/>
                </a:lnTo>
                <a:lnTo>
                  <a:pt x="3588" y="71312"/>
                </a:lnTo>
                <a:lnTo>
                  <a:pt x="4031" y="70870"/>
                </a:lnTo>
                <a:lnTo>
                  <a:pt x="4473" y="70453"/>
                </a:lnTo>
                <a:lnTo>
                  <a:pt x="4927" y="70036"/>
                </a:lnTo>
                <a:lnTo>
                  <a:pt x="5395" y="69644"/>
                </a:lnTo>
                <a:lnTo>
                  <a:pt x="5862" y="69253"/>
                </a:lnTo>
                <a:lnTo>
                  <a:pt x="6330" y="68886"/>
                </a:lnTo>
                <a:lnTo>
                  <a:pt x="6810" y="68533"/>
                </a:lnTo>
                <a:lnTo>
                  <a:pt x="7303" y="68179"/>
                </a:lnTo>
                <a:lnTo>
                  <a:pt x="7795" y="67850"/>
                </a:lnTo>
                <a:lnTo>
                  <a:pt x="8288" y="67535"/>
                </a:lnTo>
                <a:lnTo>
                  <a:pt x="8793" y="67231"/>
                </a:lnTo>
                <a:lnTo>
                  <a:pt x="9299" y="66928"/>
                </a:lnTo>
                <a:lnTo>
                  <a:pt x="9817" y="66650"/>
                </a:lnTo>
                <a:lnTo>
                  <a:pt x="10335" y="66372"/>
                </a:lnTo>
                <a:lnTo>
                  <a:pt x="10865" y="66107"/>
                </a:lnTo>
                <a:lnTo>
                  <a:pt x="11396" y="65867"/>
                </a:lnTo>
                <a:lnTo>
                  <a:pt x="11927" y="65615"/>
                </a:lnTo>
                <a:lnTo>
                  <a:pt x="12470" y="65387"/>
                </a:lnTo>
                <a:lnTo>
                  <a:pt x="13013" y="65160"/>
                </a:lnTo>
                <a:lnTo>
                  <a:pt x="13569" y="64945"/>
                </a:lnTo>
                <a:lnTo>
                  <a:pt x="14112" y="64743"/>
                </a:lnTo>
                <a:lnTo>
                  <a:pt x="14681" y="64553"/>
                </a:lnTo>
                <a:lnTo>
                  <a:pt x="15237" y="64364"/>
                </a:lnTo>
                <a:lnTo>
                  <a:pt x="15805" y="64174"/>
                </a:lnTo>
                <a:lnTo>
                  <a:pt x="16386" y="64010"/>
                </a:lnTo>
                <a:lnTo>
                  <a:pt x="16955" y="63846"/>
                </a:lnTo>
                <a:lnTo>
                  <a:pt x="18117" y="63530"/>
                </a:lnTo>
                <a:close/>
                <a:moveTo>
                  <a:pt x="19974" y="64061"/>
                </a:moveTo>
                <a:lnTo>
                  <a:pt x="20151" y="64149"/>
                </a:lnTo>
                <a:lnTo>
                  <a:pt x="20328" y="64263"/>
                </a:lnTo>
                <a:lnTo>
                  <a:pt x="20492" y="64377"/>
                </a:lnTo>
                <a:lnTo>
                  <a:pt x="20656" y="64490"/>
                </a:lnTo>
                <a:lnTo>
                  <a:pt x="20821" y="64629"/>
                </a:lnTo>
                <a:lnTo>
                  <a:pt x="20985" y="64768"/>
                </a:lnTo>
                <a:lnTo>
                  <a:pt x="21136" y="64907"/>
                </a:lnTo>
                <a:lnTo>
                  <a:pt x="21288" y="65071"/>
                </a:lnTo>
                <a:lnTo>
                  <a:pt x="21440" y="65236"/>
                </a:lnTo>
                <a:lnTo>
                  <a:pt x="21591" y="65412"/>
                </a:lnTo>
                <a:lnTo>
                  <a:pt x="21882" y="65779"/>
                </a:lnTo>
                <a:lnTo>
                  <a:pt x="22160" y="66183"/>
                </a:lnTo>
                <a:lnTo>
                  <a:pt x="22425" y="66612"/>
                </a:lnTo>
                <a:lnTo>
                  <a:pt x="22678" y="67080"/>
                </a:lnTo>
                <a:lnTo>
                  <a:pt x="22918" y="67573"/>
                </a:lnTo>
                <a:lnTo>
                  <a:pt x="23133" y="68091"/>
                </a:lnTo>
                <a:lnTo>
                  <a:pt x="23347" y="68634"/>
                </a:lnTo>
                <a:lnTo>
                  <a:pt x="23549" y="69215"/>
                </a:lnTo>
                <a:lnTo>
                  <a:pt x="23739" y="69809"/>
                </a:lnTo>
                <a:lnTo>
                  <a:pt x="23903" y="70428"/>
                </a:lnTo>
                <a:lnTo>
                  <a:pt x="24067" y="71072"/>
                </a:lnTo>
                <a:lnTo>
                  <a:pt x="24206" y="71741"/>
                </a:lnTo>
                <a:lnTo>
                  <a:pt x="24333" y="72436"/>
                </a:lnTo>
                <a:lnTo>
                  <a:pt x="24446" y="73144"/>
                </a:lnTo>
                <a:lnTo>
                  <a:pt x="24548" y="73864"/>
                </a:lnTo>
                <a:lnTo>
                  <a:pt x="24623" y="74609"/>
                </a:lnTo>
                <a:lnTo>
                  <a:pt x="24686" y="75367"/>
                </a:lnTo>
                <a:lnTo>
                  <a:pt x="24737" y="76150"/>
                </a:lnTo>
                <a:lnTo>
                  <a:pt x="24775" y="76933"/>
                </a:lnTo>
                <a:lnTo>
                  <a:pt x="24788" y="77742"/>
                </a:lnTo>
                <a:lnTo>
                  <a:pt x="24788" y="78563"/>
                </a:lnTo>
                <a:lnTo>
                  <a:pt x="24775" y="79384"/>
                </a:lnTo>
                <a:lnTo>
                  <a:pt x="24737" y="80230"/>
                </a:lnTo>
                <a:lnTo>
                  <a:pt x="24686" y="81077"/>
                </a:lnTo>
                <a:lnTo>
                  <a:pt x="24623" y="81936"/>
                </a:lnTo>
                <a:lnTo>
                  <a:pt x="24535" y="82808"/>
                </a:lnTo>
                <a:lnTo>
                  <a:pt x="24421" y="83679"/>
                </a:lnTo>
                <a:lnTo>
                  <a:pt x="24080" y="83098"/>
                </a:lnTo>
                <a:lnTo>
                  <a:pt x="23752" y="82517"/>
                </a:lnTo>
                <a:lnTo>
                  <a:pt x="23448" y="81923"/>
                </a:lnTo>
                <a:lnTo>
                  <a:pt x="23158" y="81342"/>
                </a:lnTo>
                <a:lnTo>
                  <a:pt x="22880" y="80748"/>
                </a:lnTo>
                <a:lnTo>
                  <a:pt x="22627" y="80155"/>
                </a:lnTo>
                <a:lnTo>
                  <a:pt x="22387" y="79561"/>
                </a:lnTo>
                <a:lnTo>
                  <a:pt x="22172" y="78955"/>
                </a:lnTo>
                <a:lnTo>
                  <a:pt x="21958" y="78361"/>
                </a:lnTo>
                <a:lnTo>
                  <a:pt x="21768" y="77754"/>
                </a:lnTo>
                <a:lnTo>
                  <a:pt x="21579" y="77148"/>
                </a:lnTo>
                <a:lnTo>
                  <a:pt x="21414" y="76542"/>
                </a:lnTo>
                <a:lnTo>
                  <a:pt x="21263" y="75923"/>
                </a:lnTo>
                <a:lnTo>
                  <a:pt x="21111" y="75316"/>
                </a:lnTo>
                <a:lnTo>
                  <a:pt x="20985" y="74697"/>
                </a:lnTo>
                <a:lnTo>
                  <a:pt x="20871" y="74078"/>
                </a:lnTo>
                <a:lnTo>
                  <a:pt x="20757" y="73459"/>
                </a:lnTo>
                <a:lnTo>
                  <a:pt x="20656" y="72840"/>
                </a:lnTo>
                <a:lnTo>
                  <a:pt x="20568" y="72221"/>
                </a:lnTo>
                <a:lnTo>
                  <a:pt x="20479" y="71602"/>
                </a:lnTo>
                <a:lnTo>
                  <a:pt x="20416" y="70983"/>
                </a:lnTo>
                <a:lnTo>
                  <a:pt x="20341" y="70352"/>
                </a:lnTo>
                <a:lnTo>
                  <a:pt x="20239" y="69101"/>
                </a:lnTo>
                <a:lnTo>
                  <a:pt x="20151" y="67838"/>
                </a:lnTo>
                <a:lnTo>
                  <a:pt x="20075" y="66587"/>
                </a:lnTo>
                <a:lnTo>
                  <a:pt x="20025" y="65324"/>
                </a:lnTo>
                <a:lnTo>
                  <a:pt x="19974" y="64061"/>
                </a:lnTo>
                <a:close/>
                <a:moveTo>
                  <a:pt x="17182" y="1"/>
                </a:moveTo>
                <a:lnTo>
                  <a:pt x="17650" y="721"/>
                </a:lnTo>
                <a:lnTo>
                  <a:pt x="18092" y="1441"/>
                </a:lnTo>
                <a:lnTo>
                  <a:pt x="18521" y="2161"/>
                </a:lnTo>
                <a:lnTo>
                  <a:pt x="18938" y="2868"/>
                </a:lnTo>
                <a:lnTo>
                  <a:pt x="19342" y="3576"/>
                </a:lnTo>
                <a:lnTo>
                  <a:pt x="19734" y="4283"/>
                </a:lnTo>
                <a:lnTo>
                  <a:pt x="20100" y="4978"/>
                </a:lnTo>
                <a:lnTo>
                  <a:pt x="20454" y="5660"/>
                </a:lnTo>
                <a:lnTo>
                  <a:pt x="20808" y="6342"/>
                </a:lnTo>
                <a:lnTo>
                  <a:pt x="21124" y="7024"/>
                </a:lnTo>
                <a:lnTo>
                  <a:pt x="21440" y="7694"/>
                </a:lnTo>
                <a:lnTo>
                  <a:pt x="21743" y="8351"/>
                </a:lnTo>
                <a:lnTo>
                  <a:pt x="22021" y="8995"/>
                </a:lnTo>
                <a:lnTo>
                  <a:pt x="22286" y="9639"/>
                </a:lnTo>
                <a:lnTo>
                  <a:pt x="22526" y="10284"/>
                </a:lnTo>
                <a:lnTo>
                  <a:pt x="22766" y="10903"/>
                </a:lnTo>
                <a:lnTo>
                  <a:pt x="22981" y="11522"/>
                </a:lnTo>
                <a:lnTo>
                  <a:pt x="23170" y="12128"/>
                </a:lnTo>
                <a:lnTo>
                  <a:pt x="23360" y="12722"/>
                </a:lnTo>
                <a:lnTo>
                  <a:pt x="23524" y="13315"/>
                </a:lnTo>
                <a:lnTo>
                  <a:pt x="23676" y="13897"/>
                </a:lnTo>
                <a:lnTo>
                  <a:pt x="23802" y="14465"/>
                </a:lnTo>
                <a:lnTo>
                  <a:pt x="23916" y="15021"/>
                </a:lnTo>
                <a:lnTo>
                  <a:pt x="24017" y="15564"/>
                </a:lnTo>
                <a:lnTo>
                  <a:pt x="24093" y="16095"/>
                </a:lnTo>
                <a:lnTo>
                  <a:pt x="24156" y="16613"/>
                </a:lnTo>
                <a:lnTo>
                  <a:pt x="24194" y="17131"/>
                </a:lnTo>
                <a:lnTo>
                  <a:pt x="24219" y="17623"/>
                </a:lnTo>
                <a:lnTo>
                  <a:pt x="24219" y="18103"/>
                </a:lnTo>
                <a:lnTo>
                  <a:pt x="24206" y="18583"/>
                </a:lnTo>
                <a:lnTo>
                  <a:pt x="24181" y="19038"/>
                </a:lnTo>
                <a:lnTo>
                  <a:pt x="24131" y="19480"/>
                </a:lnTo>
                <a:lnTo>
                  <a:pt x="23512" y="19442"/>
                </a:lnTo>
                <a:lnTo>
                  <a:pt x="22867" y="19417"/>
                </a:lnTo>
                <a:lnTo>
                  <a:pt x="22210" y="19417"/>
                </a:lnTo>
                <a:lnTo>
                  <a:pt x="21541" y="19442"/>
                </a:lnTo>
                <a:lnTo>
                  <a:pt x="20859" y="19493"/>
                </a:lnTo>
                <a:lnTo>
                  <a:pt x="20164" y="19569"/>
                </a:lnTo>
                <a:lnTo>
                  <a:pt x="19469" y="19670"/>
                </a:lnTo>
                <a:lnTo>
                  <a:pt x="18761" y="19783"/>
                </a:lnTo>
                <a:lnTo>
                  <a:pt x="18054" y="19922"/>
                </a:lnTo>
                <a:lnTo>
                  <a:pt x="17334" y="20087"/>
                </a:lnTo>
                <a:lnTo>
                  <a:pt x="16614" y="20263"/>
                </a:lnTo>
                <a:lnTo>
                  <a:pt x="15906" y="20466"/>
                </a:lnTo>
                <a:lnTo>
                  <a:pt x="15199" y="20680"/>
                </a:lnTo>
                <a:lnTo>
                  <a:pt x="14491" y="20908"/>
                </a:lnTo>
                <a:lnTo>
                  <a:pt x="13784" y="21160"/>
                </a:lnTo>
                <a:lnTo>
                  <a:pt x="13089" y="21426"/>
                </a:lnTo>
                <a:lnTo>
                  <a:pt x="12407" y="21704"/>
                </a:lnTo>
                <a:lnTo>
                  <a:pt x="11737" y="22007"/>
                </a:lnTo>
                <a:lnTo>
                  <a:pt x="11093" y="22310"/>
                </a:lnTo>
                <a:lnTo>
                  <a:pt x="10448" y="22638"/>
                </a:lnTo>
                <a:lnTo>
                  <a:pt x="9829" y="22979"/>
                </a:lnTo>
                <a:lnTo>
                  <a:pt x="9223" y="23320"/>
                </a:lnTo>
                <a:lnTo>
                  <a:pt x="8642" y="23687"/>
                </a:lnTo>
                <a:lnTo>
                  <a:pt x="8086" y="24053"/>
                </a:lnTo>
                <a:lnTo>
                  <a:pt x="7555" y="24432"/>
                </a:lnTo>
                <a:lnTo>
                  <a:pt x="7050" y="24824"/>
                </a:lnTo>
                <a:lnTo>
                  <a:pt x="6570" y="25228"/>
                </a:lnTo>
                <a:lnTo>
                  <a:pt x="6128" y="25632"/>
                </a:lnTo>
                <a:lnTo>
                  <a:pt x="5723" y="26049"/>
                </a:lnTo>
                <a:lnTo>
                  <a:pt x="5534" y="26251"/>
                </a:lnTo>
                <a:lnTo>
                  <a:pt x="5344" y="26466"/>
                </a:lnTo>
                <a:lnTo>
                  <a:pt x="5168" y="26681"/>
                </a:lnTo>
                <a:lnTo>
                  <a:pt x="5003" y="26896"/>
                </a:lnTo>
                <a:lnTo>
                  <a:pt x="4852" y="27110"/>
                </a:lnTo>
                <a:lnTo>
                  <a:pt x="4700" y="27325"/>
                </a:lnTo>
                <a:lnTo>
                  <a:pt x="5218" y="27401"/>
                </a:lnTo>
                <a:lnTo>
                  <a:pt x="5711" y="27502"/>
                </a:lnTo>
                <a:lnTo>
                  <a:pt x="6684" y="27691"/>
                </a:lnTo>
                <a:lnTo>
                  <a:pt x="7151" y="27767"/>
                </a:lnTo>
                <a:lnTo>
                  <a:pt x="7618" y="27830"/>
                </a:lnTo>
                <a:lnTo>
                  <a:pt x="7846" y="27856"/>
                </a:lnTo>
                <a:lnTo>
                  <a:pt x="8073" y="27868"/>
                </a:lnTo>
                <a:lnTo>
                  <a:pt x="8528" y="27868"/>
                </a:lnTo>
                <a:lnTo>
                  <a:pt x="9084" y="27843"/>
                </a:lnTo>
                <a:lnTo>
                  <a:pt x="9627" y="27805"/>
                </a:lnTo>
                <a:lnTo>
                  <a:pt x="10183" y="27767"/>
                </a:lnTo>
                <a:lnTo>
                  <a:pt x="10726" y="27704"/>
                </a:lnTo>
                <a:lnTo>
                  <a:pt x="11270" y="27641"/>
                </a:lnTo>
                <a:lnTo>
                  <a:pt x="11800" y="27565"/>
                </a:lnTo>
                <a:lnTo>
                  <a:pt x="12331" y="27489"/>
                </a:lnTo>
                <a:lnTo>
                  <a:pt x="12861" y="27388"/>
                </a:lnTo>
                <a:lnTo>
                  <a:pt x="13392" y="27287"/>
                </a:lnTo>
                <a:lnTo>
                  <a:pt x="13923" y="27173"/>
                </a:lnTo>
                <a:lnTo>
                  <a:pt x="14441" y="27047"/>
                </a:lnTo>
                <a:lnTo>
                  <a:pt x="14959" y="26908"/>
                </a:lnTo>
                <a:lnTo>
                  <a:pt x="15464" y="26757"/>
                </a:lnTo>
                <a:lnTo>
                  <a:pt x="15969" y="26592"/>
                </a:lnTo>
                <a:lnTo>
                  <a:pt x="16475" y="26415"/>
                </a:lnTo>
                <a:lnTo>
                  <a:pt x="16980" y="26239"/>
                </a:lnTo>
                <a:lnTo>
                  <a:pt x="17473" y="26037"/>
                </a:lnTo>
                <a:lnTo>
                  <a:pt x="17965" y="25822"/>
                </a:lnTo>
                <a:lnTo>
                  <a:pt x="18458" y="25594"/>
                </a:lnTo>
                <a:lnTo>
                  <a:pt x="18938" y="25354"/>
                </a:lnTo>
                <a:lnTo>
                  <a:pt x="19418" y="25102"/>
                </a:lnTo>
                <a:lnTo>
                  <a:pt x="19886" y="24824"/>
                </a:lnTo>
                <a:lnTo>
                  <a:pt x="20366" y="24546"/>
                </a:lnTo>
                <a:lnTo>
                  <a:pt x="20833" y="24243"/>
                </a:lnTo>
                <a:lnTo>
                  <a:pt x="21288" y="23927"/>
                </a:lnTo>
                <a:lnTo>
                  <a:pt x="21743" y="23598"/>
                </a:lnTo>
                <a:lnTo>
                  <a:pt x="22198" y="23257"/>
                </a:lnTo>
                <a:lnTo>
                  <a:pt x="22652" y="22891"/>
                </a:lnTo>
                <a:lnTo>
                  <a:pt x="23095" y="22512"/>
                </a:lnTo>
                <a:lnTo>
                  <a:pt x="23524" y="22120"/>
                </a:lnTo>
                <a:lnTo>
                  <a:pt x="23966" y="21704"/>
                </a:lnTo>
                <a:lnTo>
                  <a:pt x="24383" y="21274"/>
                </a:lnTo>
                <a:lnTo>
                  <a:pt x="24383" y="21274"/>
                </a:lnTo>
                <a:lnTo>
                  <a:pt x="23499" y="29220"/>
                </a:lnTo>
                <a:lnTo>
                  <a:pt x="22311" y="29283"/>
                </a:lnTo>
                <a:lnTo>
                  <a:pt x="21149" y="29334"/>
                </a:lnTo>
                <a:lnTo>
                  <a:pt x="18875" y="29422"/>
                </a:lnTo>
                <a:lnTo>
                  <a:pt x="17751" y="29485"/>
                </a:lnTo>
                <a:lnTo>
                  <a:pt x="16639" y="29548"/>
                </a:lnTo>
                <a:lnTo>
                  <a:pt x="15540" y="29649"/>
                </a:lnTo>
                <a:lnTo>
                  <a:pt x="14996" y="29700"/>
                </a:lnTo>
                <a:lnTo>
                  <a:pt x="14441" y="29763"/>
                </a:lnTo>
                <a:lnTo>
                  <a:pt x="13645" y="29877"/>
                </a:lnTo>
                <a:lnTo>
                  <a:pt x="12836" y="29991"/>
                </a:lnTo>
                <a:lnTo>
                  <a:pt x="12053" y="30142"/>
                </a:lnTo>
                <a:lnTo>
                  <a:pt x="11257" y="30306"/>
                </a:lnTo>
                <a:lnTo>
                  <a:pt x="10474" y="30483"/>
                </a:lnTo>
                <a:lnTo>
                  <a:pt x="9703" y="30698"/>
                </a:lnTo>
                <a:lnTo>
                  <a:pt x="8932" y="30913"/>
                </a:lnTo>
                <a:lnTo>
                  <a:pt x="8162" y="31153"/>
                </a:lnTo>
                <a:lnTo>
                  <a:pt x="7404" y="31418"/>
                </a:lnTo>
                <a:lnTo>
                  <a:pt x="6658" y="31709"/>
                </a:lnTo>
                <a:lnTo>
                  <a:pt x="5913" y="32012"/>
                </a:lnTo>
                <a:lnTo>
                  <a:pt x="5180" y="32328"/>
                </a:lnTo>
                <a:lnTo>
                  <a:pt x="4447" y="32669"/>
                </a:lnTo>
                <a:lnTo>
                  <a:pt x="3727" y="33035"/>
                </a:lnTo>
                <a:lnTo>
                  <a:pt x="3007" y="33427"/>
                </a:lnTo>
                <a:lnTo>
                  <a:pt x="2300" y="33831"/>
                </a:lnTo>
                <a:lnTo>
                  <a:pt x="2161" y="33932"/>
                </a:lnTo>
                <a:lnTo>
                  <a:pt x="2022" y="34046"/>
                </a:lnTo>
                <a:lnTo>
                  <a:pt x="1895" y="34159"/>
                </a:lnTo>
                <a:lnTo>
                  <a:pt x="1769" y="34298"/>
                </a:lnTo>
                <a:lnTo>
                  <a:pt x="1529" y="34576"/>
                </a:lnTo>
                <a:lnTo>
                  <a:pt x="1289" y="34854"/>
                </a:lnTo>
                <a:lnTo>
                  <a:pt x="1428" y="34955"/>
                </a:lnTo>
                <a:lnTo>
                  <a:pt x="1580" y="35069"/>
                </a:lnTo>
                <a:lnTo>
                  <a:pt x="1870" y="35296"/>
                </a:lnTo>
                <a:lnTo>
                  <a:pt x="2022" y="35397"/>
                </a:lnTo>
                <a:lnTo>
                  <a:pt x="2173" y="35498"/>
                </a:lnTo>
                <a:lnTo>
                  <a:pt x="2338" y="35587"/>
                </a:lnTo>
                <a:lnTo>
                  <a:pt x="2502" y="35650"/>
                </a:lnTo>
                <a:lnTo>
                  <a:pt x="2919" y="35776"/>
                </a:lnTo>
                <a:lnTo>
                  <a:pt x="3348" y="35890"/>
                </a:lnTo>
                <a:lnTo>
                  <a:pt x="3765" y="36004"/>
                </a:lnTo>
                <a:lnTo>
                  <a:pt x="4195" y="36092"/>
                </a:lnTo>
                <a:lnTo>
                  <a:pt x="4612" y="36181"/>
                </a:lnTo>
                <a:lnTo>
                  <a:pt x="5041" y="36256"/>
                </a:lnTo>
                <a:lnTo>
                  <a:pt x="5458" y="36307"/>
                </a:lnTo>
                <a:lnTo>
                  <a:pt x="5875" y="36357"/>
                </a:lnTo>
                <a:lnTo>
                  <a:pt x="6305" y="36408"/>
                </a:lnTo>
                <a:lnTo>
                  <a:pt x="6721" y="36433"/>
                </a:lnTo>
                <a:lnTo>
                  <a:pt x="7138" y="36446"/>
                </a:lnTo>
                <a:lnTo>
                  <a:pt x="7555" y="36458"/>
                </a:lnTo>
                <a:lnTo>
                  <a:pt x="7972" y="36458"/>
                </a:lnTo>
                <a:lnTo>
                  <a:pt x="8389" y="36446"/>
                </a:lnTo>
                <a:lnTo>
                  <a:pt x="8806" y="36421"/>
                </a:lnTo>
                <a:lnTo>
                  <a:pt x="9223" y="36395"/>
                </a:lnTo>
                <a:lnTo>
                  <a:pt x="9640" y="36357"/>
                </a:lnTo>
                <a:lnTo>
                  <a:pt x="10044" y="36307"/>
                </a:lnTo>
                <a:lnTo>
                  <a:pt x="10461" y="36244"/>
                </a:lnTo>
                <a:lnTo>
                  <a:pt x="10878" y="36181"/>
                </a:lnTo>
                <a:lnTo>
                  <a:pt x="11282" y="36105"/>
                </a:lnTo>
                <a:lnTo>
                  <a:pt x="11699" y="36016"/>
                </a:lnTo>
                <a:lnTo>
                  <a:pt x="12103" y="35928"/>
                </a:lnTo>
                <a:lnTo>
                  <a:pt x="12508" y="35814"/>
                </a:lnTo>
                <a:lnTo>
                  <a:pt x="12925" y="35713"/>
                </a:lnTo>
                <a:lnTo>
                  <a:pt x="13329" y="35587"/>
                </a:lnTo>
                <a:lnTo>
                  <a:pt x="13733" y="35460"/>
                </a:lnTo>
                <a:lnTo>
                  <a:pt x="14137" y="35334"/>
                </a:lnTo>
                <a:lnTo>
                  <a:pt x="14946" y="35044"/>
                </a:lnTo>
                <a:lnTo>
                  <a:pt x="15755" y="34715"/>
                </a:lnTo>
                <a:lnTo>
                  <a:pt x="16222" y="34526"/>
                </a:lnTo>
                <a:lnTo>
                  <a:pt x="16677" y="34311"/>
                </a:lnTo>
                <a:lnTo>
                  <a:pt x="17132" y="34096"/>
                </a:lnTo>
                <a:lnTo>
                  <a:pt x="17599" y="33881"/>
                </a:lnTo>
                <a:lnTo>
                  <a:pt x="18496" y="33414"/>
                </a:lnTo>
                <a:lnTo>
                  <a:pt x="19406" y="32934"/>
                </a:lnTo>
                <a:lnTo>
                  <a:pt x="21200" y="31961"/>
                </a:lnTo>
                <a:lnTo>
                  <a:pt x="22109" y="31456"/>
                </a:lnTo>
                <a:lnTo>
                  <a:pt x="23019" y="30976"/>
                </a:lnTo>
                <a:lnTo>
                  <a:pt x="22198" y="34336"/>
                </a:lnTo>
                <a:lnTo>
                  <a:pt x="21768" y="36029"/>
                </a:lnTo>
                <a:lnTo>
                  <a:pt x="21541" y="36875"/>
                </a:lnTo>
                <a:lnTo>
                  <a:pt x="21313" y="37722"/>
                </a:lnTo>
                <a:lnTo>
                  <a:pt x="21288" y="37760"/>
                </a:lnTo>
                <a:lnTo>
                  <a:pt x="21263" y="37810"/>
                </a:lnTo>
                <a:lnTo>
                  <a:pt x="21174" y="37911"/>
                </a:lnTo>
                <a:lnTo>
                  <a:pt x="21048" y="38000"/>
                </a:lnTo>
                <a:lnTo>
                  <a:pt x="20896" y="38075"/>
                </a:lnTo>
                <a:lnTo>
                  <a:pt x="20745" y="38139"/>
                </a:lnTo>
                <a:lnTo>
                  <a:pt x="20593" y="38189"/>
                </a:lnTo>
                <a:lnTo>
                  <a:pt x="20442" y="38214"/>
                </a:lnTo>
                <a:lnTo>
                  <a:pt x="20378" y="38214"/>
                </a:lnTo>
                <a:lnTo>
                  <a:pt x="20328" y="38202"/>
                </a:lnTo>
                <a:lnTo>
                  <a:pt x="19772" y="38088"/>
                </a:lnTo>
                <a:lnTo>
                  <a:pt x="19229" y="38012"/>
                </a:lnTo>
                <a:lnTo>
                  <a:pt x="18673" y="37962"/>
                </a:lnTo>
                <a:lnTo>
                  <a:pt x="18130" y="37936"/>
                </a:lnTo>
                <a:lnTo>
                  <a:pt x="17586" y="37924"/>
                </a:lnTo>
                <a:lnTo>
                  <a:pt x="17043" y="37936"/>
                </a:lnTo>
                <a:lnTo>
                  <a:pt x="16513" y="37974"/>
                </a:lnTo>
                <a:lnTo>
                  <a:pt x="15969" y="38025"/>
                </a:lnTo>
                <a:lnTo>
                  <a:pt x="15439" y="38088"/>
                </a:lnTo>
                <a:lnTo>
                  <a:pt x="14895" y="38164"/>
                </a:lnTo>
                <a:lnTo>
                  <a:pt x="14365" y="38265"/>
                </a:lnTo>
                <a:lnTo>
                  <a:pt x="13834" y="38366"/>
                </a:lnTo>
                <a:lnTo>
                  <a:pt x="12773" y="38593"/>
                </a:lnTo>
                <a:lnTo>
                  <a:pt x="11712" y="38833"/>
                </a:lnTo>
                <a:lnTo>
                  <a:pt x="10638" y="39086"/>
                </a:lnTo>
                <a:lnTo>
                  <a:pt x="9564" y="39364"/>
                </a:lnTo>
                <a:lnTo>
                  <a:pt x="9033" y="39503"/>
                </a:lnTo>
                <a:lnTo>
                  <a:pt x="8515" y="39654"/>
                </a:lnTo>
                <a:lnTo>
                  <a:pt x="7985" y="39819"/>
                </a:lnTo>
                <a:lnTo>
                  <a:pt x="7467" y="40008"/>
                </a:lnTo>
                <a:lnTo>
                  <a:pt x="6962" y="40198"/>
                </a:lnTo>
                <a:lnTo>
                  <a:pt x="6456" y="40400"/>
                </a:lnTo>
                <a:lnTo>
                  <a:pt x="5951" y="40640"/>
                </a:lnTo>
                <a:lnTo>
                  <a:pt x="5471" y="40880"/>
                </a:lnTo>
                <a:lnTo>
                  <a:pt x="4991" y="41158"/>
                </a:lnTo>
                <a:lnTo>
                  <a:pt x="4523" y="41461"/>
                </a:lnTo>
                <a:lnTo>
                  <a:pt x="4068" y="41777"/>
                </a:lnTo>
                <a:lnTo>
                  <a:pt x="3841" y="41954"/>
                </a:lnTo>
                <a:lnTo>
                  <a:pt x="3614" y="42130"/>
                </a:lnTo>
                <a:lnTo>
                  <a:pt x="3487" y="42244"/>
                </a:lnTo>
                <a:lnTo>
                  <a:pt x="3374" y="42370"/>
                </a:lnTo>
                <a:lnTo>
                  <a:pt x="3134" y="42636"/>
                </a:lnTo>
                <a:lnTo>
                  <a:pt x="2868" y="42939"/>
                </a:lnTo>
                <a:lnTo>
                  <a:pt x="2565" y="43280"/>
                </a:lnTo>
                <a:lnTo>
                  <a:pt x="3209" y="43432"/>
                </a:lnTo>
                <a:lnTo>
                  <a:pt x="3854" y="43558"/>
                </a:lnTo>
                <a:lnTo>
                  <a:pt x="4498" y="43672"/>
                </a:lnTo>
                <a:lnTo>
                  <a:pt x="5130" y="43760"/>
                </a:lnTo>
                <a:lnTo>
                  <a:pt x="5749" y="43836"/>
                </a:lnTo>
                <a:lnTo>
                  <a:pt x="6368" y="43886"/>
                </a:lnTo>
                <a:lnTo>
                  <a:pt x="6974" y="43924"/>
                </a:lnTo>
                <a:lnTo>
                  <a:pt x="7581" y="43937"/>
                </a:lnTo>
                <a:lnTo>
                  <a:pt x="8187" y="43937"/>
                </a:lnTo>
                <a:lnTo>
                  <a:pt x="8781" y="43912"/>
                </a:lnTo>
                <a:lnTo>
                  <a:pt x="9362" y="43874"/>
                </a:lnTo>
                <a:lnTo>
                  <a:pt x="9956" y="43823"/>
                </a:lnTo>
                <a:lnTo>
                  <a:pt x="10524" y="43747"/>
                </a:lnTo>
                <a:lnTo>
                  <a:pt x="11105" y="43659"/>
                </a:lnTo>
                <a:lnTo>
                  <a:pt x="11661" y="43558"/>
                </a:lnTo>
                <a:lnTo>
                  <a:pt x="12230" y="43432"/>
                </a:lnTo>
                <a:lnTo>
                  <a:pt x="12786" y="43305"/>
                </a:lnTo>
                <a:lnTo>
                  <a:pt x="13329" y="43154"/>
                </a:lnTo>
                <a:lnTo>
                  <a:pt x="13885" y="42977"/>
                </a:lnTo>
                <a:lnTo>
                  <a:pt x="14415" y="42800"/>
                </a:lnTo>
                <a:lnTo>
                  <a:pt x="14959" y="42598"/>
                </a:lnTo>
                <a:lnTo>
                  <a:pt x="15489" y="42396"/>
                </a:lnTo>
                <a:lnTo>
                  <a:pt x="16020" y="42168"/>
                </a:lnTo>
                <a:lnTo>
                  <a:pt x="16538" y="41928"/>
                </a:lnTo>
                <a:lnTo>
                  <a:pt x="17056" y="41676"/>
                </a:lnTo>
                <a:lnTo>
                  <a:pt x="17561" y="41410"/>
                </a:lnTo>
                <a:lnTo>
                  <a:pt x="18066" y="41132"/>
                </a:lnTo>
                <a:lnTo>
                  <a:pt x="18572" y="40842"/>
                </a:lnTo>
                <a:lnTo>
                  <a:pt x="19077" y="40539"/>
                </a:lnTo>
                <a:lnTo>
                  <a:pt x="19570" y="40223"/>
                </a:lnTo>
                <a:lnTo>
                  <a:pt x="20063" y="39907"/>
                </a:lnTo>
                <a:lnTo>
                  <a:pt x="20543" y="39566"/>
                </a:lnTo>
                <a:lnTo>
                  <a:pt x="18307" y="53854"/>
                </a:lnTo>
                <a:lnTo>
                  <a:pt x="17561" y="53133"/>
                </a:lnTo>
                <a:lnTo>
                  <a:pt x="17182" y="52792"/>
                </a:lnTo>
                <a:lnTo>
                  <a:pt x="16803" y="52439"/>
                </a:lnTo>
                <a:lnTo>
                  <a:pt x="16411" y="52098"/>
                </a:lnTo>
                <a:lnTo>
                  <a:pt x="16020" y="51769"/>
                </a:lnTo>
                <a:lnTo>
                  <a:pt x="15628" y="51453"/>
                </a:lnTo>
                <a:lnTo>
                  <a:pt x="15224" y="51138"/>
                </a:lnTo>
                <a:lnTo>
                  <a:pt x="14820" y="50834"/>
                </a:lnTo>
                <a:lnTo>
                  <a:pt x="14415" y="50531"/>
                </a:lnTo>
                <a:lnTo>
                  <a:pt x="13998" y="50241"/>
                </a:lnTo>
                <a:lnTo>
                  <a:pt x="13582" y="49963"/>
                </a:lnTo>
                <a:lnTo>
                  <a:pt x="13152" y="49685"/>
                </a:lnTo>
                <a:lnTo>
                  <a:pt x="12722" y="49419"/>
                </a:lnTo>
                <a:lnTo>
                  <a:pt x="12280" y="49167"/>
                </a:lnTo>
                <a:lnTo>
                  <a:pt x="11838" y="48927"/>
                </a:lnTo>
                <a:lnTo>
                  <a:pt x="11396" y="48687"/>
                </a:lnTo>
                <a:lnTo>
                  <a:pt x="10941" y="48472"/>
                </a:lnTo>
                <a:lnTo>
                  <a:pt x="10474" y="48257"/>
                </a:lnTo>
                <a:lnTo>
                  <a:pt x="10006" y="48055"/>
                </a:lnTo>
                <a:lnTo>
                  <a:pt x="9539" y="47866"/>
                </a:lnTo>
                <a:lnTo>
                  <a:pt x="9059" y="47689"/>
                </a:lnTo>
                <a:lnTo>
                  <a:pt x="8579" y="47525"/>
                </a:lnTo>
                <a:lnTo>
                  <a:pt x="8086" y="47360"/>
                </a:lnTo>
                <a:lnTo>
                  <a:pt x="7593" y="47221"/>
                </a:lnTo>
                <a:lnTo>
                  <a:pt x="7088" y="47095"/>
                </a:lnTo>
                <a:lnTo>
                  <a:pt x="6583" y="46969"/>
                </a:lnTo>
                <a:lnTo>
                  <a:pt x="6065" y="46868"/>
                </a:lnTo>
                <a:lnTo>
                  <a:pt x="5534" y="46779"/>
                </a:lnTo>
                <a:lnTo>
                  <a:pt x="5003" y="46703"/>
                </a:lnTo>
                <a:lnTo>
                  <a:pt x="4473" y="46640"/>
                </a:lnTo>
                <a:lnTo>
                  <a:pt x="3929" y="46590"/>
                </a:lnTo>
                <a:lnTo>
                  <a:pt x="3614" y="46577"/>
                </a:lnTo>
                <a:lnTo>
                  <a:pt x="3298" y="46577"/>
                </a:lnTo>
                <a:lnTo>
                  <a:pt x="2982" y="46590"/>
                </a:lnTo>
                <a:lnTo>
                  <a:pt x="2666" y="46602"/>
                </a:lnTo>
                <a:lnTo>
                  <a:pt x="2022" y="46666"/>
                </a:lnTo>
                <a:lnTo>
                  <a:pt x="1390" y="46703"/>
                </a:lnTo>
                <a:lnTo>
                  <a:pt x="1314" y="47221"/>
                </a:lnTo>
                <a:lnTo>
                  <a:pt x="1643" y="47651"/>
                </a:lnTo>
                <a:lnTo>
                  <a:pt x="1996" y="48055"/>
                </a:lnTo>
                <a:lnTo>
                  <a:pt x="2350" y="48459"/>
                </a:lnTo>
                <a:lnTo>
                  <a:pt x="2717" y="48838"/>
                </a:lnTo>
                <a:lnTo>
                  <a:pt x="3083" y="49217"/>
                </a:lnTo>
                <a:lnTo>
                  <a:pt x="3475" y="49571"/>
                </a:lnTo>
                <a:lnTo>
                  <a:pt x="3854" y="49912"/>
                </a:lnTo>
                <a:lnTo>
                  <a:pt x="4245" y="50241"/>
                </a:lnTo>
                <a:lnTo>
                  <a:pt x="4650" y="50569"/>
                </a:lnTo>
                <a:lnTo>
                  <a:pt x="5066" y="50872"/>
                </a:lnTo>
                <a:lnTo>
                  <a:pt x="5483" y="51175"/>
                </a:lnTo>
                <a:lnTo>
                  <a:pt x="5900" y="51453"/>
                </a:lnTo>
                <a:lnTo>
                  <a:pt x="6330" y="51731"/>
                </a:lnTo>
                <a:lnTo>
                  <a:pt x="6772" y="51984"/>
                </a:lnTo>
                <a:lnTo>
                  <a:pt x="7214" y="52237"/>
                </a:lnTo>
                <a:lnTo>
                  <a:pt x="7669" y="52477"/>
                </a:lnTo>
                <a:lnTo>
                  <a:pt x="8124" y="52704"/>
                </a:lnTo>
                <a:lnTo>
                  <a:pt x="8591" y="52931"/>
                </a:lnTo>
                <a:lnTo>
                  <a:pt x="9059" y="53133"/>
                </a:lnTo>
                <a:lnTo>
                  <a:pt x="9539" y="53336"/>
                </a:lnTo>
                <a:lnTo>
                  <a:pt x="10019" y="53525"/>
                </a:lnTo>
                <a:lnTo>
                  <a:pt x="10512" y="53715"/>
                </a:lnTo>
                <a:lnTo>
                  <a:pt x="11004" y="53879"/>
                </a:lnTo>
                <a:lnTo>
                  <a:pt x="11510" y="54043"/>
                </a:lnTo>
                <a:lnTo>
                  <a:pt x="12015" y="54195"/>
                </a:lnTo>
                <a:lnTo>
                  <a:pt x="12520" y="54346"/>
                </a:lnTo>
                <a:lnTo>
                  <a:pt x="13038" y="54485"/>
                </a:lnTo>
                <a:lnTo>
                  <a:pt x="13569" y="54612"/>
                </a:lnTo>
                <a:lnTo>
                  <a:pt x="14100" y="54738"/>
                </a:lnTo>
                <a:lnTo>
                  <a:pt x="14630" y="54852"/>
                </a:lnTo>
                <a:lnTo>
                  <a:pt x="15161" y="54965"/>
                </a:lnTo>
                <a:lnTo>
                  <a:pt x="15704" y="55066"/>
                </a:lnTo>
                <a:lnTo>
                  <a:pt x="15085" y="55243"/>
                </a:lnTo>
                <a:lnTo>
                  <a:pt x="14466" y="55420"/>
                </a:lnTo>
                <a:lnTo>
                  <a:pt x="13859" y="55609"/>
                </a:lnTo>
                <a:lnTo>
                  <a:pt x="13253" y="55812"/>
                </a:lnTo>
                <a:lnTo>
                  <a:pt x="12659" y="56026"/>
                </a:lnTo>
                <a:lnTo>
                  <a:pt x="12078" y="56241"/>
                </a:lnTo>
                <a:lnTo>
                  <a:pt x="11497" y="56481"/>
                </a:lnTo>
                <a:lnTo>
                  <a:pt x="10928" y="56721"/>
                </a:lnTo>
                <a:lnTo>
                  <a:pt x="10373" y="56974"/>
                </a:lnTo>
                <a:lnTo>
                  <a:pt x="9829" y="57226"/>
                </a:lnTo>
                <a:lnTo>
                  <a:pt x="9286" y="57504"/>
                </a:lnTo>
                <a:lnTo>
                  <a:pt x="8755" y="57782"/>
                </a:lnTo>
                <a:lnTo>
                  <a:pt x="8225" y="58073"/>
                </a:lnTo>
                <a:lnTo>
                  <a:pt x="7707" y="58389"/>
                </a:lnTo>
                <a:lnTo>
                  <a:pt x="7202" y="58704"/>
                </a:lnTo>
                <a:lnTo>
                  <a:pt x="6709" y="59020"/>
                </a:lnTo>
                <a:lnTo>
                  <a:pt x="6216" y="59361"/>
                </a:lnTo>
                <a:lnTo>
                  <a:pt x="5736" y="59715"/>
                </a:lnTo>
                <a:lnTo>
                  <a:pt x="5269" y="60081"/>
                </a:lnTo>
                <a:lnTo>
                  <a:pt x="4801" y="60448"/>
                </a:lnTo>
                <a:lnTo>
                  <a:pt x="4359" y="60839"/>
                </a:lnTo>
                <a:lnTo>
                  <a:pt x="3917" y="61231"/>
                </a:lnTo>
                <a:lnTo>
                  <a:pt x="3475" y="61648"/>
                </a:lnTo>
                <a:lnTo>
                  <a:pt x="3058" y="62065"/>
                </a:lnTo>
                <a:lnTo>
                  <a:pt x="2641" y="62507"/>
                </a:lnTo>
                <a:lnTo>
                  <a:pt x="2237" y="62962"/>
                </a:lnTo>
                <a:lnTo>
                  <a:pt x="1832" y="63416"/>
                </a:lnTo>
                <a:lnTo>
                  <a:pt x="1453" y="63896"/>
                </a:lnTo>
                <a:lnTo>
                  <a:pt x="1074" y="64389"/>
                </a:lnTo>
                <a:lnTo>
                  <a:pt x="708" y="64882"/>
                </a:lnTo>
                <a:lnTo>
                  <a:pt x="354" y="65400"/>
                </a:lnTo>
                <a:lnTo>
                  <a:pt x="0" y="65930"/>
                </a:lnTo>
                <a:lnTo>
                  <a:pt x="392" y="65943"/>
                </a:lnTo>
                <a:lnTo>
                  <a:pt x="771" y="65956"/>
                </a:lnTo>
                <a:lnTo>
                  <a:pt x="1150" y="65943"/>
                </a:lnTo>
                <a:lnTo>
                  <a:pt x="1516" y="65930"/>
                </a:lnTo>
                <a:lnTo>
                  <a:pt x="1883" y="65918"/>
                </a:lnTo>
                <a:lnTo>
                  <a:pt x="2249" y="65892"/>
                </a:lnTo>
                <a:lnTo>
                  <a:pt x="2603" y="65855"/>
                </a:lnTo>
                <a:lnTo>
                  <a:pt x="2957" y="65817"/>
                </a:lnTo>
                <a:lnTo>
                  <a:pt x="3310" y="65766"/>
                </a:lnTo>
                <a:lnTo>
                  <a:pt x="3651" y="65716"/>
                </a:lnTo>
                <a:lnTo>
                  <a:pt x="4334" y="65577"/>
                </a:lnTo>
                <a:lnTo>
                  <a:pt x="5003" y="65425"/>
                </a:lnTo>
                <a:lnTo>
                  <a:pt x="5660" y="65248"/>
                </a:lnTo>
                <a:lnTo>
                  <a:pt x="6292" y="65033"/>
                </a:lnTo>
                <a:lnTo>
                  <a:pt x="6911" y="64806"/>
                </a:lnTo>
                <a:lnTo>
                  <a:pt x="7530" y="64553"/>
                </a:lnTo>
                <a:lnTo>
                  <a:pt x="8124" y="64275"/>
                </a:lnTo>
                <a:lnTo>
                  <a:pt x="8718" y="63972"/>
                </a:lnTo>
                <a:lnTo>
                  <a:pt x="9286" y="63656"/>
                </a:lnTo>
                <a:lnTo>
                  <a:pt x="9855" y="63328"/>
                </a:lnTo>
                <a:lnTo>
                  <a:pt x="10410" y="62974"/>
                </a:lnTo>
                <a:lnTo>
                  <a:pt x="10966" y="62595"/>
                </a:lnTo>
                <a:lnTo>
                  <a:pt x="11497" y="62216"/>
                </a:lnTo>
                <a:lnTo>
                  <a:pt x="12028" y="61812"/>
                </a:lnTo>
                <a:lnTo>
                  <a:pt x="12558" y="61395"/>
                </a:lnTo>
                <a:lnTo>
                  <a:pt x="13064" y="60966"/>
                </a:lnTo>
                <a:lnTo>
                  <a:pt x="13582" y="60536"/>
                </a:lnTo>
                <a:lnTo>
                  <a:pt x="14074" y="60081"/>
                </a:lnTo>
                <a:lnTo>
                  <a:pt x="14580" y="59627"/>
                </a:lnTo>
                <a:lnTo>
                  <a:pt x="15072" y="59147"/>
                </a:lnTo>
                <a:lnTo>
                  <a:pt x="15552" y="58679"/>
                </a:lnTo>
                <a:lnTo>
                  <a:pt x="16525" y="57694"/>
                </a:lnTo>
                <a:lnTo>
                  <a:pt x="17485" y="56709"/>
                </a:lnTo>
                <a:lnTo>
                  <a:pt x="18433" y="55698"/>
                </a:lnTo>
                <a:lnTo>
                  <a:pt x="18989" y="62671"/>
                </a:lnTo>
                <a:lnTo>
                  <a:pt x="18332" y="62760"/>
                </a:lnTo>
                <a:lnTo>
                  <a:pt x="17687" y="62873"/>
                </a:lnTo>
                <a:lnTo>
                  <a:pt x="17056" y="63000"/>
                </a:lnTo>
                <a:lnTo>
                  <a:pt x="16424" y="63151"/>
                </a:lnTo>
                <a:lnTo>
                  <a:pt x="15805" y="63328"/>
                </a:lnTo>
                <a:lnTo>
                  <a:pt x="15199" y="63518"/>
                </a:lnTo>
                <a:lnTo>
                  <a:pt x="14592" y="63720"/>
                </a:lnTo>
                <a:lnTo>
                  <a:pt x="13998" y="63934"/>
                </a:lnTo>
                <a:lnTo>
                  <a:pt x="13405" y="64174"/>
                </a:lnTo>
                <a:lnTo>
                  <a:pt x="12811" y="64427"/>
                </a:lnTo>
                <a:lnTo>
                  <a:pt x="12230" y="64680"/>
                </a:lnTo>
                <a:lnTo>
                  <a:pt x="11649" y="64945"/>
                </a:lnTo>
                <a:lnTo>
                  <a:pt x="10499" y="65501"/>
                </a:lnTo>
                <a:lnTo>
                  <a:pt x="9362" y="66082"/>
                </a:lnTo>
                <a:lnTo>
                  <a:pt x="8768" y="66398"/>
                </a:lnTo>
                <a:lnTo>
                  <a:pt x="8200" y="66726"/>
                </a:lnTo>
                <a:lnTo>
                  <a:pt x="7631" y="67067"/>
                </a:lnTo>
                <a:lnTo>
                  <a:pt x="7075" y="67421"/>
                </a:lnTo>
                <a:lnTo>
                  <a:pt x="6532" y="67800"/>
                </a:lnTo>
                <a:lnTo>
                  <a:pt x="6001" y="68179"/>
                </a:lnTo>
                <a:lnTo>
                  <a:pt x="5483" y="68583"/>
                </a:lnTo>
                <a:lnTo>
                  <a:pt x="4991" y="69000"/>
                </a:lnTo>
                <a:lnTo>
                  <a:pt x="4498" y="69430"/>
                </a:lnTo>
                <a:lnTo>
                  <a:pt x="4018" y="69872"/>
                </a:lnTo>
                <a:lnTo>
                  <a:pt x="3550" y="70326"/>
                </a:lnTo>
                <a:lnTo>
                  <a:pt x="3096" y="70807"/>
                </a:lnTo>
                <a:lnTo>
                  <a:pt x="2653" y="71287"/>
                </a:lnTo>
                <a:lnTo>
                  <a:pt x="2224" y="71792"/>
                </a:lnTo>
                <a:lnTo>
                  <a:pt x="1807" y="72310"/>
                </a:lnTo>
                <a:lnTo>
                  <a:pt x="1403" y="72840"/>
                </a:lnTo>
                <a:lnTo>
                  <a:pt x="1340" y="72941"/>
                </a:lnTo>
                <a:lnTo>
                  <a:pt x="1276" y="73055"/>
                </a:lnTo>
                <a:lnTo>
                  <a:pt x="1238" y="73169"/>
                </a:lnTo>
                <a:lnTo>
                  <a:pt x="1188" y="73283"/>
                </a:lnTo>
                <a:lnTo>
                  <a:pt x="1163" y="73396"/>
                </a:lnTo>
                <a:lnTo>
                  <a:pt x="1137" y="73523"/>
                </a:lnTo>
                <a:lnTo>
                  <a:pt x="1125" y="73636"/>
                </a:lnTo>
                <a:lnTo>
                  <a:pt x="1125" y="73763"/>
                </a:lnTo>
                <a:lnTo>
                  <a:pt x="1125" y="73775"/>
                </a:lnTo>
                <a:lnTo>
                  <a:pt x="1137" y="73800"/>
                </a:lnTo>
                <a:lnTo>
                  <a:pt x="1201" y="73851"/>
                </a:lnTo>
                <a:lnTo>
                  <a:pt x="1289" y="73889"/>
                </a:lnTo>
                <a:lnTo>
                  <a:pt x="1403" y="73939"/>
                </a:lnTo>
                <a:lnTo>
                  <a:pt x="1516" y="73977"/>
                </a:lnTo>
                <a:lnTo>
                  <a:pt x="1643" y="74015"/>
                </a:lnTo>
                <a:lnTo>
                  <a:pt x="1756" y="74028"/>
                </a:lnTo>
                <a:lnTo>
                  <a:pt x="1845" y="74015"/>
                </a:lnTo>
                <a:lnTo>
                  <a:pt x="2856" y="73813"/>
                </a:lnTo>
                <a:lnTo>
                  <a:pt x="3841" y="73598"/>
                </a:lnTo>
                <a:lnTo>
                  <a:pt x="4826" y="73346"/>
                </a:lnTo>
                <a:lnTo>
                  <a:pt x="5799" y="73068"/>
                </a:lnTo>
                <a:lnTo>
                  <a:pt x="6279" y="72916"/>
                </a:lnTo>
                <a:lnTo>
                  <a:pt x="6747" y="72765"/>
                </a:lnTo>
                <a:lnTo>
                  <a:pt x="7227" y="72600"/>
                </a:lnTo>
                <a:lnTo>
                  <a:pt x="7694" y="72424"/>
                </a:lnTo>
                <a:lnTo>
                  <a:pt x="8162" y="72247"/>
                </a:lnTo>
                <a:lnTo>
                  <a:pt x="8617" y="72057"/>
                </a:lnTo>
                <a:lnTo>
                  <a:pt x="9084" y="71868"/>
                </a:lnTo>
                <a:lnTo>
                  <a:pt x="9526" y="71666"/>
                </a:lnTo>
                <a:lnTo>
                  <a:pt x="9981" y="71451"/>
                </a:lnTo>
                <a:lnTo>
                  <a:pt x="10423" y="71236"/>
                </a:lnTo>
                <a:lnTo>
                  <a:pt x="10865" y="71009"/>
                </a:lnTo>
                <a:lnTo>
                  <a:pt x="11307" y="70769"/>
                </a:lnTo>
                <a:lnTo>
                  <a:pt x="11737" y="70516"/>
                </a:lnTo>
                <a:lnTo>
                  <a:pt x="12154" y="70263"/>
                </a:lnTo>
                <a:lnTo>
                  <a:pt x="12583" y="69985"/>
                </a:lnTo>
                <a:lnTo>
                  <a:pt x="13000" y="69707"/>
                </a:lnTo>
                <a:lnTo>
                  <a:pt x="13405" y="69430"/>
                </a:lnTo>
                <a:lnTo>
                  <a:pt x="13822" y="69126"/>
                </a:lnTo>
                <a:lnTo>
                  <a:pt x="14213" y="68823"/>
                </a:lnTo>
                <a:lnTo>
                  <a:pt x="14617" y="68495"/>
                </a:lnTo>
                <a:lnTo>
                  <a:pt x="15009" y="68166"/>
                </a:lnTo>
                <a:lnTo>
                  <a:pt x="15388" y="67825"/>
                </a:lnTo>
                <a:lnTo>
                  <a:pt x="15767" y="67472"/>
                </a:lnTo>
                <a:lnTo>
                  <a:pt x="16146" y="67105"/>
                </a:lnTo>
                <a:lnTo>
                  <a:pt x="16538" y="66701"/>
                </a:lnTo>
                <a:lnTo>
                  <a:pt x="16929" y="66297"/>
                </a:lnTo>
                <a:lnTo>
                  <a:pt x="17713" y="65438"/>
                </a:lnTo>
                <a:lnTo>
                  <a:pt x="18496" y="64553"/>
                </a:lnTo>
                <a:lnTo>
                  <a:pt x="19342" y="63619"/>
                </a:lnTo>
                <a:lnTo>
                  <a:pt x="19330" y="64313"/>
                </a:lnTo>
                <a:lnTo>
                  <a:pt x="19317" y="64945"/>
                </a:lnTo>
                <a:lnTo>
                  <a:pt x="19317" y="65539"/>
                </a:lnTo>
                <a:lnTo>
                  <a:pt x="19330" y="65829"/>
                </a:lnTo>
                <a:lnTo>
                  <a:pt x="19355" y="66120"/>
                </a:lnTo>
                <a:lnTo>
                  <a:pt x="19557" y="68280"/>
                </a:lnTo>
                <a:lnTo>
                  <a:pt x="19772" y="70453"/>
                </a:lnTo>
                <a:lnTo>
                  <a:pt x="20012" y="72613"/>
                </a:lnTo>
                <a:lnTo>
                  <a:pt x="20138" y="73699"/>
                </a:lnTo>
                <a:lnTo>
                  <a:pt x="20277" y="74773"/>
                </a:lnTo>
                <a:lnTo>
                  <a:pt x="20378" y="75468"/>
                </a:lnTo>
                <a:lnTo>
                  <a:pt x="20517" y="76150"/>
                </a:lnTo>
                <a:lnTo>
                  <a:pt x="20682" y="76820"/>
                </a:lnTo>
                <a:lnTo>
                  <a:pt x="20859" y="77477"/>
                </a:lnTo>
                <a:lnTo>
                  <a:pt x="21061" y="78133"/>
                </a:lnTo>
                <a:lnTo>
                  <a:pt x="21288" y="78778"/>
                </a:lnTo>
                <a:lnTo>
                  <a:pt x="21528" y="79409"/>
                </a:lnTo>
                <a:lnTo>
                  <a:pt x="21793" y="80041"/>
                </a:lnTo>
                <a:lnTo>
                  <a:pt x="22059" y="80673"/>
                </a:lnTo>
                <a:lnTo>
                  <a:pt x="22349" y="81292"/>
                </a:lnTo>
                <a:lnTo>
                  <a:pt x="22652" y="81911"/>
                </a:lnTo>
                <a:lnTo>
                  <a:pt x="22956" y="82530"/>
                </a:lnTo>
                <a:lnTo>
                  <a:pt x="23587" y="83755"/>
                </a:lnTo>
                <a:lnTo>
                  <a:pt x="24244" y="84968"/>
                </a:lnTo>
                <a:lnTo>
                  <a:pt x="24762" y="84968"/>
                </a:lnTo>
                <a:lnTo>
                  <a:pt x="24952" y="84260"/>
                </a:lnTo>
                <a:lnTo>
                  <a:pt x="25129" y="83553"/>
                </a:lnTo>
                <a:lnTo>
                  <a:pt x="25280" y="82845"/>
                </a:lnTo>
                <a:lnTo>
                  <a:pt x="25419" y="82138"/>
                </a:lnTo>
                <a:lnTo>
                  <a:pt x="25533" y="81418"/>
                </a:lnTo>
                <a:lnTo>
                  <a:pt x="25621" y="80710"/>
                </a:lnTo>
                <a:lnTo>
                  <a:pt x="25697" y="80003"/>
                </a:lnTo>
                <a:lnTo>
                  <a:pt x="25760" y="79283"/>
                </a:lnTo>
                <a:lnTo>
                  <a:pt x="25798" y="78563"/>
                </a:lnTo>
                <a:lnTo>
                  <a:pt x="25811" y="77856"/>
                </a:lnTo>
                <a:lnTo>
                  <a:pt x="25798" y="77135"/>
                </a:lnTo>
                <a:lnTo>
                  <a:pt x="25773" y="76415"/>
                </a:lnTo>
                <a:lnTo>
                  <a:pt x="25722" y="75695"/>
                </a:lnTo>
                <a:lnTo>
                  <a:pt x="25659" y="74975"/>
                </a:lnTo>
                <a:lnTo>
                  <a:pt x="25571" y="74255"/>
                </a:lnTo>
                <a:lnTo>
                  <a:pt x="25457" y="73535"/>
                </a:lnTo>
                <a:lnTo>
                  <a:pt x="25331" y="72853"/>
                </a:lnTo>
                <a:lnTo>
                  <a:pt x="25192" y="72183"/>
                </a:lnTo>
                <a:lnTo>
                  <a:pt x="25040" y="71527"/>
                </a:lnTo>
                <a:lnTo>
                  <a:pt x="24876" y="70870"/>
                </a:lnTo>
                <a:lnTo>
                  <a:pt x="24686" y="70213"/>
                </a:lnTo>
                <a:lnTo>
                  <a:pt x="24472" y="69581"/>
                </a:lnTo>
                <a:lnTo>
                  <a:pt x="24244" y="68950"/>
                </a:lnTo>
                <a:lnTo>
                  <a:pt x="23992" y="68318"/>
                </a:lnTo>
                <a:lnTo>
                  <a:pt x="23714" y="67712"/>
                </a:lnTo>
                <a:lnTo>
                  <a:pt x="23423" y="67105"/>
                </a:lnTo>
                <a:lnTo>
                  <a:pt x="23095" y="66524"/>
                </a:lnTo>
                <a:lnTo>
                  <a:pt x="22918" y="66234"/>
                </a:lnTo>
                <a:lnTo>
                  <a:pt x="22741" y="65943"/>
                </a:lnTo>
                <a:lnTo>
                  <a:pt x="22551" y="65652"/>
                </a:lnTo>
                <a:lnTo>
                  <a:pt x="22362" y="65375"/>
                </a:lnTo>
                <a:lnTo>
                  <a:pt x="22160" y="65097"/>
                </a:lnTo>
                <a:lnTo>
                  <a:pt x="21945" y="64819"/>
                </a:lnTo>
                <a:lnTo>
                  <a:pt x="21730" y="64553"/>
                </a:lnTo>
                <a:lnTo>
                  <a:pt x="21503" y="64288"/>
                </a:lnTo>
                <a:lnTo>
                  <a:pt x="21263" y="64023"/>
                </a:lnTo>
                <a:lnTo>
                  <a:pt x="21023" y="63758"/>
                </a:lnTo>
                <a:lnTo>
                  <a:pt x="20896" y="63631"/>
                </a:lnTo>
                <a:lnTo>
                  <a:pt x="20783" y="63492"/>
                </a:lnTo>
                <a:lnTo>
                  <a:pt x="20568" y="63202"/>
                </a:lnTo>
                <a:lnTo>
                  <a:pt x="20366" y="62886"/>
                </a:lnTo>
                <a:lnTo>
                  <a:pt x="20164" y="62570"/>
                </a:lnTo>
                <a:lnTo>
                  <a:pt x="19797" y="61913"/>
                </a:lnTo>
                <a:lnTo>
                  <a:pt x="19608" y="61585"/>
                </a:lnTo>
                <a:lnTo>
                  <a:pt x="19418" y="61269"/>
                </a:lnTo>
                <a:lnTo>
                  <a:pt x="19772" y="61016"/>
                </a:lnTo>
                <a:lnTo>
                  <a:pt x="20239" y="61345"/>
                </a:lnTo>
                <a:lnTo>
                  <a:pt x="20467" y="61522"/>
                </a:lnTo>
                <a:lnTo>
                  <a:pt x="20707" y="61673"/>
                </a:lnTo>
                <a:lnTo>
                  <a:pt x="21225" y="62002"/>
                </a:lnTo>
                <a:lnTo>
                  <a:pt x="21743" y="62305"/>
                </a:lnTo>
                <a:lnTo>
                  <a:pt x="22261" y="62595"/>
                </a:lnTo>
                <a:lnTo>
                  <a:pt x="22779" y="62861"/>
                </a:lnTo>
                <a:lnTo>
                  <a:pt x="23297" y="63126"/>
                </a:lnTo>
                <a:lnTo>
                  <a:pt x="23815" y="63366"/>
                </a:lnTo>
                <a:lnTo>
                  <a:pt x="24345" y="63593"/>
                </a:lnTo>
                <a:lnTo>
                  <a:pt x="24863" y="63795"/>
                </a:lnTo>
                <a:lnTo>
                  <a:pt x="25394" y="63985"/>
                </a:lnTo>
                <a:lnTo>
                  <a:pt x="25925" y="64162"/>
                </a:lnTo>
                <a:lnTo>
                  <a:pt x="26455" y="64326"/>
                </a:lnTo>
                <a:lnTo>
                  <a:pt x="26986" y="64465"/>
                </a:lnTo>
                <a:lnTo>
                  <a:pt x="27516" y="64579"/>
                </a:lnTo>
                <a:lnTo>
                  <a:pt x="28060" y="64680"/>
                </a:lnTo>
                <a:lnTo>
                  <a:pt x="28590" y="64768"/>
                </a:lnTo>
                <a:lnTo>
                  <a:pt x="29134" y="64844"/>
                </a:lnTo>
                <a:lnTo>
                  <a:pt x="29677" y="64894"/>
                </a:lnTo>
                <a:lnTo>
                  <a:pt x="30220" y="64920"/>
                </a:lnTo>
                <a:lnTo>
                  <a:pt x="30763" y="64932"/>
                </a:lnTo>
                <a:lnTo>
                  <a:pt x="31307" y="64932"/>
                </a:lnTo>
                <a:lnTo>
                  <a:pt x="31850" y="64907"/>
                </a:lnTo>
                <a:lnTo>
                  <a:pt x="32406" y="64857"/>
                </a:lnTo>
                <a:lnTo>
                  <a:pt x="32949" y="64793"/>
                </a:lnTo>
                <a:lnTo>
                  <a:pt x="33505" y="64718"/>
                </a:lnTo>
                <a:lnTo>
                  <a:pt x="34061" y="64617"/>
                </a:lnTo>
                <a:lnTo>
                  <a:pt x="34617" y="64490"/>
                </a:lnTo>
                <a:lnTo>
                  <a:pt x="35172" y="64351"/>
                </a:lnTo>
                <a:lnTo>
                  <a:pt x="35741" y="64187"/>
                </a:lnTo>
                <a:lnTo>
                  <a:pt x="36297" y="63998"/>
                </a:lnTo>
                <a:lnTo>
                  <a:pt x="36865" y="63795"/>
                </a:lnTo>
                <a:lnTo>
                  <a:pt x="37434" y="63581"/>
                </a:lnTo>
                <a:lnTo>
                  <a:pt x="38002" y="63328"/>
                </a:lnTo>
                <a:lnTo>
                  <a:pt x="38129" y="63265"/>
                </a:lnTo>
                <a:lnTo>
                  <a:pt x="38255" y="63176"/>
                </a:lnTo>
                <a:lnTo>
                  <a:pt x="38369" y="63088"/>
                </a:lnTo>
                <a:lnTo>
                  <a:pt x="38482" y="62987"/>
                </a:lnTo>
                <a:lnTo>
                  <a:pt x="38710" y="62772"/>
                </a:lnTo>
                <a:lnTo>
                  <a:pt x="38950" y="62570"/>
                </a:lnTo>
                <a:lnTo>
                  <a:pt x="38824" y="62469"/>
                </a:lnTo>
                <a:lnTo>
                  <a:pt x="38697" y="62343"/>
                </a:lnTo>
                <a:lnTo>
                  <a:pt x="38445" y="62115"/>
                </a:lnTo>
                <a:lnTo>
                  <a:pt x="38318" y="62002"/>
                </a:lnTo>
                <a:lnTo>
                  <a:pt x="38192" y="61901"/>
                </a:lnTo>
                <a:lnTo>
                  <a:pt x="38053" y="61825"/>
                </a:lnTo>
                <a:lnTo>
                  <a:pt x="37914" y="61774"/>
                </a:lnTo>
                <a:lnTo>
                  <a:pt x="36790" y="61433"/>
                </a:lnTo>
                <a:lnTo>
                  <a:pt x="35652" y="61105"/>
                </a:lnTo>
                <a:lnTo>
                  <a:pt x="35084" y="60953"/>
                </a:lnTo>
                <a:lnTo>
                  <a:pt x="34515" y="60814"/>
                </a:lnTo>
                <a:lnTo>
                  <a:pt x="33934" y="60688"/>
                </a:lnTo>
                <a:lnTo>
                  <a:pt x="33353" y="60587"/>
                </a:lnTo>
                <a:lnTo>
                  <a:pt x="31673" y="60271"/>
                </a:lnTo>
                <a:lnTo>
                  <a:pt x="29980" y="59980"/>
                </a:lnTo>
                <a:lnTo>
                  <a:pt x="29134" y="59854"/>
                </a:lnTo>
                <a:lnTo>
                  <a:pt x="28287" y="59728"/>
                </a:lnTo>
                <a:lnTo>
                  <a:pt x="27428" y="59627"/>
                </a:lnTo>
                <a:lnTo>
                  <a:pt x="26569" y="59538"/>
                </a:lnTo>
                <a:lnTo>
                  <a:pt x="25710" y="59475"/>
                </a:lnTo>
                <a:lnTo>
                  <a:pt x="24851" y="59437"/>
                </a:lnTo>
                <a:lnTo>
                  <a:pt x="24421" y="59425"/>
                </a:lnTo>
                <a:lnTo>
                  <a:pt x="23549" y="59425"/>
                </a:lnTo>
                <a:lnTo>
                  <a:pt x="23107" y="59450"/>
                </a:lnTo>
                <a:lnTo>
                  <a:pt x="22665" y="59475"/>
                </a:lnTo>
                <a:lnTo>
                  <a:pt x="22223" y="59500"/>
                </a:lnTo>
                <a:lnTo>
                  <a:pt x="21781" y="59551"/>
                </a:lnTo>
                <a:lnTo>
                  <a:pt x="21339" y="59601"/>
                </a:lnTo>
                <a:lnTo>
                  <a:pt x="20896" y="59665"/>
                </a:lnTo>
                <a:lnTo>
                  <a:pt x="20454" y="59740"/>
                </a:lnTo>
                <a:lnTo>
                  <a:pt x="19999" y="59816"/>
                </a:lnTo>
                <a:lnTo>
                  <a:pt x="19557" y="59917"/>
                </a:lnTo>
                <a:lnTo>
                  <a:pt x="19557" y="53740"/>
                </a:lnTo>
                <a:lnTo>
                  <a:pt x="20239" y="54106"/>
                </a:lnTo>
                <a:lnTo>
                  <a:pt x="20922" y="54460"/>
                </a:lnTo>
                <a:lnTo>
                  <a:pt x="21617" y="54788"/>
                </a:lnTo>
                <a:lnTo>
                  <a:pt x="22299" y="55104"/>
                </a:lnTo>
                <a:lnTo>
                  <a:pt x="22981" y="55395"/>
                </a:lnTo>
                <a:lnTo>
                  <a:pt x="23676" y="55660"/>
                </a:lnTo>
                <a:lnTo>
                  <a:pt x="24358" y="55900"/>
                </a:lnTo>
                <a:lnTo>
                  <a:pt x="25040" y="56127"/>
                </a:lnTo>
                <a:lnTo>
                  <a:pt x="25735" y="56317"/>
                </a:lnTo>
                <a:lnTo>
                  <a:pt x="26417" y="56494"/>
                </a:lnTo>
                <a:lnTo>
                  <a:pt x="27100" y="56633"/>
                </a:lnTo>
                <a:lnTo>
                  <a:pt x="27782" y="56759"/>
                </a:lnTo>
                <a:lnTo>
                  <a:pt x="28477" y="56847"/>
                </a:lnTo>
                <a:lnTo>
                  <a:pt x="29159" y="56923"/>
                </a:lnTo>
                <a:lnTo>
                  <a:pt x="29841" y="56961"/>
                </a:lnTo>
                <a:lnTo>
                  <a:pt x="30536" y="56974"/>
                </a:lnTo>
                <a:lnTo>
                  <a:pt x="31218" y="56949"/>
                </a:lnTo>
                <a:lnTo>
                  <a:pt x="31900" y="56911"/>
                </a:lnTo>
                <a:lnTo>
                  <a:pt x="32583" y="56835"/>
                </a:lnTo>
                <a:lnTo>
                  <a:pt x="33277" y="56721"/>
                </a:lnTo>
                <a:lnTo>
                  <a:pt x="33618" y="56658"/>
                </a:lnTo>
                <a:lnTo>
                  <a:pt x="33960" y="56595"/>
                </a:lnTo>
                <a:lnTo>
                  <a:pt x="34301" y="56506"/>
                </a:lnTo>
                <a:lnTo>
                  <a:pt x="34642" y="56418"/>
                </a:lnTo>
                <a:lnTo>
                  <a:pt x="34996" y="56330"/>
                </a:lnTo>
                <a:lnTo>
                  <a:pt x="35337" y="56216"/>
                </a:lnTo>
                <a:lnTo>
                  <a:pt x="35678" y="56115"/>
                </a:lnTo>
                <a:lnTo>
                  <a:pt x="36019" y="55988"/>
                </a:lnTo>
                <a:lnTo>
                  <a:pt x="36360" y="55862"/>
                </a:lnTo>
                <a:lnTo>
                  <a:pt x="36701" y="55723"/>
                </a:lnTo>
                <a:lnTo>
                  <a:pt x="37055" y="55584"/>
                </a:lnTo>
                <a:lnTo>
                  <a:pt x="37396" y="55420"/>
                </a:lnTo>
                <a:lnTo>
                  <a:pt x="37737" y="55268"/>
                </a:lnTo>
                <a:lnTo>
                  <a:pt x="38078" y="55092"/>
                </a:lnTo>
                <a:lnTo>
                  <a:pt x="38419" y="54915"/>
                </a:lnTo>
                <a:lnTo>
                  <a:pt x="38773" y="54725"/>
                </a:lnTo>
                <a:lnTo>
                  <a:pt x="39114" y="54523"/>
                </a:lnTo>
                <a:lnTo>
                  <a:pt x="39455" y="54321"/>
                </a:lnTo>
                <a:lnTo>
                  <a:pt x="40137" y="53879"/>
                </a:lnTo>
                <a:lnTo>
                  <a:pt x="40832" y="53411"/>
                </a:lnTo>
                <a:lnTo>
                  <a:pt x="41514" y="52893"/>
                </a:lnTo>
                <a:lnTo>
                  <a:pt x="40504" y="52350"/>
                </a:lnTo>
                <a:lnTo>
                  <a:pt x="40074" y="52123"/>
                </a:lnTo>
                <a:lnTo>
                  <a:pt x="39657" y="51921"/>
                </a:lnTo>
                <a:lnTo>
                  <a:pt x="39240" y="51731"/>
                </a:lnTo>
                <a:lnTo>
                  <a:pt x="38836" y="51567"/>
                </a:lnTo>
                <a:lnTo>
                  <a:pt x="38419" y="51428"/>
                </a:lnTo>
                <a:lnTo>
                  <a:pt x="38015" y="51289"/>
                </a:lnTo>
                <a:lnTo>
                  <a:pt x="37598" y="51163"/>
                </a:lnTo>
                <a:lnTo>
                  <a:pt x="37181" y="51062"/>
                </a:lnTo>
                <a:lnTo>
                  <a:pt x="36777" y="50961"/>
                </a:lnTo>
                <a:lnTo>
                  <a:pt x="36360" y="50872"/>
                </a:lnTo>
                <a:lnTo>
                  <a:pt x="35943" y="50809"/>
                </a:lnTo>
                <a:lnTo>
                  <a:pt x="35526" y="50746"/>
                </a:lnTo>
                <a:lnTo>
                  <a:pt x="35109" y="50695"/>
                </a:lnTo>
                <a:lnTo>
                  <a:pt x="34692" y="50645"/>
                </a:lnTo>
                <a:lnTo>
                  <a:pt x="34263" y="50620"/>
                </a:lnTo>
                <a:lnTo>
                  <a:pt x="33846" y="50594"/>
                </a:lnTo>
                <a:lnTo>
                  <a:pt x="33429" y="50582"/>
                </a:lnTo>
                <a:lnTo>
                  <a:pt x="33012" y="50569"/>
                </a:lnTo>
                <a:lnTo>
                  <a:pt x="32166" y="50582"/>
                </a:lnTo>
                <a:lnTo>
                  <a:pt x="31319" y="50607"/>
                </a:lnTo>
                <a:lnTo>
                  <a:pt x="30473" y="50657"/>
                </a:lnTo>
                <a:lnTo>
                  <a:pt x="29639" y="50721"/>
                </a:lnTo>
                <a:lnTo>
                  <a:pt x="28792" y="50796"/>
                </a:lnTo>
                <a:lnTo>
                  <a:pt x="27946" y="50885"/>
                </a:lnTo>
                <a:lnTo>
                  <a:pt x="26253" y="51062"/>
                </a:lnTo>
                <a:lnTo>
                  <a:pt x="25407" y="51163"/>
                </a:lnTo>
                <a:lnTo>
                  <a:pt x="24573" y="51289"/>
                </a:lnTo>
                <a:lnTo>
                  <a:pt x="23726" y="51428"/>
                </a:lnTo>
                <a:lnTo>
                  <a:pt x="22880" y="51592"/>
                </a:lnTo>
                <a:lnTo>
                  <a:pt x="21149" y="51933"/>
                </a:lnTo>
                <a:lnTo>
                  <a:pt x="20277" y="52098"/>
                </a:lnTo>
                <a:lnTo>
                  <a:pt x="19380" y="52262"/>
                </a:lnTo>
                <a:lnTo>
                  <a:pt x="20732" y="42737"/>
                </a:lnTo>
                <a:lnTo>
                  <a:pt x="21162" y="43065"/>
                </a:lnTo>
                <a:lnTo>
                  <a:pt x="21579" y="43394"/>
                </a:lnTo>
                <a:lnTo>
                  <a:pt x="22008" y="43697"/>
                </a:lnTo>
                <a:lnTo>
                  <a:pt x="22425" y="43975"/>
                </a:lnTo>
                <a:lnTo>
                  <a:pt x="22855" y="44253"/>
                </a:lnTo>
                <a:lnTo>
                  <a:pt x="23297" y="44505"/>
                </a:lnTo>
                <a:lnTo>
                  <a:pt x="23726" y="44745"/>
                </a:lnTo>
                <a:lnTo>
                  <a:pt x="24169" y="44973"/>
                </a:lnTo>
                <a:lnTo>
                  <a:pt x="24598" y="45188"/>
                </a:lnTo>
                <a:lnTo>
                  <a:pt x="25040" y="45377"/>
                </a:lnTo>
                <a:lnTo>
                  <a:pt x="25495" y="45567"/>
                </a:lnTo>
                <a:lnTo>
                  <a:pt x="25937" y="45731"/>
                </a:lnTo>
                <a:lnTo>
                  <a:pt x="26392" y="45895"/>
                </a:lnTo>
                <a:lnTo>
                  <a:pt x="26847" y="46034"/>
                </a:lnTo>
                <a:lnTo>
                  <a:pt x="27302" y="46160"/>
                </a:lnTo>
                <a:lnTo>
                  <a:pt x="27756" y="46287"/>
                </a:lnTo>
                <a:lnTo>
                  <a:pt x="28224" y="46388"/>
                </a:lnTo>
                <a:lnTo>
                  <a:pt x="28691" y="46476"/>
                </a:lnTo>
                <a:lnTo>
                  <a:pt x="29159" y="46565"/>
                </a:lnTo>
                <a:lnTo>
                  <a:pt x="29626" y="46640"/>
                </a:lnTo>
                <a:lnTo>
                  <a:pt x="30106" y="46691"/>
                </a:lnTo>
                <a:lnTo>
                  <a:pt x="30586" y="46741"/>
                </a:lnTo>
                <a:lnTo>
                  <a:pt x="31066" y="46779"/>
                </a:lnTo>
                <a:lnTo>
                  <a:pt x="31559" y="46805"/>
                </a:lnTo>
                <a:lnTo>
                  <a:pt x="32052" y="46817"/>
                </a:lnTo>
                <a:lnTo>
                  <a:pt x="32545" y="46830"/>
                </a:lnTo>
                <a:lnTo>
                  <a:pt x="33037" y="46817"/>
                </a:lnTo>
                <a:lnTo>
                  <a:pt x="33543" y="46805"/>
                </a:lnTo>
                <a:lnTo>
                  <a:pt x="34048" y="46792"/>
                </a:lnTo>
                <a:lnTo>
                  <a:pt x="34553" y="46754"/>
                </a:lnTo>
                <a:lnTo>
                  <a:pt x="35071" y="46716"/>
                </a:lnTo>
                <a:lnTo>
                  <a:pt x="35589" y="46666"/>
                </a:lnTo>
                <a:lnTo>
                  <a:pt x="35438" y="46438"/>
                </a:lnTo>
                <a:lnTo>
                  <a:pt x="35311" y="46223"/>
                </a:lnTo>
                <a:lnTo>
                  <a:pt x="35071" y="45807"/>
                </a:lnTo>
                <a:lnTo>
                  <a:pt x="34945" y="45617"/>
                </a:lnTo>
                <a:lnTo>
                  <a:pt x="34831" y="45453"/>
                </a:lnTo>
                <a:lnTo>
                  <a:pt x="34692" y="45301"/>
                </a:lnTo>
                <a:lnTo>
                  <a:pt x="34553" y="45162"/>
                </a:lnTo>
                <a:lnTo>
                  <a:pt x="34023" y="44758"/>
                </a:lnTo>
                <a:lnTo>
                  <a:pt x="33479" y="44366"/>
                </a:lnTo>
                <a:lnTo>
                  <a:pt x="32936" y="43987"/>
                </a:lnTo>
                <a:lnTo>
                  <a:pt x="32393" y="43634"/>
                </a:lnTo>
                <a:lnTo>
                  <a:pt x="31837" y="43293"/>
                </a:lnTo>
                <a:lnTo>
                  <a:pt x="31269" y="42977"/>
                </a:lnTo>
                <a:lnTo>
                  <a:pt x="30687" y="42674"/>
                </a:lnTo>
                <a:lnTo>
                  <a:pt x="30106" y="42396"/>
                </a:lnTo>
                <a:lnTo>
                  <a:pt x="29513" y="42143"/>
                </a:lnTo>
                <a:lnTo>
                  <a:pt x="28906" y="41903"/>
                </a:lnTo>
                <a:lnTo>
                  <a:pt x="28287" y="41701"/>
                </a:lnTo>
                <a:lnTo>
                  <a:pt x="27668" y="41511"/>
                </a:lnTo>
                <a:lnTo>
                  <a:pt x="27024" y="41347"/>
                </a:lnTo>
                <a:lnTo>
                  <a:pt x="26379" y="41221"/>
                </a:lnTo>
                <a:lnTo>
                  <a:pt x="25722" y="41120"/>
                </a:lnTo>
                <a:lnTo>
                  <a:pt x="25381" y="41069"/>
                </a:lnTo>
                <a:lnTo>
                  <a:pt x="25053" y="41044"/>
                </a:lnTo>
                <a:lnTo>
                  <a:pt x="24598" y="41006"/>
                </a:lnTo>
                <a:lnTo>
                  <a:pt x="24143" y="40994"/>
                </a:lnTo>
                <a:lnTo>
                  <a:pt x="23221" y="40994"/>
                </a:lnTo>
                <a:lnTo>
                  <a:pt x="22273" y="41019"/>
                </a:lnTo>
                <a:lnTo>
                  <a:pt x="21301" y="41019"/>
                </a:lnTo>
                <a:lnTo>
                  <a:pt x="23082" y="34071"/>
                </a:lnTo>
                <a:lnTo>
                  <a:pt x="24257" y="34778"/>
                </a:lnTo>
                <a:lnTo>
                  <a:pt x="25419" y="35473"/>
                </a:lnTo>
                <a:lnTo>
                  <a:pt x="26594" y="36168"/>
                </a:lnTo>
                <a:lnTo>
                  <a:pt x="27769" y="36837"/>
                </a:lnTo>
                <a:lnTo>
                  <a:pt x="28957" y="37482"/>
                </a:lnTo>
                <a:lnTo>
                  <a:pt x="30157" y="38113"/>
                </a:lnTo>
                <a:lnTo>
                  <a:pt x="31357" y="38720"/>
                </a:lnTo>
                <a:lnTo>
                  <a:pt x="31976" y="39010"/>
                </a:lnTo>
                <a:lnTo>
                  <a:pt x="32583" y="39301"/>
                </a:lnTo>
                <a:lnTo>
                  <a:pt x="33202" y="39579"/>
                </a:lnTo>
                <a:lnTo>
                  <a:pt x="33821" y="39857"/>
                </a:lnTo>
                <a:lnTo>
                  <a:pt x="34440" y="40122"/>
                </a:lnTo>
                <a:lnTo>
                  <a:pt x="35071" y="40375"/>
                </a:lnTo>
                <a:lnTo>
                  <a:pt x="35703" y="40627"/>
                </a:lnTo>
                <a:lnTo>
                  <a:pt x="36335" y="40867"/>
                </a:lnTo>
                <a:lnTo>
                  <a:pt x="36979" y="41095"/>
                </a:lnTo>
                <a:lnTo>
                  <a:pt x="37623" y="41322"/>
                </a:lnTo>
                <a:lnTo>
                  <a:pt x="38280" y="41524"/>
                </a:lnTo>
                <a:lnTo>
                  <a:pt x="38937" y="41726"/>
                </a:lnTo>
                <a:lnTo>
                  <a:pt x="39594" y="41928"/>
                </a:lnTo>
                <a:lnTo>
                  <a:pt x="40264" y="42105"/>
                </a:lnTo>
                <a:lnTo>
                  <a:pt x="40946" y="42282"/>
                </a:lnTo>
                <a:lnTo>
                  <a:pt x="41628" y="42434"/>
                </a:lnTo>
                <a:lnTo>
                  <a:pt x="42310" y="42585"/>
                </a:lnTo>
                <a:lnTo>
                  <a:pt x="43005" y="42724"/>
                </a:lnTo>
                <a:lnTo>
                  <a:pt x="42879" y="42320"/>
                </a:lnTo>
                <a:lnTo>
                  <a:pt x="42740" y="41941"/>
                </a:lnTo>
                <a:lnTo>
                  <a:pt x="42588" y="41575"/>
                </a:lnTo>
                <a:lnTo>
                  <a:pt x="42424" y="41221"/>
                </a:lnTo>
                <a:lnTo>
                  <a:pt x="42247" y="40880"/>
                </a:lnTo>
                <a:lnTo>
                  <a:pt x="42058" y="40564"/>
                </a:lnTo>
                <a:lnTo>
                  <a:pt x="41868" y="40248"/>
                </a:lnTo>
                <a:lnTo>
                  <a:pt x="41653" y="39958"/>
                </a:lnTo>
                <a:lnTo>
                  <a:pt x="41439" y="39667"/>
                </a:lnTo>
                <a:lnTo>
                  <a:pt x="41211" y="39402"/>
                </a:lnTo>
                <a:lnTo>
                  <a:pt x="40971" y="39137"/>
                </a:lnTo>
                <a:lnTo>
                  <a:pt x="40731" y="38871"/>
                </a:lnTo>
                <a:lnTo>
                  <a:pt x="40491" y="38631"/>
                </a:lnTo>
                <a:lnTo>
                  <a:pt x="40238" y="38391"/>
                </a:lnTo>
                <a:lnTo>
                  <a:pt x="39721" y="37924"/>
                </a:lnTo>
                <a:lnTo>
                  <a:pt x="39291" y="37545"/>
                </a:lnTo>
                <a:lnTo>
                  <a:pt x="38849" y="37178"/>
                </a:lnTo>
                <a:lnTo>
                  <a:pt x="38419" y="36825"/>
                </a:lnTo>
                <a:lnTo>
                  <a:pt x="37964" y="36471"/>
                </a:lnTo>
                <a:lnTo>
                  <a:pt x="37522" y="36130"/>
                </a:lnTo>
                <a:lnTo>
                  <a:pt x="37067" y="35802"/>
                </a:lnTo>
                <a:lnTo>
                  <a:pt x="36625" y="35473"/>
                </a:lnTo>
                <a:lnTo>
                  <a:pt x="36158" y="35170"/>
                </a:lnTo>
                <a:lnTo>
                  <a:pt x="35703" y="34867"/>
                </a:lnTo>
                <a:lnTo>
                  <a:pt x="35236" y="34576"/>
                </a:lnTo>
                <a:lnTo>
                  <a:pt x="34768" y="34311"/>
                </a:lnTo>
                <a:lnTo>
                  <a:pt x="34288" y="34046"/>
                </a:lnTo>
                <a:lnTo>
                  <a:pt x="33808" y="33806"/>
                </a:lnTo>
                <a:lnTo>
                  <a:pt x="33328" y="33566"/>
                </a:lnTo>
                <a:lnTo>
                  <a:pt x="32835" y="33351"/>
                </a:lnTo>
                <a:lnTo>
                  <a:pt x="32342" y="33161"/>
                </a:lnTo>
                <a:lnTo>
                  <a:pt x="31837" y="32972"/>
                </a:lnTo>
                <a:lnTo>
                  <a:pt x="31332" y="32808"/>
                </a:lnTo>
                <a:lnTo>
                  <a:pt x="30826" y="32656"/>
                </a:lnTo>
                <a:lnTo>
                  <a:pt x="30308" y="32530"/>
                </a:lnTo>
                <a:lnTo>
                  <a:pt x="29790" y="32416"/>
                </a:lnTo>
                <a:lnTo>
                  <a:pt x="29260" y="32328"/>
                </a:lnTo>
                <a:lnTo>
                  <a:pt x="28717" y="32252"/>
                </a:lnTo>
                <a:lnTo>
                  <a:pt x="28186" y="32201"/>
                </a:lnTo>
                <a:lnTo>
                  <a:pt x="27630" y="32163"/>
                </a:lnTo>
                <a:lnTo>
                  <a:pt x="27074" y="32163"/>
                </a:lnTo>
                <a:lnTo>
                  <a:pt x="26518" y="32176"/>
                </a:lnTo>
                <a:lnTo>
                  <a:pt x="25950" y="32201"/>
                </a:lnTo>
                <a:lnTo>
                  <a:pt x="25369" y="32264"/>
                </a:lnTo>
                <a:lnTo>
                  <a:pt x="24788" y="32353"/>
                </a:lnTo>
                <a:lnTo>
                  <a:pt x="24194" y="32467"/>
                </a:lnTo>
                <a:lnTo>
                  <a:pt x="23600" y="32593"/>
                </a:lnTo>
                <a:lnTo>
                  <a:pt x="25091" y="23788"/>
                </a:lnTo>
                <a:lnTo>
                  <a:pt x="25470" y="24205"/>
                </a:lnTo>
                <a:lnTo>
                  <a:pt x="25874" y="24622"/>
                </a:lnTo>
                <a:lnTo>
                  <a:pt x="26266" y="25026"/>
                </a:lnTo>
                <a:lnTo>
                  <a:pt x="26670" y="25418"/>
                </a:lnTo>
                <a:lnTo>
                  <a:pt x="27074" y="25796"/>
                </a:lnTo>
                <a:lnTo>
                  <a:pt x="27491" y="26175"/>
                </a:lnTo>
                <a:lnTo>
                  <a:pt x="27908" y="26542"/>
                </a:lnTo>
                <a:lnTo>
                  <a:pt x="28338" y="26896"/>
                </a:lnTo>
                <a:lnTo>
                  <a:pt x="28767" y="27237"/>
                </a:lnTo>
                <a:lnTo>
                  <a:pt x="29197" y="27565"/>
                </a:lnTo>
                <a:lnTo>
                  <a:pt x="29639" y="27894"/>
                </a:lnTo>
                <a:lnTo>
                  <a:pt x="30081" y="28209"/>
                </a:lnTo>
                <a:lnTo>
                  <a:pt x="30523" y="28525"/>
                </a:lnTo>
                <a:lnTo>
                  <a:pt x="30978" y="28816"/>
                </a:lnTo>
                <a:lnTo>
                  <a:pt x="31433" y="29106"/>
                </a:lnTo>
                <a:lnTo>
                  <a:pt x="31900" y="29384"/>
                </a:lnTo>
                <a:lnTo>
                  <a:pt x="32368" y="29649"/>
                </a:lnTo>
                <a:lnTo>
                  <a:pt x="32848" y="29915"/>
                </a:lnTo>
                <a:lnTo>
                  <a:pt x="33315" y="30167"/>
                </a:lnTo>
                <a:lnTo>
                  <a:pt x="33808" y="30420"/>
                </a:lnTo>
                <a:lnTo>
                  <a:pt x="34288" y="30647"/>
                </a:lnTo>
                <a:lnTo>
                  <a:pt x="34781" y="30875"/>
                </a:lnTo>
                <a:lnTo>
                  <a:pt x="35273" y="31102"/>
                </a:lnTo>
                <a:lnTo>
                  <a:pt x="35779" y="31304"/>
                </a:lnTo>
                <a:lnTo>
                  <a:pt x="36284" y="31506"/>
                </a:lnTo>
                <a:lnTo>
                  <a:pt x="36802" y="31696"/>
                </a:lnTo>
                <a:lnTo>
                  <a:pt x="37320" y="31885"/>
                </a:lnTo>
                <a:lnTo>
                  <a:pt x="37838" y="32062"/>
                </a:lnTo>
                <a:lnTo>
                  <a:pt x="38369" y="32226"/>
                </a:lnTo>
                <a:lnTo>
                  <a:pt x="38899" y="32391"/>
                </a:lnTo>
                <a:lnTo>
                  <a:pt x="39430" y="32542"/>
                </a:lnTo>
                <a:lnTo>
                  <a:pt x="39973" y="32694"/>
                </a:lnTo>
                <a:lnTo>
                  <a:pt x="39771" y="32239"/>
                </a:lnTo>
                <a:lnTo>
                  <a:pt x="39569" y="31810"/>
                </a:lnTo>
                <a:lnTo>
                  <a:pt x="39354" y="31367"/>
                </a:lnTo>
                <a:lnTo>
                  <a:pt x="39139" y="30938"/>
                </a:lnTo>
                <a:lnTo>
                  <a:pt x="38912" y="30521"/>
                </a:lnTo>
                <a:lnTo>
                  <a:pt x="38685" y="30104"/>
                </a:lnTo>
                <a:lnTo>
                  <a:pt x="38445" y="29700"/>
                </a:lnTo>
                <a:lnTo>
                  <a:pt x="38204" y="29296"/>
                </a:lnTo>
                <a:lnTo>
                  <a:pt x="37952" y="28904"/>
                </a:lnTo>
                <a:lnTo>
                  <a:pt x="37686" y="28525"/>
                </a:lnTo>
                <a:lnTo>
                  <a:pt x="37421" y="28146"/>
                </a:lnTo>
                <a:lnTo>
                  <a:pt x="37143" y="27767"/>
                </a:lnTo>
                <a:lnTo>
                  <a:pt x="36865" y="27413"/>
                </a:lnTo>
                <a:lnTo>
                  <a:pt x="36575" y="27060"/>
                </a:lnTo>
                <a:lnTo>
                  <a:pt x="36272" y="26719"/>
                </a:lnTo>
                <a:lnTo>
                  <a:pt x="35968" y="26378"/>
                </a:lnTo>
                <a:lnTo>
                  <a:pt x="35652" y="26049"/>
                </a:lnTo>
                <a:lnTo>
                  <a:pt x="35324" y="25733"/>
                </a:lnTo>
                <a:lnTo>
                  <a:pt x="34983" y="25430"/>
                </a:lnTo>
                <a:lnTo>
                  <a:pt x="34642" y="25127"/>
                </a:lnTo>
                <a:lnTo>
                  <a:pt x="34288" y="24836"/>
                </a:lnTo>
                <a:lnTo>
                  <a:pt x="33922" y="24558"/>
                </a:lnTo>
                <a:lnTo>
                  <a:pt x="33543" y="24281"/>
                </a:lnTo>
                <a:lnTo>
                  <a:pt x="33151" y="24028"/>
                </a:lnTo>
                <a:lnTo>
                  <a:pt x="32759" y="23775"/>
                </a:lnTo>
                <a:lnTo>
                  <a:pt x="32355" y="23535"/>
                </a:lnTo>
                <a:lnTo>
                  <a:pt x="31938" y="23308"/>
                </a:lnTo>
                <a:lnTo>
                  <a:pt x="31509" y="23093"/>
                </a:lnTo>
                <a:lnTo>
                  <a:pt x="31066" y="22891"/>
                </a:lnTo>
                <a:lnTo>
                  <a:pt x="30612" y="22689"/>
                </a:lnTo>
                <a:lnTo>
                  <a:pt x="30144" y="22512"/>
                </a:lnTo>
                <a:lnTo>
                  <a:pt x="29677" y="22335"/>
                </a:lnTo>
                <a:lnTo>
                  <a:pt x="29677" y="22335"/>
                </a:lnTo>
                <a:lnTo>
                  <a:pt x="31395" y="22525"/>
                </a:lnTo>
                <a:lnTo>
                  <a:pt x="32254" y="22600"/>
                </a:lnTo>
                <a:lnTo>
                  <a:pt x="33113" y="22676"/>
                </a:lnTo>
                <a:lnTo>
                  <a:pt x="33972" y="22739"/>
                </a:lnTo>
                <a:lnTo>
                  <a:pt x="34819" y="22777"/>
                </a:lnTo>
                <a:lnTo>
                  <a:pt x="35678" y="22803"/>
                </a:lnTo>
                <a:lnTo>
                  <a:pt x="36537" y="22815"/>
                </a:lnTo>
                <a:lnTo>
                  <a:pt x="37396" y="22803"/>
                </a:lnTo>
                <a:lnTo>
                  <a:pt x="38255" y="22777"/>
                </a:lnTo>
                <a:lnTo>
                  <a:pt x="39101" y="22727"/>
                </a:lnTo>
                <a:lnTo>
                  <a:pt x="39961" y="22638"/>
                </a:lnTo>
                <a:lnTo>
                  <a:pt x="40820" y="22537"/>
                </a:lnTo>
                <a:lnTo>
                  <a:pt x="41679" y="22411"/>
                </a:lnTo>
                <a:lnTo>
                  <a:pt x="42538" y="22247"/>
                </a:lnTo>
                <a:lnTo>
                  <a:pt x="42967" y="22158"/>
                </a:lnTo>
                <a:lnTo>
                  <a:pt x="43397" y="22057"/>
                </a:lnTo>
                <a:lnTo>
                  <a:pt x="43283" y="21855"/>
                </a:lnTo>
                <a:lnTo>
                  <a:pt x="43144" y="21653"/>
                </a:lnTo>
                <a:lnTo>
                  <a:pt x="43018" y="21451"/>
                </a:lnTo>
                <a:lnTo>
                  <a:pt x="42866" y="21261"/>
                </a:lnTo>
                <a:lnTo>
                  <a:pt x="42550" y="20870"/>
                </a:lnTo>
                <a:lnTo>
                  <a:pt x="42209" y="20491"/>
                </a:lnTo>
                <a:lnTo>
                  <a:pt x="41830" y="20124"/>
                </a:lnTo>
                <a:lnTo>
                  <a:pt x="41413" y="19758"/>
                </a:lnTo>
                <a:lnTo>
                  <a:pt x="40984" y="19417"/>
                </a:lnTo>
                <a:lnTo>
                  <a:pt x="40516" y="19076"/>
                </a:lnTo>
                <a:lnTo>
                  <a:pt x="40024" y="18760"/>
                </a:lnTo>
                <a:lnTo>
                  <a:pt x="39518" y="18457"/>
                </a:lnTo>
                <a:lnTo>
                  <a:pt x="38975" y="18179"/>
                </a:lnTo>
                <a:lnTo>
                  <a:pt x="38419" y="17914"/>
                </a:lnTo>
                <a:lnTo>
                  <a:pt x="37851" y="17674"/>
                </a:lnTo>
                <a:lnTo>
                  <a:pt x="37257" y="17459"/>
                </a:lnTo>
                <a:lnTo>
                  <a:pt x="36638" y="17269"/>
                </a:lnTo>
                <a:lnTo>
                  <a:pt x="36019" y="17105"/>
                </a:lnTo>
                <a:lnTo>
                  <a:pt x="35703" y="17029"/>
                </a:lnTo>
                <a:lnTo>
                  <a:pt x="35375" y="16966"/>
                </a:lnTo>
                <a:lnTo>
                  <a:pt x="35059" y="16903"/>
                </a:lnTo>
                <a:lnTo>
                  <a:pt x="34730" y="16853"/>
                </a:lnTo>
                <a:lnTo>
                  <a:pt x="34402" y="16802"/>
                </a:lnTo>
                <a:lnTo>
                  <a:pt x="34061" y="16777"/>
                </a:lnTo>
                <a:lnTo>
                  <a:pt x="33732" y="16739"/>
                </a:lnTo>
                <a:lnTo>
                  <a:pt x="33391" y="16726"/>
                </a:lnTo>
                <a:lnTo>
                  <a:pt x="33050" y="16714"/>
                </a:lnTo>
                <a:lnTo>
                  <a:pt x="32368" y="16714"/>
                </a:lnTo>
                <a:lnTo>
                  <a:pt x="32027" y="16726"/>
                </a:lnTo>
                <a:lnTo>
                  <a:pt x="31686" y="16752"/>
                </a:lnTo>
                <a:lnTo>
                  <a:pt x="31332" y="16789"/>
                </a:lnTo>
                <a:lnTo>
                  <a:pt x="30991" y="16827"/>
                </a:lnTo>
                <a:lnTo>
                  <a:pt x="30637" y="16878"/>
                </a:lnTo>
                <a:lnTo>
                  <a:pt x="30296" y="16941"/>
                </a:lnTo>
                <a:lnTo>
                  <a:pt x="29942" y="17017"/>
                </a:lnTo>
                <a:lnTo>
                  <a:pt x="29588" y="17105"/>
                </a:lnTo>
                <a:lnTo>
                  <a:pt x="29247" y="17194"/>
                </a:lnTo>
                <a:lnTo>
                  <a:pt x="28893" y="17295"/>
                </a:lnTo>
                <a:lnTo>
                  <a:pt x="28540" y="17421"/>
                </a:lnTo>
                <a:lnTo>
                  <a:pt x="28199" y="17547"/>
                </a:lnTo>
                <a:lnTo>
                  <a:pt x="27845" y="17686"/>
                </a:lnTo>
                <a:lnTo>
                  <a:pt x="27504" y="17825"/>
                </a:lnTo>
                <a:lnTo>
                  <a:pt x="27150" y="17990"/>
                </a:lnTo>
                <a:lnTo>
                  <a:pt x="26809" y="18166"/>
                </a:lnTo>
                <a:lnTo>
                  <a:pt x="26468" y="18343"/>
                </a:lnTo>
                <a:lnTo>
                  <a:pt x="26127" y="18545"/>
                </a:lnTo>
                <a:lnTo>
                  <a:pt x="25786" y="18747"/>
                </a:lnTo>
                <a:lnTo>
                  <a:pt x="25445" y="18975"/>
                </a:lnTo>
                <a:lnTo>
                  <a:pt x="25116" y="19202"/>
                </a:lnTo>
                <a:lnTo>
                  <a:pt x="24788" y="16436"/>
                </a:lnTo>
                <a:lnTo>
                  <a:pt x="24712" y="15905"/>
                </a:lnTo>
                <a:lnTo>
                  <a:pt x="24636" y="15375"/>
                </a:lnTo>
                <a:lnTo>
                  <a:pt x="24548" y="14844"/>
                </a:lnTo>
                <a:lnTo>
                  <a:pt x="24446" y="14313"/>
                </a:lnTo>
                <a:lnTo>
                  <a:pt x="24345" y="13795"/>
                </a:lnTo>
                <a:lnTo>
                  <a:pt x="24219" y="13278"/>
                </a:lnTo>
                <a:lnTo>
                  <a:pt x="24093" y="12760"/>
                </a:lnTo>
                <a:lnTo>
                  <a:pt x="23966" y="12254"/>
                </a:lnTo>
                <a:lnTo>
                  <a:pt x="23815" y="11749"/>
                </a:lnTo>
                <a:lnTo>
                  <a:pt x="23676" y="11244"/>
                </a:lnTo>
                <a:lnTo>
                  <a:pt x="23512" y="10738"/>
                </a:lnTo>
                <a:lnTo>
                  <a:pt x="23347" y="10246"/>
                </a:lnTo>
                <a:lnTo>
                  <a:pt x="23170" y="9753"/>
                </a:lnTo>
                <a:lnTo>
                  <a:pt x="22981" y="9260"/>
                </a:lnTo>
                <a:lnTo>
                  <a:pt x="22791" y="8780"/>
                </a:lnTo>
                <a:lnTo>
                  <a:pt x="22589" y="8300"/>
                </a:lnTo>
                <a:lnTo>
                  <a:pt x="22387" y="7820"/>
                </a:lnTo>
                <a:lnTo>
                  <a:pt x="22172" y="7340"/>
                </a:lnTo>
                <a:lnTo>
                  <a:pt x="21945" y="6873"/>
                </a:lnTo>
                <a:lnTo>
                  <a:pt x="21718" y="6393"/>
                </a:lnTo>
                <a:lnTo>
                  <a:pt x="21478" y="5925"/>
                </a:lnTo>
                <a:lnTo>
                  <a:pt x="21238" y="5471"/>
                </a:lnTo>
                <a:lnTo>
                  <a:pt x="20720" y="4548"/>
                </a:lnTo>
                <a:lnTo>
                  <a:pt x="20189" y="3639"/>
                </a:lnTo>
                <a:lnTo>
                  <a:pt x="19620" y="2742"/>
                </a:lnTo>
                <a:lnTo>
                  <a:pt x="19039" y="1845"/>
                </a:lnTo>
                <a:lnTo>
                  <a:pt x="18433" y="973"/>
                </a:lnTo>
                <a:lnTo>
                  <a:pt x="18307" y="822"/>
                </a:lnTo>
                <a:lnTo>
                  <a:pt x="18168" y="683"/>
                </a:lnTo>
                <a:lnTo>
                  <a:pt x="18016" y="569"/>
                </a:lnTo>
                <a:lnTo>
                  <a:pt x="17852" y="443"/>
                </a:lnTo>
                <a:lnTo>
                  <a:pt x="17523" y="228"/>
                </a:lnTo>
                <a:lnTo>
                  <a:pt x="17346" y="114"/>
                </a:lnTo>
                <a:lnTo>
                  <a:pt x="17182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3" name="Google Shape;453;p56"/>
          <p:cNvSpPr/>
          <p:nvPr/>
        </p:nvSpPr>
        <p:spPr>
          <a:xfrm rot="10800000">
            <a:off x="5111848" y="1754658"/>
            <a:ext cx="240402" cy="519771"/>
          </a:xfrm>
          <a:custGeom>
            <a:avLst/>
            <a:gdLst/>
            <a:ahLst/>
            <a:cxnLst/>
            <a:rect l="l" t="t" r="r" b="b"/>
            <a:pathLst>
              <a:path w="36815" h="76719" extrusionOk="0">
                <a:moveTo>
                  <a:pt x="30119" y="41297"/>
                </a:moveTo>
                <a:lnTo>
                  <a:pt x="30081" y="41714"/>
                </a:lnTo>
                <a:lnTo>
                  <a:pt x="30018" y="42118"/>
                </a:lnTo>
                <a:lnTo>
                  <a:pt x="29942" y="42497"/>
                </a:lnTo>
                <a:lnTo>
                  <a:pt x="29841" y="42889"/>
                </a:lnTo>
                <a:lnTo>
                  <a:pt x="29715" y="43255"/>
                </a:lnTo>
                <a:lnTo>
                  <a:pt x="29576" y="43609"/>
                </a:lnTo>
                <a:lnTo>
                  <a:pt x="29424" y="43962"/>
                </a:lnTo>
                <a:lnTo>
                  <a:pt x="29247" y="44291"/>
                </a:lnTo>
                <a:lnTo>
                  <a:pt x="29045" y="44619"/>
                </a:lnTo>
                <a:lnTo>
                  <a:pt x="28843" y="44935"/>
                </a:lnTo>
                <a:lnTo>
                  <a:pt x="28603" y="45238"/>
                </a:lnTo>
                <a:lnTo>
                  <a:pt x="28363" y="45529"/>
                </a:lnTo>
                <a:lnTo>
                  <a:pt x="28085" y="45819"/>
                </a:lnTo>
                <a:lnTo>
                  <a:pt x="27807" y="46085"/>
                </a:lnTo>
                <a:lnTo>
                  <a:pt x="27504" y="46350"/>
                </a:lnTo>
                <a:lnTo>
                  <a:pt x="27188" y="46603"/>
                </a:lnTo>
                <a:lnTo>
                  <a:pt x="30119" y="41297"/>
                </a:lnTo>
                <a:close/>
                <a:moveTo>
                  <a:pt x="29260" y="40653"/>
                </a:moveTo>
                <a:lnTo>
                  <a:pt x="29601" y="40880"/>
                </a:lnTo>
                <a:lnTo>
                  <a:pt x="26304" y="46666"/>
                </a:lnTo>
                <a:lnTo>
                  <a:pt x="26316" y="46426"/>
                </a:lnTo>
                <a:lnTo>
                  <a:pt x="26329" y="46198"/>
                </a:lnTo>
                <a:lnTo>
                  <a:pt x="26392" y="45756"/>
                </a:lnTo>
                <a:lnTo>
                  <a:pt x="26480" y="45327"/>
                </a:lnTo>
                <a:lnTo>
                  <a:pt x="26582" y="44910"/>
                </a:lnTo>
                <a:lnTo>
                  <a:pt x="26720" y="44506"/>
                </a:lnTo>
                <a:lnTo>
                  <a:pt x="26885" y="44114"/>
                </a:lnTo>
                <a:lnTo>
                  <a:pt x="27049" y="43735"/>
                </a:lnTo>
                <a:lnTo>
                  <a:pt x="27251" y="43369"/>
                </a:lnTo>
                <a:lnTo>
                  <a:pt x="27466" y="43002"/>
                </a:lnTo>
                <a:lnTo>
                  <a:pt x="27693" y="42649"/>
                </a:lnTo>
                <a:lnTo>
                  <a:pt x="27933" y="42308"/>
                </a:lnTo>
                <a:lnTo>
                  <a:pt x="28173" y="41966"/>
                </a:lnTo>
                <a:lnTo>
                  <a:pt x="28439" y="41638"/>
                </a:lnTo>
                <a:lnTo>
                  <a:pt x="28704" y="41297"/>
                </a:lnTo>
                <a:lnTo>
                  <a:pt x="29260" y="40653"/>
                </a:lnTo>
                <a:close/>
                <a:moveTo>
                  <a:pt x="11724" y="45845"/>
                </a:moveTo>
                <a:lnTo>
                  <a:pt x="11977" y="46312"/>
                </a:lnTo>
                <a:lnTo>
                  <a:pt x="2666" y="51302"/>
                </a:lnTo>
                <a:lnTo>
                  <a:pt x="2413" y="50822"/>
                </a:lnTo>
                <a:lnTo>
                  <a:pt x="2931" y="50380"/>
                </a:lnTo>
                <a:lnTo>
                  <a:pt x="3449" y="49963"/>
                </a:lnTo>
                <a:lnTo>
                  <a:pt x="3993" y="49559"/>
                </a:lnTo>
                <a:lnTo>
                  <a:pt x="4536" y="49180"/>
                </a:lnTo>
                <a:lnTo>
                  <a:pt x="5079" y="48813"/>
                </a:lnTo>
                <a:lnTo>
                  <a:pt x="5648" y="48460"/>
                </a:lnTo>
                <a:lnTo>
                  <a:pt x="6216" y="48119"/>
                </a:lnTo>
                <a:lnTo>
                  <a:pt x="6785" y="47790"/>
                </a:lnTo>
                <a:lnTo>
                  <a:pt x="7378" y="47487"/>
                </a:lnTo>
                <a:lnTo>
                  <a:pt x="7972" y="47209"/>
                </a:lnTo>
                <a:lnTo>
                  <a:pt x="8579" y="46931"/>
                </a:lnTo>
                <a:lnTo>
                  <a:pt x="9185" y="46678"/>
                </a:lnTo>
                <a:lnTo>
                  <a:pt x="9804" y="46438"/>
                </a:lnTo>
                <a:lnTo>
                  <a:pt x="10436" y="46224"/>
                </a:lnTo>
                <a:lnTo>
                  <a:pt x="11080" y="46022"/>
                </a:lnTo>
                <a:lnTo>
                  <a:pt x="11724" y="45845"/>
                </a:lnTo>
                <a:close/>
                <a:moveTo>
                  <a:pt x="12179" y="47057"/>
                </a:moveTo>
                <a:lnTo>
                  <a:pt x="11939" y="47386"/>
                </a:lnTo>
                <a:lnTo>
                  <a:pt x="11686" y="47702"/>
                </a:lnTo>
                <a:lnTo>
                  <a:pt x="11446" y="47992"/>
                </a:lnTo>
                <a:lnTo>
                  <a:pt x="11181" y="48283"/>
                </a:lnTo>
                <a:lnTo>
                  <a:pt x="10916" y="48548"/>
                </a:lnTo>
                <a:lnTo>
                  <a:pt x="10651" y="48813"/>
                </a:lnTo>
                <a:lnTo>
                  <a:pt x="10385" y="49053"/>
                </a:lnTo>
                <a:lnTo>
                  <a:pt x="10107" y="49281"/>
                </a:lnTo>
                <a:lnTo>
                  <a:pt x="9817" y="49508"/>
                </a:lnTo>
                <a:lnTo>
                  <a:pt x="9526" y="49710"/>
                </a:lnTo>
                <a:lnTo>
                  <a:pt x="9236" y="49900"/>
                </a:lnTo>
                <a:lnTo>
                  <a:pt x="8945" y="50089"/>
                </a:lnTo>
                <a:lnTo>
                  <a:pt x="8642" y="50266"/>
                </a:lnTo>
                <a:lnTo>
                  <a:pt x="8339" y="50430"/>
                </a:lnTo>
                <a:lnTo>
                  <a:pt x="8023" y="50582"/>
                </a:lnTo>
                <a:lnTo>
                  <a:pt x="7707" y="50721"/>
                </a:lnTo>
                <a:lnTo>
                  <a:pt x="7391" y="50860"/>
                </a:lnTo>
                <a:lnTo>
                  <a:pt x="7063" y="50986"/>
                </a:lnTo>
                <a:lnTo>
                  <a:pt x="6747" y="51113"/>
                </a:lnTo>
                <a:lnTo>
                  <a:pt x="6418" y="51226"/>
                </a:lnTo>
                <a:lnTo>
                  <a:pt x="5749" y="51428"/>
                </a:lnTo>
                <a:lnTo>
                  <a:pt x="5066" y="51618"/>
                </a:lnTo>
                <a:lnTo>
                  <a:pt x="4372" y="51795"/>
                </a:lnTo>
                <a:lnTo>
                  <a:pt x="3677" y="51946"/>
                </a:lnTo>
                <a:lnTo>
                  <a:pt x="2969" y="52085"/>
                </a:lnTo>
                <a:lnTo>
                  <a:pt x="2249" y="52224"/>
                </a:lnTo>
                <a:lnTo>
                  <a:pt x="2249" y="52224"/>
                </a:lnTo>
                <a:lnTo>
                  <a:pt x="12179" y="47057"/>
                </a:lnTo>
                <a:close/>
                <a:moveTo>
                  <a:pt x="33846" y="46994"/>
                </a:moveTo>
                <a:lnTo>
                  <a:pt x="34048" y="47247"/>
                </a:lnTo>
                <a:lnTo>
                  <a:pt x="34238" y="47512"/>
                </a:lnTo>
                <a:lnTo>
                  <a:pt x="34402" y="47765"/>
                </a:lnTo>
                <a:lnTo>
                  <a:pt x="34566" y="48030"/>
                </a:lnTo>
                <a:lnTo>
                  <a:pt x="34718" y="48295"/>
                </a:lnTo>
                <a:lnTo>
                  <a:pt x="34857" y="48561"/>
                </a:lnTo>
                <a:lnTo>
                  <a:pt x="34983" y="48839"/>
                </a:lnTo>
                <a:lnTo>
                  <a:pt x="35109" y="49104"/>
                </a:lnTo>
                <a:lnTo>
                  <a:pt x="35223" y="49382"/>
                </a:lnTo>
                <a:lnTo>
                  <a:pt x="35311" y="49647"/>
                </a:lnTo>
                <a:lnTo>
                  <a:pt x="35412" y="49925"/>
                </a:lnTo>
                <a:lnTo>
                  <a:pt x="35488" y="50203"/>
                </a:lnTo>
                <a:lnTo>
                  <a:pt x="35564" y="50481"/>
                </a:lnTo>
                <a:lnTo>
                  <a:pt x="35627" y="50771"/>
                </a:lnTo>
                <a:lnTo>
                  <a:pt x="35678" y="51049"/>
                </a:lnTo>
                <a:lnTo>
                  <a:pt x="35728" y="51340"/>
                </a:lnTo>
                <a:lnTo>
                  <a:pt x="35804" y="51908"/>
                </a:lnTo>
                <a:lnTo>
                  <a:pt x="35855" y="52489"/>
                </a:lnTo>
                <a:lnTo>
                  <a:pt x="35880" y="53071"/>
                </a:lnTo>
                <a:lnTo>
                  <a:pt x="35893" y="53652"/>
                </a:lnTo>
                <a:lnTo>
                  <a:pt x="35880" y="54245"/>
                </a:lnTo>
                <a:lnTo>
                  <a:pt x="35842" y="54839"/>
                </a:lnTo>
                <a:lnTo>
                  <a:pt x="35804" y="55433"/>
                </a:lnTo>
                <a:lnTo>
                  <a:pt x="35754" y="56039"/>
                </a:lnTo>
                <a:lnTo>
                  <a:pt x="33846" y="46994"/>
                </a:lnTo>
                <a:close/>
                <a:moveTo>
                  <a:pt x="32987" y="46539"/>
                </a:moveTo>
                <a:lnTo>
                  <a:pt x="35059" y="56330"/>
                </a:lnTo>
                <a:lnTo>
                  <a:pt x="35059" y="56330"/>
                </a:lnTo>
                <a:lnTo>
                  <a:pt x="34819" y="56052"/>
                </a:lnTo>
                <a:lnTo>
                  <a:pt x="34591" y="55787"/>
                </a:lnTo>
                <a:lnTo>
                  <a:pt x="34376" y="55509"/>
                </a:lnTo>
                <a:lnTo>
                  <a:pt x="34174" y="55231"/>
                </a:lnTo>
                <a:lnTo>
                  <a:pt x="33985" y="54940"/>
                </a:lnTo>
                <a:lnTo>
                  <a:pt x="33821" y="54662"/>
                </a:lnTo>
                <a:lnTo>
                  <a:pt x="33656" y="54372"/>
                </a:lnTo>
                <a:lnTo>
                  <a:pt x="33517" y="54081"/>
                </a:lnTo>
                <a:lnTo>
                  <a:pt x="33378" y="53791"/>
                </a:lnTo>
                <a:lnTo>
                  <a:pt x="33252" y="53500"/>
                </a:lnTo>
                <a:lnTo>
                  <a:pt x="33151" y="53197"/>
                </a:lnTo>
                <a:lnTo>
                  <a:pt x="33050" y="52906"/>
                </a:lnTo>
                <a:lnTo>
                  <a:pt x="32962" y="52603"/>
                </a:lnTo>
                <a:lnTo>
                  <a:pt x="32886" y="52300"/>
                </a:lnTo>
                <a:lnTo>
                  <a:pt x="32823" y="51997"/>
                </a:lnTo>
                <a:lnTo>
                  <a:pt x="32759" y="51681"/>
                </a:lnTo>
                <a:lnTo>
                  <a:pt x="32721" y="51378"/>
                </a:lnTo>
                <a:lnTo>
                  <a:pt x="32684" y="51062"/>
                </a:lnTo>
                <a:lnTo>
                  <a:pt x="32658" y="50759"/>
                </a:lnTo>
                <a:lnTo>
                  <a:pt x="32633" y="50443"/>
                </a:lnTo>
                <a:lnTo>
                  <a:pt x="32620" y="50127"/>
                </a:lnTo>
                <a:lnTo>
                  <a:pt x="32620" y="49799"/>
                </a:lnTo>
                <a:lnTo>
                  <a:pt x="32633" y="49483"/>
                </a:lnTo>
                <a:lnTo>
                  <a:pt x="32646" y="49167"/>
                </a:lnTo>
                <a:lnTo>
                  <a:pt x="32696" y="48510"/>
                </a:lnTo>
                <a:lnTo>
                  <a:pt x="32772" y="47866"/>
                </a:lnTo>
                <a:lnTo>
                  <a:pt x="32873" y="47209"/>
                </a:lnTo>
                <a:lnTo>
                  <a:pt x="32987" y="46539"/>
                </a:lnTo>
                <a:close/>
                <a:moveTo>
                  <a:pt x="8086" y="66941"/>
                </a:moveTo>
                <a:lnTo>
                  <a:pt x="8149" y="66966"/>
                </a:lnTo>
                <a:lnTo>
                  <a:pt x="8225" y="67017"/>
                </a:lnTo>
                <a:lnTo>
                  <a:pt x="8313" y="67068"/>
                </a:lnTo>
                <a:lnTo>
                  <a:pt x="8490" y="67232"/>
                </a:lnTo>
                <a:lnTo>
                  <a:pt x="8680" y="67434"/>
                </a:lnTo>
                <a:lnTo>
                  <a:pt x="8831" y="67649"/>
                </a:lnTo>
                <a:lnTo>
                  <a:pt x="8907" y="67762"/>
                </a:lnTo>
                <a:lnTo>
                  <a:pt x="8970" y="67863"/>
                </a:lnTo>
                <a:lnTo>
                  <a:pt x="9008" y="67964"/>
                </a:lnTo>
                <a:lnTo>
                  <a:pt x="9046" y="68053"/>
                </a:lnTo>
                <a:lnTo>
                  <a:pt x="9059" y="68129"/>
                </a:lnTo>
                <a:lnTo>
                  <a:pt x="9046" y="68192"/>
                </a:lnTo>
                <a:lnTo>
                  <a:pt x="9008" y="68293"/>
                </a:lnTo>
                <a:lnTo>
                  <a:pt x="8958" y="68407"/>
                </a:lnTo>
                <a:lnTo>
                  <a:pt x="8831" y="68609"/>
                </a:lnTo>
                <a:lnTo>
                  <a:pt x="8680" y="68811"/>
                </a:lnTo>
                <a:lnTo>
                  <a:pt x="8503" y="69000"/>
                </a:lnTo>
                <a:lnTo>
                  <a:pt x="8301" y="69177"/>
                </a:lnTo>
                <a:lnTo>
                  <a:pt x="8099" y="69329"/>
                </a:lnTo>
                <a:lnTo>
                  <a:pt x="7884" y="69468"/>
                </a:lnTo>
                <a:lnTo>
                  <a:pt x="7669" y="69569"/>
                </a:lnTo>
                <a:lnTo>
                  <a:pt x="7618" y="69581"/>
                </a:lnTo>
                <a:lnTo>
                  <a:pt x="7543" y="69594"/>
                </a:lnTo>
                <a:lnTo>
                  <a:pt x="7467" y="69594"/>
                </a:lnTo>
                <a:lnTo>
                  <a:pt x="7378" y="69581"/>
                </a:lnTo>
                <a:lnTo>
                  <a:pt x="7290" y="69569"/>
                </a:lnTo>
                <a:lnTo>
                  <a:pt x="7202" y="69544"/>
                </a:lnTo>
                <a:lnTo>
                  <a:pt x="7100" y="69506"/>
                </a:lnTo>
                <a:lnTo>
                  <a:pt x="6999" y="69455"/>
                </a:lnTo>
                <a:lnTo>
                  <a:pt x="6911" y="69392"/>
                </a:lnTo>
                <a:lnTo>
                  <a:pt x="6823" y="69303"/>
                </a:lnTo>
                <a:lnTo>
                  <a:pt x="6747" y="69215"/>
                </a:lnTo>
                <a:lnTo>
                  <a:pt x="6684" y="69101"/>
                </a:lnTo>
                <a:lnTo>
                  <a:pt x="6620" y="68988"/>
                </a:lnTo>
                <a:lnTo>
                  <a:pt x="6583" y="68836"/>
                </a:lnTo>
                <a:lnTo>
                  <a:pt x="6557" y="68672"/>
                </a:lnTo>
                <a:lnTo>
                  <a:pt x="6545" y="68495"/>
                </a:lnTo>
                <a:lnTo>
                  <a:pt x="6557" y="68293"/>
                </a:lnTo>
                <a:lnTo>
                  <a:pt x="6595" y="68116"/>
                </a:lnTo>
                <a:lnTo>
                  <a:pt x="6633" y="67952"/>
                </a:lnTo>
                <a:lnTo>
                  <a:pt x="6696" y="67800"/>
                </a:lnTo>
                <a:lnTo>
                  <a:pt x="6772" y="67661"/>
                </a:lnTo>
                <a:lnTo>
                  <a:pt x="6860" y="67548"/>
                </a:lnTo>
                <a:lnTo>
                  <a:pt x="6962" y="67446"/>
                </a:lnTo>
                <a:lnTo>
                  <a:pt x="7075" y="67345"/>
                </a:lnTo>
                <a:lnTo>
                  <a:pt x="7189" y="67270"/>
                </a:lnTo>
                <a:lnTo>
                  <a:pt x="7303" y="67194"/>
                </a:lnTo>
                <a:lnTo>
                  <a:pt x="7429" y="67131"/>
                </a:lnTo>
                <a:lnTo>
                  <a:pt x="7543" y="67080"/>
                </a:lnTo>
                <a:lnTo>
                  <a:pt x="7795" y="67004"/>
                </a:lnTo>
                <a:lnTo>
                  <a:pt x="8035" y="66941"/>
                </a:lnTo>
                <a:close/>
                <a:moveTo>
                  <a:pt x="25129" y="59690"/>
                </a:moveTo>
                <a:lnTo>
                  <a:pt x="25419" y="59867"/>
                </a:lnTo>
                <a:lnTo>
                  <a:pt x="25710" y="60056"/>
                </a:lnTo>
                <a:lnTo>
                  <a:pt x="25988" y="60271"/>
                </a:lnTo>
                <a:lnTo>
                  <a:pt x="26253" y="60511"/>
                </a:lnTo>
                <a:lnTo>
                  <a:pt x="26506" y="60764"/>
                </a:lnTo>
                <a:lnTo>
                  <a:pt x="26758" y="61029"/>
                </a:lnTo>
                <a:lnTo>
                  <a:pt x="26986" y="61332"/>
                </a:lnTo>
                <a:lnTo>
                  <a:pt x="27213" y="61635"/>
                </a:lnTo>
                <a:lnTo>
                  <a:pt x="27428" y="61951"/>
                </a:lnTo>
                <a:lnTo>
                  <a:pt x="27630" y="62292"/>
                </a:lnTo>
                <a:lnTo>
                  <a:pt x="27832" y="62646"/>
                </a:lnTo>
                <a:lnTo>
                  <a:pt x="28009" y="63012"/>
                </a:lnTo>
                <a:lnTo>
                  <a:pt x="28173" y="63379"/>
                </a:lnTo>
                <a:lnTo>
                  <a:pt x="28338" y="63770"/>
                </a:lnTo>
                <a:lnTo>
                  <a:pt x="28477" y="64162"/>
                </a:lnTo>
                <a:lnTo>
                  <a:pt x="28616" y="64566"/>
                </a:lnTo>
                <a:lnTo>
                  <a:pt x="28729" y="64970"/>
                </a:lnTo>
                <a:lnTo>
                  <a:pt x="28843" y="65375"/>
                </a:lnTo>
                <a:lnTo>
                  <a:pt x="28931" y="65792"/>
                </a:lnTo>
                <a:lnTo>
                  <a:pt x="29007" y="66221"/>
                </a:lnTo>
                <a:lnTo>
                  <a:pt x="29083" y="66638"/>
                </a:lnTo>
                <a:lnTo>
                  <a:pt x="29134" y="67068"/>
                </a:lnTo>
                <a:lnTo>
                  <a:pt x="29171" y="67484"/>
                </a:lnTo>
                <a:lnTo>
                  <a:pt x="29197" y="67914"/>
                </a:lnTo>
                <a:lnTo>
                  <a:pt x="29197" y="68331"/>
                </a:lnTo>
                <a:lnTo>
                  <a:pt x="29197" y="68748"/>
                </a:lnTo>
                <a:lnTo>
                  <a:pt x="29171" y="69165"/>
                </a:lnTo>
                <a:lnTo>
                  <a:pt x="29146" y="69569"/>
                </a:lnTo>
                <a:lnTo>
                  <a:pt x="29083" y="69973"/>
                </a:lnTo>
                <a:lnTo>
                  <a:pt x="29020" y="70365"/>
                </a:lnTo>
                <a:lnTo>
                  <a:pt x="28944" y="70744"/>
                </a:lnTo>
                <a:lnTo>
                  <a:pt x="28843" y="71123"/>
                </a:lnTo>
                <a:lnTo>
                  <a:pt x="25129" y="59690"/>
                </a:lnTo>
                <a:close/>
                <a:moveTo>
                  <a:pt x="24295" y="59652"/>
                </a:moveTo>
                <a:lnTo>
                  <a:pt x="28249" y="71817"/>
                </a:lnTo>
                <a:lnTo>
                  <a:pt x="27820" y="71956"/>
                </a:lnTo>
                <a:lnTo>
                  <a:pt x="27529" y="71641"/>
                </a:lnTo>
                <a:lnTo>
                  <a:pt x="27238" y="71312"/>
                </a:lnTo>
                <a:lnTo>
                  <a:pt x="26961" y="70984"/>
                </a:lnTo>
                <a:lnTo>
                  <a:pt x="26695" y="70655"/>
                </a:lnTo>
                <a:lnTo>
                  <a:pt x="26430" y="70314"/>
                </a:lnTo>
                <a:lnTo>
                  <a:pt x="26190" y="69986"/>
                </a:lnTo>
                <a:lnTo>
                  <a:pt x="25950" y="69645"/>
                </a:lnTo>
                <a:lnTo>
                  <a:pt x="25722" y="69291"/>
                </a:lnTo>
                <a:lnTo>
                  <a:pt x="25508" y="68950"/>
                </a:lnTo>
                <a:lnTo>
                  <a:pt x="25306" y="68596"/>
                </a:lnTo>
                <a:lnTo>
                  <a:pt x="25116" y="68242"/>
                </a:lnTo>
                <a:lnTo>
                  <a:pt x="24927" y="67876"/>
                </a:lnTo>
                <a:lnTo>
                  <a:pt x="24762" y="67510"/>
                </a:lnTo>
                <a:lnTo>
                  <a:pt x="24598" y="67143"/>
                </a:lnTo>
                <a:lnTo>
                  <a:pt x="24459" y="66777"/>
                </a:lnTo>
                <a:lnTo>
                  <a:pt x="24320" y="66398"/>
                </a:lnTo>
                <a:lnTo>
                  <a:pt x="24194" y="66019"/>
                </a:lnTo>
                <a:lnTo>
                  <a:pt x="24080" y="65640"/>
                </a:lnTo>
                <a:lnTo>
                  <a:pt x="23992" y="65248"/>
                </a:lnTo>
                <a:lnTo>
                  <a:pt x="23903" y="64857"/>
                </a:lnTo>
                <a:lnTo>
                  <a:pt x="23827" y="64465"/>
                </a:lnTo>
                <a:lnTo>
                  <a:pt x="23764" y="64061"/>
                </a:lnTo>
                <a:lnTo>
                  <a:pt x="23714" y="63657"/>
                </a:lnTo>
                <a:lnTo>
                  <a:pt x="23676" y="63240"/>
                </a:lnTo>
                <a:lnTo>
                  <a:pt x="23651" y="62836"/>
                </a:lnTo>
                <a:lnTo>
                  <a:pt x="23638" y="62419"/>
                </a:lnTo>
                <a:lnTo>
                  <a:pt x="23638" y="61989"/>
                </a:lnTo>
                <a:lnTo>
                  <a:pt x="23651" y="61560"/>
                </a:lnTo>
                <a:lnTo>
                  <a:pt x="23676" y="61130"/>
                </a:lnTo>
                <a:lnTo>
                  <a:pt x="23726" y="60701"/>
                </a:lnTo>
                <a:lnTo>
                  <a:pt x="23777" y="60259"/>
                </a:lnTo>
                <a:lnTo>
                  <a:pt x="23840" y="59816"/>
                </a:lnTo>
                <a:lnTo>
                  <a:pt x="24295" y="59652"/>
                </a:lnTo>
                <a:close/>
                <a:moveTo>
                  <a:pt x="12318" y="72234"/>
                </a:moveTo>
                <a:lnTo>
                  <a:pt x="12482" y="72247"/>
                </a:lnTo>
                <a:lnTo>
                  <a:pt x="12634" y="72297"/>
                </a:lnTo>
                <a:lnTo>
                  <a:pt x="12773" y="72361"/>
                </a:lnTo>
                <a:lnTo>
                  <a:pt x="12912" y="72449"/>
                </a:lnTo>
                <a:lnTo>
                  <a:pt x="13038" y="72563"/>
                </a:lnTo>
                <a:lnTo>
                  <a:pt x="13165" y="72689"/>
                </a:lnTo>
                <a:lnTo>
                  <a:pt x="13278" y="72828"/>
                </a:lnTo>
                <a:lnTo>
                  <a:pt x="13367" y="72992"/>
                </a:lnTo>
                <a:lnTo>
                  <a:pt x="13455" y="73169"/>
                </a:lnTo>
                <a:lnTo>
                  <a:pt x="13518" y="73346"/>
                </a:lnTo>
                <a:lnTo>
                  <a:pt x="13582" y="73535"/>
                </a:lnTo>
                <a:lnTo>
                  <a:pt x="13619" y="73738"/>
                </a:lnTo>
                <a:lnTo>
                  <a:pt x="13645" y="73940"/>
                </a:lnTo>
                <a:lnTo>
                  <a:pt x="13645" y="74142"/>
                </a:lnTo>
                <a:lnTo>
                  <a:pt x="13632" y="74357"/>
                </a:lnTo>
                <a:lnTo>
                  <a:pt x="13607" y="74533"/>
                </a:lnTo>
                <a:lnTo>
                  <a:pt x="13569" y="74698"/>
                </a:lnTo>
                <a:lnTo>
                  <a:pt x="13531" y="74849"/>
                </a:lnTo>
                <a:lnTo>
                  <a:pt x="13468" y="75001"/>
                </a:lnTo>
                <a:lnTo>
                  <a:pt x="13392" y="75140"/>
                </a:lnTo>
                <a:lnTo>
                  <a:pt x="13316" y="75266"/>
                </a:lnTo>
                <a:lnTo>
                  <a:pt x="13228" y="75380"/>
                </a:lnTo>
                <a:lnTo>
                  <a:pt x="13127" y="75481"/>
                </a:lnTo>
                <a:lnTo>
                  <a:pt x="13013" y="75569"/>
                </a:lnTo>
                <a:lnTo>
                  <a:pt x="12899" y="75645"/>
                </a:lnTo>
                <a:lnTo>
                  <a:pt x="12773" y="75708"/>
                </a:lnTo>
                <a:lnTo>
                  <a:pt x="12634" y="75759"/>
                </a:lnTo>
                <a:lnTo>
                  <a:pt x="12482" y="75797"/>
                </a:lnTo>
                <a:lnTo>
                  <a:pt x="12318" y="75809"/>
                </a:lnTo>
                <a:lnTo>
                  <a:pt x="12154" y="75822"/>
                </a:lnTo>
                <a:lnTo>
                  <a:pt x="11977" y="75809"/>
                </a:lnTo>
                <a:lnTo>
                  <a:pt x="11775" y="75771"/>
                </a:lnTo>
                <a:lnTo>
                  <a:pt x="11585" y="75721"/>
                </a:lnTo>
                <a:lnTo>
                  <a:pt x="11421" y="75658"/>
                </a:lnTo>
                <a:lnTo>
                  <a:pt x="11282" y="75569"/>
                </a:lnTo>
                <a:lnTo>
                  <a:pt x="11143" y="75468"/>
                </a:lnTo>
                <a:lnTo>
                  <a:pt x="11030" y="75342"/>
                </a:lnTo>
                <a:lnTo>
                  <a:pt x="10928" y="75216"/>
                </a:lnTo>
                <a:lnTo>
                  <a:pt x="10840" y="75064"/>
                </a:lnTo>
                <a:lnTo>
                  <a:pt x="10764" y="74887"/>
                </a:lnTo>
                <a:lnTo>
                  <a:pt x="10701" y="74710"/>
                </a:lnTo>
                <a:lnTo>
                  <a:pt x="10651" y="74508"/>
                </a:lnTo>
                <a:lnTo>
                  <a:pt x="10600" y="74293"/>
                </a:lnTo>
                <a:lnTo>
                  <a:pt x="10575" y="74066"/>
                </a:lnTo>
                <a:lnTo>
                  <a:pt x="10549" y="73826"/>
                </a:lnTo>
                <a:lnTo>
                  <a:pt x="10512" y="73308"/>
                </a:lnTo>
                <a:lnTo>
                  <a:pt x="10676" y="73182"/>
                </a:lnTo>
                <a:lnTo>
                  <a:pt x="10853" y="73043"/>
                </a:lnTo>
                <a:lnTo>
                  <a:pt x="11042" y="72879"/>
                </a:lnTo>
                <a:lnTo>
                  <a:pt x="11244" y="72714"/>
                </a:lnTo>
                <a:lnTo>
                  <a:pt x="11459" y="72563"/>
                </a:lnTo>
                <a:lnTo>
                  <a:pt x="11686" y="72424"/>
                </a:lnTo>
                <a:lnTo>
                  <a:pt x="11800" y="72361"/>
                </a:lnTo>
                <a:lnTo>
                  <a:pt x="11914" y="72323"/>
                </a:lnTo>
                <a:lnTo>
                  <a:pt x="12040" y="72272"/>
                </a:lnTo>
                <a:lnTo>
                  <a:pt x="12167" y="72247"/>
                </a:lnTo>
                <a:lnTo>
                  <a:pt x="12318" y="72234"/>
                </a:lnTo>
                <a:close/>
                <a:moveTo>
                  <a:pt x="20126" y="1"/>
                </a:moveTo>
                <a:lnTo>
                  <a:pt x="20341" y="1365"/>
                </a:lnTo>
                <a:lnTo>
                  <a:pt x="20568" y="2755"/>
                </a:lnTo>
                <a:lnTo>
                  <a:pt x="20821" y="4157"/>
                </a:lnTo>
                <a:lnTo>
                  <a:pt x="21073" y="5547"/>
                </a:lnTo>
                <a:lnTo>
                  <a:pt x="21313" y="6949"/>
                </a:lnTo>
                <a:lnTo>
                  <a:pt x="21541" y="8351"/>
                </a:lnTo>
                <a:lnTo>
                  <a:pt x="21654" y="9046"/>
                </a:lnTo>
                <a:lnTo>
                  <a:pt x="21743" y="9741"/>
                </a:lnTo>
                <a:lnTo>
                  <a:pt x="21831" y="10448"/>
                </a:lnTo>
                <a:lnTo>
                  <a:pt x="21907" y="11143"/>
                </a:lnTo>
                <a:lnTo>
                  <a:pt x="21970" y="11850"/>
                </a:lnTo>
                <a:lnTo>
                  <a:pt x="22021" y="12558"/>
                </a:lnTo>
                <a:lnTo>
                  <a:pt x="22071" y="13455"/>
                </a:lnTo>
                <a:lnTo>
                  <a:pt x="22122" y="14339"/>
                </a:lnTo>
                <a:lnTo>
                  <a:pt x="22147" y="15236"/>
                </a:lnTo>
                <a:lnTo>
                  <a:pt x="22172" y="16133"/>
                </a:lnTo>
                <a:lnTo>
                  <a:pt x="22210" y="17939"/>
                </a:lnTo>
                <a:lnTo>
                  <a:pt x="22210" y="19733"/>
                </a:lnTo>
                <a:lnTo>
                  <a:pt x="22198" y="21527"/>
                </a:lnTo>
                <a:lnTo>
                  <a:pt x="22160" y="23321"/>
                </a:lnTo>
                <a:lnTo>
                  <a:pt x="22109" y="25127"/>
                </a:lnTo>
                <a:lnTo>
                  <a:pt x="22046" y="26921"/>
                </a:lnTo>
                <a:lnTo>
                  <a:pt x="22021" y="27654"/>
                </a:lnTo>
                <a:lnTo>
                  <a:pt x="21970" y="28386"/>
                </a:lnTo>
                <a:lnTo>
                  <a:pt x="21869" y="29852"/>
                </a:lnTo>
                <a:lnTo>
                  <a:pt x="21743" y="31330"/>
                </a:lnTo>
                <a:lnTo>
                  <a:pt x="21604" y="32795"/>
                </a:lnTo>
                <a:lnTo>
                  <a:pt x="21288" y="35726"/>
                </a:lnTo>
                <a:lnTo>
                  <a:pt x="21136" y="37191"/>
                </a:lnTo>
                <a:lnTo>
                  <a:pt x="20985" y="38657"/>
                </a:lnTo>
                <a:lnTo>
                  <a:pt x="20960" y="38808"/>
                </a:lnTo>
                <a:lnTo>
                  <a:pt x="20922" y="38947"/>
                </a:lnTo>
                <a:lnTo>
                  <a:pt x="20884" y="39099"/>
                </a:lnTo>
                <a:lnTo>
                  <a:pt x="20821" y="39250"/>
                </a:lnTo>
                <a:lnTo>
                  <a:pt x="20757" y="39389"/>
                </a:lnTo>
                <a:lnTo>
                  <a:pt x="20682" y="39516"/>
                </a:lnTo>
                <a:lnTo>
                  <a:pt x="20581" y="39629"/>
                </a:lnTo>
                <a:lnTo>
                  <a:pt x="20492" y="39718"/>
                </a:lnTo>
                <a:lnTo>
                  <a:pt x="18774" y="40994"/>
                </a:lnTo>
                <a:lnTo>
                  <a:pt x="17043" y="42244"/>
                </a:lnTo>
                <a:lnTo>
                  <a:pt x="15312" y="43508"/>
                </a:lnTo>
                <a:lnTo>
                  <a:pt x="13582" y="44746"/>
                </a:lnTo>
                <a:lnTo>
                  <a:pt x="13379" y="44872"/>
                </a:lnTo>
                <a:lnTo>
                  <a:pt x="13165" y="44973"/>
                </a:lnTo>
                <a:lnTo>
                  <a:pt x="13051" y="45011"/>
                </a:lnTo>
                <a:lnTo>
                  <a:pt x="12937" y="45049"/>
                </a:lnTo>
                <a:lnTo>
                  <a:pt x="12824" y="45074"/>
                </a:lnTo>
                <a:lnTo>
                  <a:pt x="12710" y="45087"/>
                </a:lnTo>
                <a:lnTo>
                  <a:pt x="12255" y="45125"/>
                </a:lnTo>
                <a:lnTo>
                  <a:pt x="11800" y="45188"/>
                </a:lnTo>
                <a:lnTo>
                  <a:pt x="11345" y="45264"/>
                </a:lnTo>
                <a:lnTo>
                  <a:pt x="10903" y="45339"/>
                </a:lnTo>
                <a:lnTo>
                  <a:pt x="10474" y="45428"/>
                </a:lnTo>
                <a:lnTo>
                  <a:pt x="10044" y="45542"/>
                </a:lnTo>
                <a:lnTo>
                  <a:pt x="9627" y="45655"/>
                </a:lnTo>
                <a:lnTo>
                  <a:pt x="9210" y="45782"/>
                </a:lnTo>
                <a:lnTo>
                  <a:pt x="8793" y="45908"/>
                </a:lnTo>
                <a:lnTo>
                  <a:pt x="8389" y="46059"/>
                </a:lnTo>
                <a:lnTo>
                  <a:pt x="7985" y="46211"/>
                </a:lnTo>
                <a:lnTo>
                  <a:pt x="7593" y="46388"/>
                </a:lnTo>
                <a:lnTo>
                  <a:pt x="7202" y="46565"/>
                </a:lnTo>
                <a:lnTo>
                  <a:pt x="6823" y="46742"/>
                </a:lnTo>
                <a:lnTo>
                  <a:pt x="6444" y="46944"/>
                </a:lnTo>
                <a:lnTo>
                  <a:pt x="6065" y="47146"/>
                </a:lnTo>
                <a:lnTo>
                  <a:pt x="5698" y="47361"/>
                </a:lnTo>
                <a:lnTo>
                  <a:pt x="5332" y="47588"/>
                </a:lnTo>
                <a:lnTo>
                  <a:pt x="4965" y="47815"/>
                </a:lnTo>
                <a:lnTo>
                  <a:pt x="4612" y="48055"/>
                </a:lnTo>
                <a:lnTo>
                  <a:pt x="4258" y="48295"/>
                </a:lnTo>
                <a:lnTo>
                  <a:pt x="3917" y="48561"/>
                </a:lnTo>
                <a:lnTo>
                  <a:pt x="3576" y="48826"/>
                </a:lnTo>
                <a:lnTo>
                  <a:pt x="3235" y="49091"/>
                </a:lnTo>
                <a:lnTo>
                  <a:pt x="2893" y="49369"/>
                </a:lnTo>
                <a:lnTo>
                  <a:pt x="2565" y="49660"/>
                </a:lnTo>
                <a:lnTo>
                  <a:pt x="1921" y="50241"/>
                </a:lnTo>
                <a:lnTo>
                  <a:pt x="1276" y="50860"/>
                </a:lnTo>
                <a:lnTo>
                  <a:pt x="657" y="51504"/>
                </a:lnTo>
                <a:lnTo>
                  <a:pt x="544" y="51630"/>
                </a:lnTo>
                <a:lnTo>
                  <a:pt x="455" y="51782"/>
                </a:lnTo>
                <a:lnTo>
                  <a:pt x="367" y="51934"/>
                </a:lnTo>
                <a:lnTo>
                  <a:pt x="291" y="52098"/>
                </a:lnTo>
                <a:lnTo>
                  <a:pt x="152" y="52426"/>
                </a:lnTo>
                <a:lnTo>
                  <a:pt x="76" y="52591"/>
                </a:lnTo>
                <a:lnTo>
                  <a:pt x="0" y="52755"/>
                </a:lnTo>
                <a:lnTo>
                  <a:pt x="240" y="53172"/>
                </a:lnTo>
                <a:lnTo>
                  <a:pt x="872" y="53083"/>
                </a:lnTo>
                <a:lnTo>
                  <a:pt x="1504" y="53007"/>
                </a:lnTo>
                <a:lnTo>
                  <a:pt x="2767" y="52856"/>
                </a:lnTo>
                <a:lnTo>
                  <a:pt x="3399" y="52767"/>
                </a:lnTo>
                <a:lnTo>
                  <a:pt x="4031" y="52666"/>
                </a:lnTo>
                <a:lnTo>
                  <a:pt x="4650" y="52553"/>
                </a:lnTo>
                <a:lnTo>
                  <a:pt x="5281" y="52414"/>
                </a:lnTo>
                <a:lnTo>
                  <a:pt x="5951" y="52249"/>
                </a:lnTo>
                <a:lnTo>
                  <a:pt x="6620" y="52047"/>
                </a:lnTo>
                <a:lnTo>
                  <a:pt x="7277" y="51833"/>
                </a:lnTo>
                <a:lnTo>
                  <a:pt x="7922" y="51605"/>
                </a:lnTo>
                <a:lnTo>
                  <a:pt x="8225" y="51479"/>
                </a:lnTo>
                <a:lnTo>
                  <a:pt x="8528" y="51340"/>
                </a:lnTo>
                <a:lnTo>
                  <a:pt x="8831" y="51201"/>
                </a:lnTo>
                <a:lnTo>
                  <a:pt x="9135" y="51049"/>
                </a:lnTo>
                <a:lnTo>
                  <a:pt x="9425" y="50898"/>
                </a:lnTo>
                <a:lnTo>
                  <a:pt x="9703" y="50721"/>
                </a:lnTo>
                <a:lnTo>
                  <a:pt x="9981" y="50557"/>
                </a:lnTo>
                <a:lnTo>
                  <a:pt x="10259" y="50367"/>
                </a:lnTo>
                <a:lnTo>
                  <a:pt x="10524" y="50178"/>
                </a:lnTo>
                <a:lnTo>
                  <a:pt x="10777" y="49988"/>
                </a:lnTo>
                <a:lnTo>
                  <a:pt x="11030" y="49773"/>
                </a:lnTo>
                <a:lnTo>
                  <a:pt x="11270" y="49559"/>
                </a:lnTo>
                <a:lnTo>
                  <a:pt x="11510" y="49331"/>
                </a:lnTo>
                <a:lnTo>
                  <a:pt x="11737" y="49091"/>
                </a:lnTo>
                <a:lnTo>
                  <a:pt x="11952" y="48839"/>
                </a:lnTo>
                <a:lnTo>
                  <a:pt x="12167" y="48573"/>
                </a:lnTo>
                <a:lnTo>
                  <a:pt x="12356" y="48295"/>
                </a:lnTo>
                <a:lnTo>
                  <a:pt x="12558" y="48018"/>
                </a:lnTo>
                <a:lnTo>
                  <a:pt x="12735" y="47727"/>
                </a:lnTo>
                <a:lnTo>
                  <a:pt x="12912" y="47411"/>
                </a:lnTo>
                <a:lnTo>
                  <a:pt x="13076" y="47095"/>
                </a:lnTo>
                <a:lnTo>
                  <a:pt x="13228" y="46754"/>
                </a:lnTo>
                <a:lnTo>
                  <a:pt x="13367" y="46413"/>
                </a:lnTo>
                <a:lnTo>
                  <a:pt x="13506" y="46047"/>
                </a:lnTo>
                <a:lnTo>
                  <a:pt x="13556" y="45946"/>
                </a:lnTo>
                <a:lnTo>
                  <a:pt x="13607" y="45845"/>
                </a:lnTo>
                <a:lnTo>
                  <a:pt x="13683" y="45744"/>
                </a:lnTo>
                <a:lnTo>
                  <a:pt x="13758" y="45643"/>
                </a:lnTo>
                <a:lnTo>
                  <a:pt x="13948" y="45466"/>
                </a:lnTo>
                <a:lnTo>
                  <a:pt x="14137" y="45314"/>
                </a:lnTo>
                <a:lnTo>
                  <a:pt x="15767" y="44101"/>
                </a:lnTo>
                <a:lnTo>
                  <a:pt x="17397" y="42889"/>
                </a:lnTo>
                <a:lnTo>
                  <a:pt x="20707" y="40451"/>
                </a:lnTo>
                <a:lnTo>
                  <a:pt x="20720" y="40741"/>
                </a:lnTo>
                <a:lnTo>
                  <a:pt x="20720" y="40867"/>
                </a:lnTo>
                <a:lnTo>
                  <a:pt x="20707" y="40994"/>
                </a:lnTo>
                <a:lnTo>
                  <a:pt x="19368" y="48839"/>
                </a:lnTo>
                <a:lnTo>
                  <a:pt x="19027" y="50809"/>
                </a:lnTo>
                <a:lnTo>
                  <a:pt x="18686" y="52767"/>
                </a:lnTo>
                <a:lnTo>
                  <a:pt x="18319" y="54725"/>
                </a:lnTo>
                <a:lnTo>
                  <a:pt x="17953" y="56683"/>
                </a:lnTo>
                <a:lnTo>
                  <a:pt x="17839" y="57378"/>
                </a:lnTo>
                <a:lnTo>
                  <a:pt x="17725" y="58086"/>
                </a:lnTo>
                <a:lnTo>
                  <a:pt x="17586" y="58781"/>
                </a:lnTo>
                <a:lnTo>
                  <a:pt x="17511" y="59134"/>
                </a:lnTo>
                <a:lnTo>
                  <a:pt x="17422" y="59475"/>
                </a:lnTo>
                <a:lnTo>
                  <a:pt x="17321" y="59816"/>
                </a:lnTo>
                <a:lnTo>
                  <a:pt x="17207" y="60145"/>
                </a:lnTo>
                <a:lnTo>
                  <a:pt x="17068" y="60473"/>
                </a:lnTo>
                <a:lnTo>
                  <a:pt x="16917" y="60789"/>
                </a:lnTo>
                <a:lnTo>
                  <a:pt x="16727" y="61105"/>
                </a:lnTo>
                <a:lnTo>
                  <a:pt x="16525" y="61395"/>
                </a:lnTo>
                <a:lnTo>
                  <a:pt x="16399" y="61534"/>
                </a:lnTo>
                <a:lnTo>
                  <a:pt x="16285" y="61673"/>
                </a:lnTo>
                <a:lnTo>
                  <a:pt x="16146" y="61812"/>
                </a:lnTo>
                <a:lnTo>
                  <a:pt x="16007" y="61951"/>
                </a:lnTo>
                <a:lnTo>
                  <a:pt x="14529" y="63290"/>
                </a:lnTo>
                <a:lnTo>
                  <a:pt x="13038" y="64617"/>
                </a:lnTo>
                <a:lnTo>
                  <a:pt x="10069" y="67232"/>
                </a:lnTo>
                <a:lnTo>
                  <a:pt x="9716" y="66941"/>
                </a:lnTo>
                <a:lnTo>
                  <a:pt x="9425" y="66689"/>
                </a:lnTo>
                <a:lnTo>
                  <a:pt x="9160" y="66474"/>
                </a:lnTo>
                <a:lnTo>
                  <a:pt x="9033" y="66385"/>
                </a:lnTo>
                <a:lnTo>
                  <a:pt x="8907" y="66297"/>
                </a:lnTo>
                <a:lnTo>
                  <a:pt x="8705" y="66196"/>
                </a:lnTo>
                <a:lnTo>
                  <a:pt x="8503" y="66120"/>
                </a:lnTo>
                <a:lnTo>
                  <a:pt x="8301" y="66070"/>
                </a:lnTo>
                <a:lnTo>
                  <a:pt x="8099" y="66044"/>
                </a:lnTo>
                <a:lnTo>
                  <a:pt x="7884" y="66032"/>
                </a:lnTo>
                <a:lnTo>
                  <a:pt x="7682" y="66057"/>
                </a:lnTo>
                <a:lnTo>
                  <a:pt x="7479" y="66095"/>
                </a:lnTo>
                <a:lnTo>
                  <a:pt x="7277" y="66158"/>
                </a:lnTo>
                <a:lnTo>
                  <a:pt x="7088" y="66234"/>
                </a:lnTo>
                <a:lnTo>
                  <a:pt x="6898" y="66335"/>
                </a:lnTo>
                <a:lnTo>
                  <a:pt x="6721" y="66461"/>
                </a:lnTo>
                <a:lnTo>
                  <a:pt x="6545" y="66600"/>
                </a:lnTo>
                <a:lnTo>
                  <a:pt x="6380" y="66752"/>
                </a:lnTo>
                <a:lnTo>
                  <a:pt x="6229" y="66929"/>
                </a:lnTo>
                <a:lnTo>
                  <a:pt x="6090" y="67131"/>
                </a:lnTo>
                <a:lnTo>
                  <a:pt x="5963" y="67345"/>
                </a:lnTo>
                <a:lnTo>
                  <a:pt x="5875" y="67535"/>
                </a:lnTo>
                <a:lnTo>
                  <a:pt x="5799" y="67750"/>
                </a:lnTo>
                <a:lnTo>
                  <a:pt x="5749" y="67964"/>
                </a:lnTo>
                <a:lnTo>
                  <a:pt x="5711" y="68179"/>
                </a:lnTo>
                <a:lnTo>
                  <a:pt x="5698" y="68394"/>
                </a:lnTo>
                <a:lnTo>
                  <a:pt x="5698" y="68609"/>
                </a:lnTo>
                <a:lnTo>
                  <a:pt x="5723" y="68823"/>
                </a:lnTo>
                <a:lnTo>
                  <a:pt x="5761" y="69026"/>
                </a:lnTo>
                <a:lnTo>
                  <a:pt x="5824" y="69228"/>
                </a:lnTo>
                <a:lnTo>
                  <a:pt x="5900" y="69430"/>
                </a:lnTo>
                <a:lnTo>
                  <a:pt x="5989" y="69607"/>
                </a:lnTo>
                <a:lnTo>
                  <a:pt x="6090" y="69784"/>
                </a:lnTo>
                <a:lnTo>
                  <a:pt x="6216" y="69948"/>
                </a:lnTo>
                <a:lnTo>
                  <a:pt x="6355" y="70087"/>
                </a:lnTo>
                <a:lnTo>
                  <a:pt x="6507" y="70213"/>
                </a:lnTo>
                <a:lnTo>
                  <a:pt x="6671" y="70327"/>
                </a:lnTo>
                <a:lnTo>
                  <a:pt x="6873" y="70415"/>
                </a:lnTo>
                <a:lnTo>
                  <a:pt x="7075" y="70478"/>
                </a:lnTo>
                <a:lnTo>
                  <a:pt x="7290" y="70529"/>
                </a:lnTo>
                <a:lnTo>
                  <a:pt x="7505" y="70567"/>
                </a:lnTo>
                <a:lnTo>
                  <a:pt x="7732" y="70579"/>
                </a:lnTo>
                <a:lnTo>
                  <a:pt x="7960" y="70567"/>
                </a:lnTo>
                <a:lnTo>
                  <a:pt x="8174" y="70541"/>
                </a:lnTo>
                <a:lnTo>
                  <a:pt x="8389" y="70491"/>
                </a:lnTo>
                <a:lnTo>
                  <a:pt x="8604" y="70428"/>
                </a:lnTo>
                <a:lnTo>
                  <a:pt x="8793" y="70352"/>
                </a:lnTo>
                <a:lnTo>
                  <a:pt x="8983" y="70238"/>
                </a:lnTo>
                <a:lnTo>
                  <a:pt x="9135" y="70125"/>
                </a:lnTo>
                <a:lnTo>
                  <a:pt x="9286" y="69986"/>
                </a:lnTo>
                <a:lnTo>
                  <a:pt x="9349" y="69897"/>
                </a:lnTo>
                <a:lnTo>
                  <a:pt x="9400" y="69821"/>
                </a:lnTo>
                <a:lnTo>
                  <a:pt x="9450" y="69733"/>
                </a:lnTo>
                <a:lnTo>
                  <a:pt x="9501" y="69645"/>
                </a:lnTo>
                <a:lnTo>
                  <a:pt x="9526" y="69544"/>
                </a:lnTo>
                <a:lnTo>
                  <a:pt x="9551" y="69455"/>
                </a:lnTo>
                <a:lnTo>
                  <a:pt x="9640" y="69165"/>
                </a:lnTo>
                <a:lnTo>
                  <a:pt x="9741" y="68899"/>
                </a:lnTo>
                <a:lnTo>
                  <a:pt x="9855" y="68647"/>
                </a:lnTo>
                <a:lnTo>
                  <a:pt x="9994" y="68432"/>
                </a:lnTo>
                <a:lnTo>
                  <a:pt x="10133" y="68217"/>
                </a:lnTo>
                <a:lnTo>
                  <a:pt x="10297" y="68028"/>
                </a:lnTo>
                <a:lnTo>
                  <a:pt x="10474" y="67838"/>
                </a:lnTo>
                <a:lnTo>
                  <a:pt x="10651" y="67674"/>
                </a:lnTo>
                <a:lnTo>
                  <a:pt x="10840" y="67510"/>
                </a:lnTo>
                <a:lnTo>
                  <a:pt x="11030" y="67345"/>
                </a:lnTo>
                <a:lnTo>
                  <a:pt x="11434" y="67042"/>
                </a:lnTo>
                <a:lnTo>
                  <a:pt x="11838" y="66739"/>
                </a:lnTo>
                <a:lnTo>
                  <a:pt x="12028" y="66587"/>
                </a:lnTo>
                <a:lnTo>
                  <a:pt x="12217" y="66423"/>
                </a:lnTo>
                <a:lnTo>
                  <a:pt x="16298" y="62785"/>
                </a:lnTo>
                <a:lnTo>
                  <a:pt x="16487" y="62924"/>
                </a:lnTo>
                <a:lnTo>
                  <a:pt x="13316" y="71628"/>
                </a:lnTo>
                <a:lnTo>
                  <a:pt x="13013" y="71236"/>
                </a:lnTo>
                <a:lnTo>
                  <a:pt x="12710" y="71299"/>
                </a:lnTo>
                <a:lnTo>
                  <a:pt x="12394" y="71363"/>
                </a:lnTo>
                <a:lnTo>
                  <a:pt x="11775" y="71489"/>
                </a:lnTo>
                <a:lnTo>
                  <a:pt x="11472" y="71565"/>
                </a:lnTo>
                <a:lnTo>
                  <a:pt x="11169" y="71653"/>
                </a:lnTo>
                <a:lnTo>
                  <a:pt x="11030" y="71704"/>
                </a:lnTo>
                <a:lnTo>
                  <a:pt x="10891" y="71767"/>
                </a:lnTo>
                <a:lnTo>
                  <a:pt x="10752" y="71830"/>
                </a:lnTo>
                <a:lnTo>
                  <a:pt x="10625" y="71906"/>
                </a:lnTo>
                <a:lnTo>
                  <a:pt x="10524" y="71982"/>
                </a:lnTo>
                <a:lnTo>
                  <a:pt x="10423" y="72057"/>
                </a:lnTo>
                <a:lnTo>
                  <a:pt x="10335" y="72133"/>
                </a:lnTo>
                <a:lnTo>
                  <a:pt x="10246" y="72222"/>
                </a:lnTo>
                <a:lnTo>
                  <a:pt x="10095" y="72411"/>
                </a:lnTo>
                <a:lnTo>
                  <a:pt x="9956" y="72626"/>
                </a:lnTo>
                <a:lnTo>
                  <a:pt x="9855" y="72841"/>
                </a:lnTo>
                <a:lnTo>
                  <a:pt x="9766" y="73081"/>
                </a:lnTo>
                <a:lnTo>
                  <a:pt x="9690" y="73321"/>
                </a:lnTo>
                <a:lnTo>
                  <a:pt x="9652" y="73586"/>
                </a:lnTo>
                <a:lnTo>
                  <a:pt x="9627" y="73839"/>
                </a:lnTo>
                <a:lnTo>
                  <a:pt x="9627" y="74104"/>
                </a:lnTo>
                <a:lnTo>
                  <a:pt x="9652" y="74357"/>
                </a:lnTo>
                <a:lnTo>
                  <a:pt x="9690" y="74622"/>
                </a:lnTo>
                <a:lnTo>
                  <a:pt x="9754" y="74874"/>
                </a:lnTo>
                <a:lnTo>
                  <a:pt x="9842" y="75114"/>
                </a:lnTo>
                <a:lnTo>
                  <a:pt x="9956" y="75354"/>
                </a:lnTo>
                <a:lnTo>
                  <a:pt x="10082" y="75569"/>
                </a:lnTo>
                <a:lnTo>
                  <a:pt x="10221" y="75759"/>
                </a:lnTo>
                <a:lnTo>
                  <a:pt x="10373" y="75936"/>
                </a:lnTo>
                <a:lnTo>
                  <a:pt x="10537" y="76100"/>
                </a:lnTo>
                <a:lnTo>
                  <a:pt x="10714" y="76239"/>
                </a:lnTo>
                <a:lnTo>
                  <a:pt x="10903" y="76365"/>
                </a:lnTo>
                <a:lnTo>
                  <a:pt x="11093" y="76466"/>
                </a:lnTo>
                <a:lnTo>
                  <a:pt x="11282" y="76555"/>
                </a:lnTo>
                <a:lnTo>
                  <a:pt x="11484" y="76630"/>
                </a:lnTo>
                <a:lnTo>
                  <a:pt x="11699" y="76681"/>
                </a:lnTo>
                <a:lnTo>
                  <a:pt x="11901" y="76706"/>
                </a:lnTo>
                <a:lnTo>
                  <a:pt x="12116" y="76719"/>
                </a:lnTo>
                <a:lnTo>
                  <a:pt x="12331" y="76719"/>
                </a:lnTo>
                <a:lnTo>
                  <a:pt x="12533" y="76694"/>
                </a:lnTo>
                <a:lnTo>
                  <a:pt x="12748" y="76643"/>
                </a:lnTo>
                <a:lnTo>
                  <a:pt x="12950" y="76567"/>
                </a:lnTo>
                <a:lnTo>
                  <a:pt x="13152" y="76479"/>
                </a:lnTo>
                <a:lnTo>
                  <a:pt x="13367" y="76352"/>
                </a:lnTo>
                <a:lnTo>
                  <a:pt x="13569" y="76214"/>
                </a:lnTo>
                <a:lnTo>
                  <a:pt x="13746" y="76049"/>
                </a:lnTo>
                <a:lnTo>
                  <a:pt x="13923" y="75860"/>
                </a:lnTo>
                <a:lnTo>
                  <a:pt x="14062" y="75658"/>
                </a:lnTo>
                <a:lnTo>
                  <a:pt x="14201" y="75443"/>
                </a:lnTo>
                <a:lnTo>
                  <a:pt x="14302" y="75216"/>
                </a:lnTo>
                <a:lnTo>
                  <a:pt x="14403" y="74988"/>
                </a:lnTo>
                <a:lnTo>
                  <a:pt x="14466" y="74735"/>
                </a:lnTo>
                <a:lnTo>
                  <a:pt x="14504" y="74483"/>
                </a:lnTo>
                <a:lnTo>
                  <a:pt x="14529" y="74230"/>
                </a:lnTo>
                <a:lnTo>
                  <a:pt x="14516" y="73978"/>
                </a:lnTo>
                <a:lnTo>
                  <a:pt x="14479" y="73725"/>
                </a:lnTo>
                <a:lnTo>
                  <a:pt x="14415" y="73472"/>
                </a:lnTo>
                <a:lnTo>
                  <a:pt x="14327" y="73220"/>
                </a:lnTo>
                <a:lnTo>
                  <a:pt x="14264" y="73106"/>
                </a:lnTo>
                <a:lnTo>
                  <a:pt x="14201" y="72980"/>
                </a:lnTo>
                <a:lnTo>
                  <a:pt x="14112" y="72815"/>
                </a:lnTo>
                <a:lnTo>
                  <a:pt x="14049" y="72664"/>
                </a:lnTo>
                <a:lnTo>
                  <a:pt x="13986" y="72512"/>
                </a:lnTo>
                <a:lnTo>
                  <a:pt x="13948" y="72361"/>
                </a:lnTo>
                <a:lnTo>
                  <a:pt x="13935" y="72222"/>
                </a:lnTo>
                <a:lnTo>
                  <a:pt x="13923" y="72083"/>
                </a:lnTo>
                <a:lnTo>
                  <a:pt x="13923" y="71944"/>
                </a:lnTo>
                <a:lnTo>
                  <a:pt x="13935" y="71805"/>
                </a:lnTo>
                <a:lnTo>
                  <a:pt x="13961" y="71678"/>
                </a:lnTo>
                <a:lnTo>
                  <a:pt x="13998" y="71539"/>
                </a:lnTo>
                <a:lnTo>
                  <a:pt x="14074" y="71274"/>
                </a:lnTo>
                <a:lnTo>
                  <a:pt x="14188" y="71009"/>
                </a:lnTo>
                <a:lnTo>
                  <a:pt x="14302" y="70718"/>
                </a:lnTo>
                <a:lnTo>
                  <a:pt x="15022" y="68912"/>
                </a:lnTo>
                <a:lnTo>
                  <a:pt x="15375" y="68002"/>
                </a:lnTo>
                <a:lnTo>
                  <a:pt x="15729" y="67093"/>
                </a:lnTo>
                <a:lnTo>
                  <a:pt x="16070" y="66171"/>
                </a:lnTo>
                <a:lnTo>
                  <a:pt x="16399" y="65261"/>
                </a:lnTo>
                <a:lnTo>
                  <a:pt x="16715" y="64339"/>
                </a:lnTo>
                <a:lnTo>
                  <a:pt x="17005" y="63404"/>
                </a:lnTo>
                <a:lnTo>
                  <a:pt x="17384" y="62166"/>
                </a:lnTo>
                <a:lnTo>
                  <a:pt x="17738" y="60915"/>
                </a:lnTo>
                <a:lnTo>
                  <a:pt x="18079" y="59652"/>
                </a:lnTo>
                <a:lnTo>
                  <a:pt x="18408" y="58376"/>
                </a:lnTo>
                <a:lnTo>
                  <a:pt x="19077" y="55787"/>
                </a:lnTo>
                <a:lnTo>
                  <a:pt x="19772" y="53121"/>
                </a:lnTo>
                <a:lnTo>
                  <a:pt x="21566" y="55660"/>
                </a:lnTo>
                <a:lnTo>
                  <a:pt x="22412" y="56886"/>
                </a:lnTo>
                <a:lnTo>
                  <a:pt x="23246" y="58098"/>
                </a:lnTo>
                <a:lnTo>
                  <a:pt x="23284" y="58187"/>
                </a:lnTo>
                <a:lnTo>
                  <a:pt x="23322" y="58288"/>
                </a:lnTo>
                <a:lnTo>
                  <a:pt x="23335" y="58389"/>
                </a:lnTo>
                <a:lnTo>
                  <a:pt x="23335" y="58515"/>
                </a:lnTo>
                <a:lnTo>
                  <a:pt x="23322" y="58629"/>
                </a:lnTo>
                <a:lnTo>
                  <a:pt x="23309" y="58755"/>
                </a:lnTo>
                <a:lnTo>
                  <a:pt x="23272" y="58983"/>
                </a:lnTo>
                <a:lnTo>
                  <a:pt x="23158" y="59501"/>
                </a:lnTo>
                <a:lnTo>
                  <a:pt x="23069" y="60006"/>
                </a:lnTo>
                <a:lnTo>
                  <a:pt x="22994" y="60511"/>
                </a:lnTo>
                <a:lnTo>
                  <a:pt x="22930" y="61016"/>
                </a:lnTo>
                <a:lnTo>
                  <a:pt x="22893" y="61509"/>
                </a:lnTo>
                <a:lnTo>
                  <a:pt x="22867" y="62002"/>
                </a:lnTo>
                <a:lnTo>
                  <a:pt x="22855" y="62482"/>
                </a:lnTo>
                <a:lnTo>
                  <a:pt x="22855" y="62962"/>
                </a:lnTo>
                <a:lnTo>
                  <a:pt x="22880" y="63442"/>
                </a:lnTo>
                <a:lnTo>
                  <a:pt x="22918" y="63909"/>
                </a:lnTo>
                <a:lnTo>
                  <a:pt x="22981" y="64364"/>
                </a:lnTo>
                <a:lnTo>
                  <a:pt x="23044" y="64819"/>
                </a:lnTo>
                <a:lnTo>
                  <a:pt x="23133" y="65274"/>
                </a:lnTo>
                <a:lnTo>
                  <a:pt x="23246" y="65728"/>
                </a:lnTo>
                <a:lnTo>
                  <a:pt x="23360" y="66171"/>
                </a:lnTo>
                <a:lnTo>
                  <a:pt x="23499" y="66600"/>
                </a:lnTo>
                <a:lnTo>
                  <a:pt x="23651" y="67042"/>
                </a:lnTo>
                <a:lnTo>
                  <a:pt x="23815" y="67459"/>
                </a:lnTo>
                <a:lnTo>
                  <a:pt x="24004" y="67889"/>
                </a:lnTo>
                <a:lnTo>
                  <a:pt x="24194" y="68306"/>
                </a:lnTo>
                <a:lnTo>
                  <a:pt x="24409" y="68710"/>
                </a:lnTo>
                <a:lnTo>
                  <a:pt x="24636" y="69127"/>
                </a:lnTo>
                <a:lnTo>
                  <a:pt x="24889" y="69518"/>
                </a:lnTo>
                <a:lnTo>
                  <a:pt x="25141" y="69922"/>
                </a:lnTo>
                <a:lnTo>
                  <a:pt x="25419" y="70314"/>
                </a:lnTo>
                <a:lnTo>
                  <a:pt x="25710" y="70693"/>
                </a:lnTo>
                <a:lnTo>
                  <a:pt x="26013" y="71085"/>
                </a:lnTo>
                <a:lnTo>
                  <a:pt x="26329" y="71464"/>
                </a:lnTo>
                <a:lnTo>
                  <a:pt x="26670" y="71830"/>
                </a:lnTo>
                <a:lnTo>
                  <a:pt x="27024" y="72196"/>
                </a:lnTo>
                <a:lnTo>
                  <a:pt x="27377" y="72563"/>
                </a:lnTo>
                <a:lnTo>
                  <a:pt x="27756" y="72916"/>
                </a:lnTo>
                <a:lnTo>
                  <a:pt x="27959" y="73093"/>
                </a:lnTo>
                <a:lnTo>
                  <a:pt x="28135" y="73232"/>
                </a:lnTo>
                <a:lnTo>
                  <a:pt x="28312" y="73359"/>
                </a:lnTo>
                <a:lnTo>
                  <a:pt x="28464" y="73447"/>
                </a:lnTo>
                <a:lnTo>
                  <a:pt x="28616" y="73510"/>
                </a:lnTo>
                <a:lnTo>
                  <a:pt x="28755" y="73561"/>
                </a:lnTo>
                <a:lnTo>
                  <a:pt x="28881" y="73573"/>
                </a:lnTo>
                <a:lnTo>
                  <a:pt x="28995" y="73548"/>
                </a:lnTo>
                <a:lnTo>
                  <a:pt x="29096" y="73510"/>
                </a:lnTo>
                <a:lnTo>
                  <a:pt x="29197" y="73434"/>
                </a:lnTo>
                <a:lnTo>
                  <a:pt x="29285" y="73333"/>
                </a:lnTo>
                <a:lnTo>
                  <a:pt x="29361" y="73207"/>
                </a:lnTo>
                <a:lnTo>
                  <a:pt x="29437" y="73043"/>
                </a:lnTo>
                <a:lnTo>
                  <a:pt x="29500" y="72853"/>
                </a:lnTo>
                <a:lnTo>
                  <a:pt x="29550" y="72626"/>
                </a:lnTo>
                <a:lnTo>
                  <a:pt x="29601" y="72373"/>
                </a:lnTo>
                <a:lnTo>
                  <a:pt x="29702" y="71742"/>
                </a:lnTo>
                <a:lnTo>
                  <a:pt x="29778" y="71097"/>
                </a:lnTo>
                <a:lnTo>
                  <a:pt x="29854" y="70453"/>
                </a:lnTo>
                <a:lnTo>
                  <a:pt x="29904" y="69809"/>
                </a:lnTo>
                <a:lnTo>
                  <a:pt x="29942" y="69152"/>
                </a:lnTo>
                <a:lnTo>
                  <a:pt x="29967" y="68508"/>
                </a:lnTo>
                <a:lnTo>
                  <a:pt x="29980" y="67863"/>
                </a:lnTo>
                <a:lnTo>
                  <a:pt x="29980" y="67206"/>
                </a:lnTo>
                <a:lnTo>
                  <a:pt x="29955" y="66600"/>
                </a:lnTo>
                <a:lnTo>
                  <a:pt x="29892" y="66006"/>
                </a:lnTo>
                <a:lnTo>
                  <a:pt x="29816" y="65425"/>
                </a:lnTo>
                <a:lnTo>
                  <a:pt x="29753" y="65135"/>
                </a:lnTo>
                <a:lnTo>
                  <a:pt x="29702" y="64844"/>
                </a:lnTo>
                <a:lnTo>
                  <a:pt x="29626" y="64566"/>
                </a:lnTo>
                <a:lnTo>
                  <a:pt x="29550" y="64288"/>
                </a:lnTo>
                <a:lnTo>
                  <a:pt x="29475" y="64010"/>
                </a:lnTo>
                <a:lnTo>
                  <a:pt x="29386" y="63745"/>
                </a:lnTo>
                <a:lnTo>
                  <a:pt x="29285" y="63467"/>
                </a:lnTo>
                <a:lnTo>
                  <a:pt x="29184" y="63202"/>
                </a:lnTo>
                <a:lnTo>
                  <a:pt x="29070" y="62949"/>
                </a:lnTo>
                <a:lnTo>
                  <a:pt x="28957" y="62684"/>
                </a:lnTo>
                <a:lnTo>
                  <a:pt x="28830" y="62431"/>
                </a:lnTo>
                <a:lnTo>
                  <a:pt x="28691" y="62179"/>
                </a:lnTo>
                <a:lnTo>
                  <a:pt x="28552" y="61939"/>
                </a:lnTo>
                <a:lnTo>
                  <a:pt x="28401" y="61699"/>
                </a:lnTo>
                <a:lnTo>
                  <a:pt x="28249" y="61459"/>
                </a:lnTo>
                <a:lnTo>
                  <a:pt x="28085" y="61231"/>
                </a:lnTo>
                <a:lnTo>
                  <a:pt x="27908" y="61004"/>
                </a:lnTo>
                <a:lnTo>
                  <a:pt x="27731" y="60776"/>
                </a:lnTo>
                <a:lnTo>
                  <a:pt x="27542" y="60562"/>
                </a:lnTo>
                <a:lnTo>
                  <a:pt x="27352" y="60360"/>
                </a:lnTo>
                <a:lnTo>
                  <a:pt x="27150" y="60145"/>
                </a:lnTo>
                <a:lnTo>
                  <a:pt x="26935" y="59943"/>
                </a:lnTo>
                <a:lnTo>
                  <a:pt x="26720" y="59753"/>
                </a:lnTo>
                <a:lnTo>
                  <a:pt x="26493" y="59564"/>
                </a:lnTo>
                <a:lnTo>
                  <a:pt x="26266" y="59374"/>
                </a:lnTo>
                <a:lnTo>
                  <a:pt x="26026" y="59197"/>
                </a:lnTo>
                <a:lnTo>
                  <a:pt x="25710" y="58970"/>
                </a:lnTo>
                <a:lnTo>
                  <a:pt x="25407" y="58730"/>
                </a:lnTo>
                <a:lnTo>
                  <a:pt x="25116" y="58477"/>
                </a:lnTo>
                <a:lnTo>
                  <a:pt x="24838" y="58237"/>
                </a:lnTo>
                <a:lnTo>
                  <a:pt x="24573" y="57985"/>
                </a:lnTo>
                <a:lnTo>
                  <a:pt x="24307" y="57719"/>
                </a:lnTo>
                <a:lnTo>
                  <a:pt x="24055" y="57454"/>
                </a:lnTo>
                <a:lnTo>
                  <a:pt x="23802" y="57189"/>
                </a:lnTo>
                <a:lnTo>
                  <a:pt x="23322" y="56633"/>
                </a:lnTo>
                <a:lnTo>
                  <a:pt x="22855" y="56064"/>
                </a:lnTo>
                <a:lnTo>
                  <a:pt x="22400" y="55496"/>
                </a:lnTo>
                <a:lnTo>
                  <a:pt x="21945" y="54915"/>
                </a:lnTo>
                <a:lnTo>
                  <a:pt x="21111" y="53866"/>
                </a:lnTo>
                <a:lnTo>
                  <a:pt x="20909" y="53601"/>
                </a:lnTo>
                <a:lnTo>
                  <a:pt x="20720" y="53323"/>
                </a:lnTo>
                <a:lnTo>
                  <a:pt x="20530" y="53045"/>
                </a:lnTo>
                <a:lnTo>
                  <a:pt x="20353" y="52767"/>
                </a:lnTo>
                <a:lnTo>
                  <a:pt x="20265" y="52603"/>
                </a:lnTo>
                <a:lnTo>
                  <a:pt x="20189" y="52426"/>
                </a:lnTo>
                <a:lnTo>
                  <a:pt x="20126" y="52249"/>
                </a:lnTo>
                <a:lnTo>
                  <a:pt x="20075" y="52060"/>
                </a:lnTo>
                <a:lnTo>
                  <a:pt x="20037" y="51858"/>
                </a:lnTo>
                <a:lnTo>
                  <a:pt x="20012" y="51668"/>
                </a:lnTo>
                <a:lnTo>
                  <a:pt x="20012" y="51479"/>
                </a:lnTo>
                <a:lnTo>
                  <a:pt x="20025" y="51302"/>
                </a:lnTo>
                <a:lnTo>
                  <a:pt x="20606" y="46931"/>
                </a:lnTo>
                <a:lnTo>
                  <a:pt x="21200" y="42560"/>
                </a:lnTo>
                <a:lnTo>
                  <a:pt x="21793" y="38189"/>
                </a:lnTo>
                <a:lnTo>
                  <a:pt x="22375" y="33818"/>
                </a:lnTo>
                <a:lnTo>
                  <a:pt x="22450" y="33250"/>
                </a:lnTo>
                <a:lnTo>
                  <a:pt x="22501" y="32682"/>
                </a:lnTo>
                <a:lnTo>
                  <a:pt x="22615" y="31532"/>
                </a:lnTo>
                <a:lnTo>
                  <a:pt x="22716" y="30344"/>
                </a:lnTo>
                <a:lnTo>
                  <a:pt x="22817" y="29094"/>
                </a:lnTo>
                <a:lnTo>
                  <a:pt x="23436" y="29624"/>
                </a:lnTo>
                <a:lnTo>
                  <a:pt x="24042" y="30155"/>
                </a:lnTo>
                <a:lnTo>
                  <a:pt x="24623" y="30711"/>
                </a:lnTo>
                <a:lnTo>
                  <a:pt x="25179" y="31267"/>
                </a:lnTo>
                <a:lnTo>
                  <a:pt x="25722" y="31822"/>
                </a:lnTo>
                <a:lnTo>
                  <a:pt x="26253" y="32404"/>
                </a:lnTo>
                <a:lnTo>
                  <a:pt x="26758" y="32997"/>
                </a:lnTo>
                <a:lnTo>
                  <a:pt x="27251" y="33591"/>
                </a:lnTo>
                <a:lnTo>
                  <a:pt x="27719" y="34210"/>
                </a:lnTo>
                <a:lnTo>
                  <a:pt x="28173" y="34829"/>
                </a:lnTo>
                <a:lnTo>
                  <a:pt x="28603" y="35461"/>
                </a:lnTo>
                <a:lnTo>
                  <a:pt x="29020" y="36118"/>
                </a:lnTo>
                <a:lnTo>
                  <a:pt x="29411" y="36787"/>
                </a:lnTo>
                <a:lnTo>
                  <a:pt x="29803" y="37457"/>
                </a:lnTo>
                <a:lnTo>
                  <a:pt x="30157" y="38151"/>
                </a:lnTo>
                <a:lnTo>
                  <a:pt x="30498" y="38871"/>
                </a:lnTo>
                <a:lnTo>
                  <a:pt x="30106" y="39124"/>
                </a:lnTo>
                <a:lnTo>
                  <a:pt x="29715" y="39402"/>
                </a:lnTo>
                <a:lnTo>
                  <a:pt x="29348" y="39693"/>
                </a:lnTo>
                <a:lnTo>
                  <a:pt x="28995" y="39983"/>
                </a:lnTo>
                <a:lnTo>
                  <a:pt x="28641" y="40286"/>
                </a:lnTo>
                <a:lnTo>
                  <a:pt x="28312" y="40602"/>
                </a:lnTo>
                <a:lnTo>
                  <a:pt x="28009" y="40931"/>
                </a:lnTo>
                <a:lnTo>
                  <a:pt x="27706" y="41259"/>
                </a:lnTo>
                <a:lnTo>
                  <a:pt x="27428" y="41600"/>
                </a:lnTo>
                <a:lnTo>
                  <a:pt x="27163" y="41966"/>
                </a:lnTo>
                <a:lnTo>
                  <a:pt x="26910" y="42333"/>
                </a:lnTo>
                <a:lnTo>
                  <a:pt x="26670" y="42699"/>
                </a:lnTo>
                <a:lnTo>
                  <a:pt x="26455" y="43091"/>
                </a:lnTo>
                <a:lnTo>
                  <a:pt x="26240" y="43495"/>
                </a:lnTo>
                <a:lnTo>
                  <a:pt x="26051" y="43899"/>
                </a:lnTo>
                <a:lnTo>
                  <a:pt x="25887" y="44316"/>
                </a:lnTo>
                <a:lnTo>
                  <a:pt x="25672" y="44885"/>
                </a:lnTo>
                <a:lnTo>
                  <a:pt x="25571" y="45163"/>
                </a:lnTo>
                <a:lnTo>
                  <a:pt x="25470" y="45453"/>
                </a:lnTo>
                <a:lnTo>
                  <a:pt x="25381" y="45756"/>
                </a:lnTo>
                <a:lnTo>
                  <a:pt x="25318" y="46047"/>
                </a:lnTo>
                <a:lnTo>
                  <a:pt x="25255" y="46350"/>
                </a:lnTo>
                <a:lnTo>
                  <a:pt x="25204" y="46653"/>
                </a:lnTo>
                <a:lnTo>
                  <a:pt x="25179" y="46956"/>
                </a:lnTo>
                <a:lnTo>
                  <a:pt x="25179" y="47260"/>
                </a:lnTo>
                <a:lnTo>
                  <a:pt x="25204" y="47575"/>
                </a:lnTo>
                <a:lnTo>
                  <a:pt x="25255" y="47891"/>
                </a:lnTo>
                <a:lnTo>
                  <a:pt x="25331" y="48207"/>
                </a:lnTo>
                <a:lnTo>
                  <a:pt x="25381" y="48371"/>
                </a:lnTo>
                <a:lnTo>
                  <a:pt x="25432" y="48523"/>
                </a:lnTo>
                <a:lnTo>
                  <a:pt x="25495" y="48687"/>
                </a:lnTo>
                <a:lnTo>
                  <a:pt x="25571" y="48851"/>
                </a:lnTo>
                <a:lnTo>
                  <a:pt x="25659" y="49015"/>
                </a:lnTo>
                <a:lnTo>
                  <a:pt x="25748" y="49180"/>
                </a:lnTo>
                <a:lnTo>
                  <a:pt x="26304" y="48763"/>
                </a:lnTo>
                <a:lnTo>
                  <a:pt x="26834" y="48346"/>
                </a:lnTo>
                <a:lnTo>
                  <a:pt x="27327" y="47916"/>
                </a:lnTo>
                <a:lnTo>
                  <a:pt x="27807" y="47474"/>
                </a:lnTo>
                <a:lnTo>
                  <a:pt x="28262" y="47020"/>
                </a:lnTo>
                <a:lnTo>
                  <a:pt x="28679" y="46539"/>
                </a:lnTo>
                <a:lnTo>
                  <a:pt x="28881" y="46299"/>
                </a:lnTo>
                <a:lnTo>
                  <a:pt x="29070" y="46059"/>
                </a:lnTo>
                <a:lnTo>
                  <a:pt x="29260" y="45807"/>
                </a:lnTo>
                <a:lnTo>
                  <a:pt x="29449" y="45554"/>
                </a:lnTo>
                <a:lnTo>
                  <a:pt x="29614" y="45301"/>
                </a:lnTo>
                <a:lnTo>
                  <a:pt x="29790" y="45036"/>
                </a:lnTo>
                <a:lnTo>
                  <a:pt x="29942" y="44771"/>
                </a:lnTo>
                <a:lnTo>
                  <a:pt x="30094" y="44493"/>
                </a:lnTo>
                <a:lnTo>
                  <a:pt x="30245" y="44228"/>
                </a:lnTo>
                <a:lnTo>
                  <a:pt x="30384" y="43937"/>
                </a:lnTo>
                <a:lnTo>
                  <a:pt x="30511" y="43659"/>
                </a:lnTo>
                <a:lnTo>
                  <a:pt x="30637" y="43369"/>
                </a:lnTo>
                <a:lnTo>
                  <a:pt x="30751" y="43066"/>
                </a:lnTo>
                <a:lnTo>
                  <a:pt x="30852" y="42775"/>
                </a:lnTo>
                <a:lnTo>
                  <a:pt x="30953" y="42459"/>
                </a:lnTo>
                <a:lnTo>
                  <a:pt x="31041" y="42156"/>
                </a:lnTo>
                <a:lnTo>
                  <a:pt x="31130" y="41840"/>
                </a:lnTo>
                <a:lnTo>
                  <a:pt x="31205" y="41512"/>
                </a:lnTo>
                <a:lnTo>
                  <a:pt x="31269" y="41183"/>
                </a:lnTo>
                <a:lnTo>
                  <a:pt x="31319" y="40842"/>
                </a:lnTo>
                <a:lnTo>
                  <a:pt x="31509" y="41385"/>
                </a:lnTo>
                <a:lnTo>
                  <a:pt x="31711" y="41916"/>
                </a:lnTo>
                <a:lnTo>
                  <a:pt x="31900" y="42459"/>
                </a:lnTo>
                <a:lnTo>
                  <a:pt x="32090" y="43002"/>
                </a:lnTo>
                <a:lnTo>
                  <a:pt x="32166" y="43268"/>
                </a:lnTo>
                <a:lnTo>
                  <a:pt x="32241" y="43533"/>
                </a:lnTo>
                <a:lnTo>
                  <a:pt x="32292" y="43798"/>
                </a:lnTo>
                <a:lnTo>
                  <a:pt x="32342" y="44063"/>
                </a:lnTo>
                <a:lnTo>
                  <a:pt x="32368" y="44316"/>
                </a:lnTo>
                <a:lnTo>
                  <a:pt x="32368" y="44581"/>
                </a:lnTo>
                <a:lnTo>
                  <a:pt x="32368" y="44834"/>
                </a:lnTo>
                <a:lnTo>
                  <a:pt x="32330" y="45087"/>
                </a:lnTo>
                <a:lnTo>
                  <a:pt x="32178" y="45958"/>
                </a:lnTo>
                <a:lnTo>
                  <a:pt x="32065" y="46830"/>
                </a:lnTo>
                <a:lnTo>
                  <a:pt x="31963" y="47689"/>
                </a:lnTo>
                <a:lnTo>
                  <a:pt x="31926" y="48131"/>
                </a:lnTo>
                <a:lnTo>
                  <a:pt x="31900" y="48561"/>
                </a:lnTo>
                <a:lnTo>
                  <a:pt x="31875" y="48990"/>
                </a:lnTo>
                <a:lnTo>
                  <a:pt x="31862" y="49432"/>
                </a:lnTo>
                <a:lnTo>
                  <a:pt x="31862" y="49862"/>
                </a:lnTo>
                <a:lnTo>
                  <a:pt x="31862" y="50291"/>
                </a:lnTo>
                <a:lnTo>
                  <a:pt x="31875" y="50734"/>
                </a:lnTo>
                <a:lnTo>
                  <a:pt x="31900" y="51163"/>
                </a:lnTo>
                <a:lnTo>
                  <a:pt x="31938" y="51605"/>
                </a:lnTo>
                <a:lnTo>
                  <a:pt x="31976" y="52035"/>
                </a:lnTo>
                <a:lnTo>
                  <a:pt x="32027" y="52464"/>
                </a:lnTo>
                <a:lnTo>
                  <a:pt x="32102" y="52881"/>
                </a:lnTo>
                <a:lnTo>
                  <a:pt x="32191" y="53285"/>
                </a:lnTo>
                <a:lnTo>
                  <a:pt x="32305" y="53677"/>
                </a:lnTo>
                <a:lnTo>
                  <a:pt x="32431" y="54069"/>
                </a:lnTo>
                <a:lnTo>
                  <a:pt x="32582" y="54448"/>
                </a:lnTo>
                <a:lnTo>
                  <a:pt x="32747" y="54814"/>
                </a:lnTo>
                <a:lnTo>
                  <a:pt x="32936" y="55168"/>
                </a:lnTo>
                <a:lnTo>
                  <a:pt x="33138" y="55521"/>
                </a:lnTo>
                <a:lnTo>
                  <a:pt x="33353" y="55862"/>
                </a:lnTo>
                <a:lnTo>
                  <a:pt x="33593" y="56191"/>
                </a:lnTo>
                <a:lnTo>
                  <a:pt x="33846" y="56507"/>
                </a:lnTo>
                <a:lnTo>
                  <a:pt x="34124" y="56822"/>
                </a:lnTo>
                <a:lnTo>
                  <a:pt x="34402" y="57113"/>
                </a:lnTo>
                <a:lnTo>
                  <a:pt x="34705" y="57416"/>
                </a:lnTo>
                <a:lnTo>
                  <a:pt x="35033" y="57694"/>
                </a:lnTo>
                <a:lnTo>
                  <a:pt x="35147" y="57783"/>
                </a:lnTo>
                <a:lnTo>
                  <a:pt x="35261" y="57871"/>
                </a:lnTo>
                <a:lnTo>
                  <a:pt x="35375" y="57934"/>
                </a:lnTo>
                <a:lnTo>
                  <a:pt x="35488" y="57997"/>
                </a:lnTo>
                <a:lnTo>
                  <a:pt x="35589" y="58048"/>
                </a:lnTo>
                <a:lnTo>
                  <a:pt x="35703" y="58073"/>
                </a:lnTo>
                <a:lnTo>
                  <a:pt x="35804" y="58086"/>
                </a:lnTo>
                <a:lnTo>
                  <a:pt x="35893" y="58086"/>
                </a:lnTo>
                <a:lnTo>
                  <a:pt x="35994" y="58073"/>
                </a:lnTo>
                <a:lnTo>
                  <a:pt x="36082" y="58023"/>
                </a:lnTo>
                <a:lnTo>
                  <a:pt x="36158" y="57972"/>
                </a:lnTo>
                <a:lnTo>
                  <a:pt x="36234" y="57884"/>
                </a:lnTo>
                <a:lnTo>
                  <a:pt x="36297" y="57783"/>
                </a:lnTo>
                <a:lnTo>
                  <a:pt x="36360" y="57656"/>
                </a:lnTo>
                <a:lnTo>
                  <a:pt x="36410" y="57505"/>
                </a:lnTo>
                <a:lnTo>
                  <a:pt x="36448" y="57328"/>
                </a:lnTo>
                <a:lnTo>
                  <a:pt x="36537" y="56898"/>
                </a:lnTo>
                <a:lnTo>
                  <a:pt x="36600" y="56469"/>
                </a:lnTo>
                <a:lnTo>
                  <a:pt x="36663" y="56052"/>
                </a:lnTo>
                <a:lnTo>
                  <a:pt x="36714" y="55622"/>
                </a:lnTo>
                <a:lnTo>
                  <a:pt x="36752" y="55205"/>
                </a:lnTo>
                <a:lnTo>
                  <a:pt x="36789" y="54789"/>
                </a:lnTo>
                <a:lnTo>
                  <a:pt x="36802" y="54372"/>
                </a:lnTo>
                <a:lnTo>
                  <a:pt x="36815" y="53955"/>
                </a:lnTo>
                <a:lnTo>
                  <a:pt x="36815" y="53551"/>
                </a:lnTo>
                <a:lnTo>
                  <a:pt x="36802" y="53134"/>
                </a:lnTo>
                <a:lnTo>
                  <a:pt x="36789" y="52729"/>
                </a:lnTo>
                <a:lnTo>
                  <a:pt x="36752" y="52325"/>
                </a:lnTo>
                <a:lnTo>
                  <a:pt x="36714" y="51921"/>
                </a:lnTo>
                <a:lnTo>
                  <a:pt x="36663" y="51529"/>
                </a:lnTo>
                <a:lnTo>
                  <a:pt x="36600" y="51125"/>
                </a:lnTo>
                <a:lnTo>
                  <a:pt x="36524" y="50734"/>
                </a:lnTo>
                <a:lnTo>
                  <a:pt x="36448" y="50342"/>
                </a:lnTo>
                <a:lnTo>
                  <a:pt x="36347" y="49950"/>
                </a:lnTo>
                <a:lnTo>
                  <a:pt x="36234" y="49559"/>
                </a:lnTo>
                <a:lnTo>
                  <a:pt x="36120" y="49180"/>
                </a:lnTo>
                <a:lnTo>
                  <a:pt x="35994" y="48788"/>
                </a:lnTo>
                <a:lnTo>
                  <a:pt x="35842" y="48409"/>
                </a:lnTo>
                <a:lnTo>
                  <a:pt x="35690" y="48030"/>
                </a:lnTo>
                <a:lnTo>
                  <a:pt x="35526" y="47651"/>
                </a:lnTo>
                <a:lnTo>
                  <a:pt x="35337" y="47285"/>
                </a:lnTo>
                <a:lnTo>
                  <a:pt x="35147" y="46918"/>
                </a:lnTo>
                <a:lnTo>
                  <a:pt x="34945" y="46552"/>
                </a:lnTo>
                <a:lnTo>
                  <a:pt x="34730" y="46186"/>
                </a:lnTo>
                <a:lnTo>
                  <a:pt x="34503" y="45819"/>
                </a:lnTo>
                <a:lnTo>
                  <a:pt x="34250" y="45466"/>
                </a:lnTo>
                <a:lnTo>
                  <a:pt x="33997" y="45099"/>
                </a:lnTo>
                <a:lnTo>
                  <a:pt x="33732" y="44746"/>
                </a:lnTo>
                <a:lnTo>
                  <a:pt x="33505" y="44442"/>
                </a:lnTo>
                <a:lnTo>
                  <a:pt x="33404" y="44291"/>
                </a:lnTo>
                <a:lnTo>
                  <a:pt x="33315" y="44127"/>
                </a:lnTo>
                <a:lnTo>
                  <a:pt x="33227" y="43962"/>
                </a:lnTo>
                <a:lnTo>
                  <a:pt x="33151" y="43786"/>
                </a:lnTo>
                <a:lnTo>
                  <a:pt x="33075" y="43621"/>
                </a:lnTo>
                <a:lnTo>
                  <a:pt x="33025" y="43444"/>
                </a:lnTo>
                <a:lnTo>
                  <a:pt x="32886" y="42889"/>
                </a:lnTo>
                <a:lnTo>
                  <a:pt x="32721" y="42345"/>
                </a:lnTo>
                <a:lnTo>
                  <a:pt x="32557" y="41802"/>
                </a:lnTo>
                <a:lnTo>
                  <a:pt x="32380" y="41272"/>
                </a:lnTo>
                <a:lnTo>
                  <a:pt x="32191" y="40754"/>
                </a:lnTo>
                <a:lnTo>
                  <a:pt x="32001" y="40223"/>
                </a:lnTo>
                <a:lnTo>
                  <a:pt x="31787" y="39718"/>
                </a:lnTo>
                <a:lnTo>
                  <a:pt x="31572" y="39213"/>
                </a:lnTo>
                <a:lnTo>
                  <a:pt x="31357" y="38707"/>
                </a:lnTo>
                <a:lnTo>
                  <a:pt x="31117" y="38215"/>
                </a:lnTo>
                <a:lnTo>
                  <a:pt x="30877" y="37722"/>
                </a:lnTo>
                <a:lnTo>
                  <a:pt x="30612" y="37242"/>
                </a:lnTo>
                <a:lnTo>
                  <a:pt x="30359" y="36762"/>
                </a:lnTo>
                <a:lnTo>
                  <a:pt x="30081" y="36294"/>
                </a:lnTo>
                <a:lnTo>
                  <a:pt x="29803" y="35827"/>
                </a:lnTo>
                <a:lnTo>
                  <a:pt x="29513" y="35372"/>
                </a:lnTo>
                <a:lnTo>
                  <a:pt x="29209" y="34917"/>
                </a:lnTo>
                <a:lnTo>
                  <a:pt x="28893" y="34475"/>
                </a:lnTo>
                <a:lnTo>
                  <a:pt x="28578" y="34033"/>
                </a:lnTo>
                <a:lnTo>
                  <a:pt x="28249" y="33591"/>
                </a:lnTo>
                <a:lnTo>
                  <a:pt x="27921" y="33162"/>
                </a:lnTo>
                <a:lnTo>
                  <a:pt x="27580" y="32732"/>
                </a:lnTo>
                <a:lnTo>
                  <a:pt x="27226" y="32315"/>
                </a:lnTo>
                <a:lnTo>
                  <a:pt x="26859" y="31898"/>
                </a:lnTo>
                <a:lnTo>
                  <a:pt x="26493" y="31494"/>
                </a:lnTo>
                <a:lnTo>
                  <a:pt x="26114" y="31090"/>
                </a:lnTo>
                <a:lnTo>
                  <a:pt x="25735" y="30686"/>
                </a:lnTo>
                <a:lnTo>
                  <a:pt x="25343" y="30294"/>
                </a:lnTo>
                <a:lnTo>
                  <a:pt x="24939" y="29902"/>
                </a:lnTo>
                <a:lnTo>
                  <a:pt x="24522" y="29523"/>
                </a:lnTo>
                <a:lnTo>
                  <a:pt x="24105" y="29144"/>
                </a:lnTo>
                <a:lnTo>
                  <a:pt x="23688" y="28765"/>
                </a:lnTo>
                <a:lnTo>
                  <a:pt x="23613" y="28702"/>
                </a:lnTo>
                <a:lnTo>
                  <a:pt x="23537" y="28626"/>
                </a:lnTo>
                <a:lnTo>
                  <a:pt x="23398" y="28437"/>
                </a:lnTo>
                <a:lnTo>
                  <a:pt x="23284" y="28247"/>
                </a:lnTo>
                <a:lnTo>
                  <a:pt x="23183" y="28033"/>
                </a:lnTo>
                <a:lnTo>
                  <a:pt x="23095" y="27805"/>
                </a:lnTo>
                <a:lnTo>
                  <a:pt x="23031" y="27578"/>
                </a:lnTo>
                <a:lnTo>
                  <a:pt x="22994" y="27351"/>
                </a:lnTo>
                <a:lnTo>
                  <a:pt x="22968" y="27136"/>
                </a:lnTo>
                <a:lnTo>
                  <a:pt x="22930" y="24988"/>
                </a:lnTo>
                <a:lnTo>
                  <a:pt x="22905" y="22853"/>
                </a:lnTo>
                <a:lnTo>
                  <a:pt x="22867" y="18558"/>
                </a:lnTo>
                <a:lnTo>
                  <a:pt x="22842" y="16411"/>
                </a:lnTo>
                <a:lnTo>
                  <a:pt x="22791" y="14263"/>
                </a:lnTo>
                <a:lnTo>
                  <a:pt x="22754" y="13189"/>
                </a:lnTo>
                <a:lnTo>
                  <a:pt x="22703" y="12116"/>
                </a:lnTo>
                <a:lnTo>
                  <a:pt x="22652" y="11054"/>
                </a:lnTo>
                <a:lnTo>
                  <a:pt x="22589" y="9981"/>
                </a:lnTo>
                <a:lnTo>
                  <a:pt x="22539" y="9349"/>
                </a:lnTo>
                <a:lnTo>
                  <a:pt x="22463" y="8730"/>
                </a:lnTo>
                <a:lnTo>
                  <a:pt x="22387" y="8098"/>
                </a:lnTo>
                <a:lnTo>
                  <a:pt x="22286" y="7479"/>
                </a:lnTo>
                <a:lnTo>
                  <a:pt x="22185" y="6848"/>
                </a:lnTo>
                <a:lnTo>
                  <a:pt x="22059" y="6229"/>
                </a:lnTo>
                <a:lnTo>
                  <a:pt x="21806" y="4978"/>
                </a:lnTo>
                <a:lnTo>
                  <a:pt x="21515" y="3740"/>
                </a:lnTo>
                <a:lnTo>
                  <a:pt x="21238" y="2490"/>
                </a:lnTo>
                <a:lnTo>
                  <a:pt x="20947" y="1252"/>
                </a:lnTo>
                <a:lnTo>
                  <a:pt x="20694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54" name="Google Shape;454;p56"/>
          <p:cNvGrpSpPr/>
          <p:nvPr/>
        </p:nvGrpSpPr>
        <p:grpSpPr>
          <a:xfrm>
            <a:off x="5139341" y="3316607"/>
            <a:ext cx="185374" cy="463966"/>
            <a:chOff x="5600029" y="3197357"/>
            <a:chExt cx="185374" cy="463966"/>
          </a:xfrm>
        </p:grpSpPr>
        <p:sp>
          <p:nvSpPr>
            <p:cNvPr id="455" name="Google Shape;455;p56"/>
            <p:cNvSpPr/>
            <p:nvPr/>
          </p:nvSpPr>
          <p:spPr>
            <a:xfrm rot="10800000">
              <a:off x="5699109" y="3317688"/>
              <a:ext cx="86294" cy="269692"/>
            </a:xfrm>
            <a:custGeom>
              <a:avLst/>
              <a:gdLst/>
              <a:ahLst/>
              <a:cxnLst/>
              <a:rect l="l" t="t" r="r" b="b"/>
              <a:pathLst>
                <a:path w="13215" h="39807" extrusionOk="0">
                  <a:moveTo>
                    <a:pt x="9766" y="24129"/>
                  </a:moveTo>
                  <a:lnTo>
                    <a:pt x="9867" y="24142"/>
                  </a:lnTo>
                  <a:lnTo>
                    <a:pt x="9968" y="24167"/>
                  </a:lnTo>
                  <a:lnTo>
                    <a:pt x="10069" y="24217"/>
                  </a:lnTo>
                  <a:lnTo>
                    <a:pt x="10183" y="24268"/>
                  </a:lnTo>
                  <a:lnTo>
                    <a:pt x="10296" y="24344"/>
                  </a:lnTo>
                  <a:lnTo>
                    <a:pt x="10536" y="24533"/>
                  </a:lnTo>
                  <a:lnTo>
                    <a:pt x="10777" y="24761"/>
                  </a:lnTo>
                  <a:lnTo>
                    <a:pt x="10991" y="24988"/>
                  </a:lnTo>
                  <a:lnTo>
                    <a:pt x="11181" y="25241"/>
                  </a:lnTo>
                  <a:lnTo>
                    <a:pt x="11345" y="25493"/>
                  </a:lnTo>
                  <a:lnTo>
                    <a:pt x="11484" y="25759"/>
                  </a:lnTo>
                  <a:lnTo>
                    <a:pt x="11598" y="26024"/>
                  </a:lnTo>
                  <a:lnTo>
                    <a:pt x="11686" y="26302"/>
                  </a:lnTo>
                  <a:lnTo>
                    <a:pt x="11762" y="26580"/>
                  </a:lnTo>
                  <a:lnTo>
                    <a:pt x="11812" y="26870"/>
                  </a:lnTo>
                  <a:lnTo>
                    <a:pt x="11838" y="27161"/>
                  </a:lnTo>
                  <a:lnTo>
                    <a:pt x="11850" y="27451"/>
                  </a:lnTo>
                  <a:lnTo>
                    <a:pt x="11850" y="27755"/>
                  </a:lnTo>
                  <a:lnTo>
                    <a:pt x="11838" y="28045"/>
                  </a:lnTo>
                  <a:lnTo>
                    <a:pt x="11812" y="28348"/>
                  </a:lnTo>
                  <a:lnTo>
                    <a:pt x="11775" y="28639"/>
                  </a:lnTo>
                  <a:lnTo>
                    <a:pt x="11737" y="28942"/>
                  </a:lnTo>
                  <a:lnTo>
                    <a:pt x="11610" y="29586"/>
                  </a:lnTo>
                  <a:lnTo>
                    <a:pt x="11471" y="30218"/>
                  </a:lnTo>
                  <a:lnTo>
                    <a:pt x="11307" y="30824"/>
                  </a:lnTo>
                  <a:lnTo>
                    <a:pt x="11118" y="31431"/>
                  </a:lnTo>
                  <a:lnTo>
                    <a:pt x="10903" y="32024"/>
                  </a:lnTo>
                  <a:lnTo>
                    <a:pt x="10663" y="32606"/>
                  </a:lnTo>
                  <a:lnTo>
                    <a:pt x="10385" y="33174"/>
                  </a:lnTo>
                  <a:lnTo>
                    <a:pt x="10094" y="33717"/>
                  </a:lnTo>
                  <a:lnTo>
                    <a:pt x="9778" y="34260"/>
                  </a:lnTo>
                  <a:lnTo>
                    <a:pt x="9437" y="34778"/>
                  </a:lnTo>
                  <a:lnTo>
                    <a:pt x="9071" y="35284"/>
                  </a:lnTo>
                  <a:lnTo>
                    <a:pt x="8679" y="35776"/>
                  </a:lnTo>
                  <a:lnTo>
                    <a:pt x="8250" y="36256"/>
                  </a:lnTo>
                  <a:lnTo>
                    <a:pt x="7808" y="36724"/>
                  </a:lnTo>
                  <a:lnTo>
                    <a:pt x="7328" y="37166"/>
                  </a:lnTo>
                  <a:lnTo>
                    <a:pt x="6835" y="37595"/>
                  </a:lnTo>
                  <a:lnTo>
                    <a:pt x="6620" y="37760"/>
                  </a:lnTo>
                  <a:lnTo>
                    <a:pt x="6405" y="37924"/>
                  </a:lnTo>
                  <a:lnTo>
                    <a:pt x="6178" y="38075"/>
                  </a:lnTo>
                  <a:lnTo>
                    <a:pt x="5950" y="38214"/>
                  </a:lnTo>
                  <a:lnTo>
                    <a:pt x="5685" y="38366"/>
                  </a:lnTo>
                  <a:lnTo>
                    <a:pt x="5420" y="38492"/>
                  </a:lnTo>
                  <a:lnTo>
                    <a:pt x="5167" y="38606"/>
                  </a:lnTo>
                  <a:lnTo>
                    <a:pt x="4915" y="38707"/>
                  </a:lnTo>
                  <a:lnTo>
                    <a:pt x="4662" y="38783"/>
                  </a:lnTo>
                  <a:lnTo>
                    <a:pt x="4422" y="38846"/>
                  </a:lnTo>
                  <a:lnTo>
                    <a:pt x="4182" y="38897"/>
                  </a:lnTo>
                  <a:lnTo>
                    <a:pt x="3954" y="38934"/>
                  </a:lnTo>
                  <a:lnTo>
                    <a:pt x="3727" y="38947"/>
                  </a:lnTo>
                  <a:lnTo>
                    <a:pt x="3512" y="38947"/>
                  </a:lnTo>
                  <a:lnTo>
                    <a:pt x="3297" y="38934"/>
                  </a:lnTo>
                  <a:lnTo>
                    <a:pt x="3095" y="38909"/>
                  </a:lnTo>
                  <a:lnTo>
                    <a:pt x="2906" y="38871"/>
                  </a:lnTo>
                  <a:lnTo>
                    <a:pt x="2716" y="38808"/>
                  </a:lnTo>
                  <a:lnTo>
                    <a:pt x="2527" y="38732"/>
                  </a:lnTo>
                  <a:lnTo>
                    <a:pt x="2363" y="38644"/>
                  </a:lnTo>
                  <a:lnTo>
                    <a:pt x="2198" y="38543"/>
                  </a:lnTo>
                  <a:lnTo>
                    <a:pt x="2047" y="38429"/>
                  </a:lnTo>
                  <a:lnTo>
                    <a:pt x="1895" y="38290"/>
                  </a:lnTo>
                  <a:lnTo>
                    <a:pt x="1756" y="38151"/>
                  </a:lnTo>
                  <a:lnTo>
                    <a:pt x="1630" y="37987"/>
                  </a:lnTo>
                  <a:lnTo>
                    <a:pt x="1516" y="37810"/>
                  </a:lnTo>
                  <a:lnTo>
                    <a:pt x="1415" y="37633"/>
                  </a:lnTo>
                  <a:lnTo>
                    <a:pt x="1314" y="37431"/>
                  </a:lnTo>
                  <a:lnTo>
                    <a:pt x="1238" y="37216"/>
                  </a:lnTo>
                  <a:lnTo>
                    <a:pt x="1162" y="36989"/>
                  </a:lnTo>
                  <a:lnTo>
                    <a:pt x="1099" y="36749"/>
                  </a:lnTo>
                  <a:lnTo>
                    <a:pt x="1049" y="36496"/>
                  </a:lnTo>
                  <a:lnTo>
                    <a:pt x="1011" y="36231"/>
                  </a:lnTo>
                  <a:lnTo>
                    <a:pt x="985" y="35953"/>
                  </a:lnTo>
                  <a:lnTo>
                    <a:pt x="985" y="35663"/>
                  </a:lnTo>
                  <a:lnTo>
                    <a:pt x="985" y="35359"/>
                  </a:lnTo>
                  <a:lnTo>
                    <a:pt x="998" y="34943"/>
                  </a:lnTo>
                  <a:lnTo>
                    <a:pt x="1023" y="34526"/>
                  </a:lnTo>
                  <a:lnTo>
                    <a:pt x="1074" y="34121"/>
                  </a:lnTo>
                  <a:lnTo>
                    <a:pt x="1124" y="33717"/>
                  </a:lnTo>
                  <a:lnTo>
                    <a:pt x="1175" y="33326"/>
                  </a:lnTo>
                  <a:lnTo>
                    <a:pt x="1251" y="32934"/>
                  </a:lnTo>
                  <a:lnTo>
                    <a:pt x="1339" y="32555"/>
                  </a:lnTo>
                  <a:lnTo>
                    <a:pt x="1428" y="32176"/>
                  </a:lnTo>
                  <a:lnTo>
                    <a:pt x="1529" y="31797"/>
                  </a:lnTo>
                  <a:lnTo>
                    <a:pt x="1642" y="31431"/>
                  </a:lnTo>
                  <a:lnTo>
                    <a:pt x="1769" y="31077"/>
                  </a:lnTo>
                  <a:lnTo>
                    <a:pt x="1908" y="30711"/>
                  </a:lnTo>
                  <a:lnTo>
                    <a:pt x="2059" y="30370"/>
                  </a:lnTo>
                  <a:lnTo>
                    <a:pt x="2211" y="30016"/>
                  </a:lnTo>
                  <a:lnTo>
                    <a:pt x="2375" y="29687"/>
                  </a:lnTo>
                  <a:lnTo>
                    <a:pt x="2552" y="29346"/>
                  </a:lnTo>
                  <a:lnTo>
                    <a:pt x="2742" y="29018"/>
                  </a:lnTo>
                  <a:lnTo>
                    <a:pt x="2944" y="28702"/>
                  </a:lnTo>
                  <a:lnTo>
                    <a:pt x="3158" y="28386"/>
                  </a:lnTo>
                  <a:lnTo>
                    <a:pt x="3373" y="28083"/>
                  </a:lnTo>
                  <a:lnTo>
                    <a:pt x="3601" y="27780"/>
                  </a:lnTo>
                  <a:lnTo>
                    <a:pt x="3853" y="27477"/>
                  </a:lnTo>
                  <a:lnTo>
                    <a:pt x="4106" y="27186"/>
                  </a:lnTo>
                  <a:lnTo>
                    <a:pt x="4359" y="26896"/>
                  </a:lnTo>
                  <a:lnTo>
                    <a:pt x="4637" y="26618"/>
                  </a:lnTo>
                  <a:lnTo>
                    <a:pt x="4915" y="26340"/>
                  </a:lnTo>
                  <a:lnTo>
                    <a:pt x="5218" y="26074"/>
                  </a:lnTo>
                  <a:lnTo>
                    <a:pt x="5521" y="25809"/>
                  </a:lnTo>
                  <a:lnTo>
                    <a:pt x="5837" y="25557"/>
                  </a:lnTo>
                  <a:lnTo>
                    <a:pt x="6153" y="25304"/>
                  </a:lnTo>
                  <a:lnTo>
                    <a:pt x="6494" y="25064"/>
                  </a:lnTo>
                  <a:lnTo>
                    <a:pt x="6835" y="24824"/>
                  </a:lnTo>
                  <a:lnTo>
                    <a:pt x="6999" y="24723"/>
                  </a:lnTo>
                  <a:lnTo>
                    <a:pt x="7176" y="24634"/>
                  </a:lnTo>
                  <a:lnTo>
                    <a:pt x="7365" y="24546"/>
                  </a:lnTo>
                  <a:lnTo>
                    <a:pt x="7542" y="24470"/>
                  </a:lnTo>
                  <a:lnTo>
                    <a:pt x="7921" y="24331"/>
                  </a:lnTo>
                  <a:lnTo>
                    <a:pt x="8300" y="24180"/>
                  </a:lnTo>
                  <a:lnTo>
                    <a:pt x="8553" y="24445"/>
                  </a:lnTo>
                  <a:lnTo>
                    <a:pt x="5496" y="32643"/>
                  </a:lnTo>
                  <a:lnTo>
                    <a:pt x="5875" y="32820"/>
                  </a:lnTo>
                  <a:lnTo>
                    <a:pt x="6052" y="32568"/>
                  </a:lnTo>
                  <a:lnTo>
                    <a:pt x="6228" y="32328"/>
                  </a:lnTo>
                  <a:lnTo>
                    <a:pt x="6380" y="32075"/>
                  </a:lnTo>
                  <a:lnTo>
                    <a:pt x="6456" y="31949"/>
                  </a:lnTo>
                  <a:lnTo>
                    <a:pt x="6519" y="31810"/>
                  </a:lnTo>
                  <a:lnTo>
                    <a:pt x="7176" y="30117"/>
                  </a:lnTo>
                  <a:lnTo>
                    <a:pt x="7833" y="28424"/>
                  </a:lnTo>
                  <a:lnTo>
                    <a:pt x="8161" y="27578"/>
                  </a:lnTo>
                  <a:lnTo>
                    <a:pt x="8465" y="26719"/>
                  </a:lnTo>
                  <a:lnTo>
                    <a:pt x="8768" y="25860"/>
                  </a:lnTo>
                  <a:lnTo>
                    <a:pt x="9046" y="25001"/>
                  </a:lnTo>
                  <a:lnTo>
                    <a:pt x="9109" y="24799"/>
                  </a:lnTo>
                  <a:lnTo>
                    <a:pt x="9185" y="24634"/>
                  </a:lnTo>
                  <a:lnTo>
                    <a:pt x="9260" y="24483"/>
                  </a:lnTo>
                  <a:lnTo>
                    <a:pt x="9336" y="24369"/>
                  </a:lnTo>
                  <a:lnTo>
                    <a:pt x="9412" y="24281"/>
                  </a:lnTo>
                  <a:lnTo>
                    <a:pt x="9501" y="24205"/>
                  </a:lnTo>
                  <a:lnTo>
                    <a:pt x="9589" y="24154"/>
                  </a:lnTo>
                  <a:lnTo>
                    <a:pt x="9677" y="24129"/>
                  </a:lnTo>
                  <a:close/>
                  <a:moveTo>
                    <a:pt x="12520" y="1"/>
                  </a:moveTo>
                  <a:lnTo>
                    <a:pt x="12457" y="215"/>
                  </a:lnTo>
                  <a:lnTo>
                    <a:pt x="12406" y="531"/>
                  </a:lnTo>
                  <a:lnTo>
                    <a:pt x="12343" y="936"/>
                  </a:lnTo>
                  <a:lnTo>
                    <a:pt x="12280" y="1441"/>
                  </a:lnTo>
                  <a:lnTo>
                    <a:pt x="12154" y="2679"/>
                  </a:lnTo>
                  <a:lnTo>
                    <a:pt x="12002" y="4207"/>
                  </a:lnTo>
                  <a:lnTo>
                    <a:pt x="11825" y="5989"/>
                  </a:lnTo>
                  <a:lnTo>
                    <a:pt x="11610" y="7972"/>
                  </a:lnTo>
                  <a:lnTo>
                    <a:pt x="11484" y="9033"/>
                  </a:lnTo>
                  <a:lnTo>
                    <a:pt x="11345" y="10119"/>
                  </a:lnTo>
                  <a:lnTo>
                    <a:pt x="11193" y="11244"/>
                  </a:lnTo>
                  <a:lnTo>
                    <a:pt x="11017" y="12393"/>
                  </a:lnTo>
                  <a:lnTo>
                    <a:pt x="10802" y="13669"/>
                  </a:lnTo>
                  <a:lnTo>
                    <a:pt x="10562" y="14945"/>
                  </a:lnTo>
                  <a:lnTo>
                    <a:pt x="10309" y="16208"/>
                  </a:lnTo>
                  <a:lnTo>
                    <a:pt x="10044" y="17472"/>
                  </a:lnTo>
                  <a:lnTo>
                    <a:pt x="9488" y="20011"/>
                  </a:lnTo>
                  <a:lnTo>
                    <a:pt x="8919" y="22537"/>
                  </a:lnTo>
                  <a:lnTo>
                    <a:pt x="8894" y="22664"/>
                  </a:lnTo>
                  <a:lnTo>
                    <a:pt x="8844" y="22790"/>
                  </a:lnTo>
                  <a:lnTo>
                    <a:pt x="8793" y="22916"/>
                  </a:lnTo>
                  <a:lnTo>
                    <a:pt x="8730" y="23030"/>
                  </a:lnTo>
                  <a:lnTo>
                    <a:pt x="8654" y="23144"/>
                  </a:lnTo>
                  <a:lnTo>
                    <a:pt x="8578" y="23232"/>
                  </a:lnTo>
                  <a:lnTo>
                    <a:pt x="8490" y="23308"/>
                  </a:lnTo>
                  <a:lnTo>
                    <a:pt x="8452" y="23321"/>
                  </a:lnTo>
                  <a:lnTo>
                    <a:pt x="8414" y="23333"/>
                  </a:lnTo>
                  <a:lnTo>
                    <a:pt x="8149" y="23396"/>
                  </a:lnTo>
                  <a:lnTo>
                    <a:pt x="7896" y="23472"/>
                  </a:lnTo>
                  <a:lnTo>
                    <a:pt x="7656" y="23548"/>
                  </a:lnTo>
                  <a:lnTo>
                    <a:pt x="7416" y="23636"/>
                  </a:lnTo>
                  <a:lnTo>
                    <a:pt x="7176" y="23725"/>
                  </a:lnTo>
                  <a:lnTo>
                    <a:pt x="6949" y="23826"/>
                  </a:lnTo>
                  <a:lnTo>
                    <a:pt x="6721" y="23927"/>
                  </a:lnTo>
                  <a:lnTo>
                    <a:pt x="6506" y="24041"/>
                  </a:lnTo>
                  <a:lnTo>
                    <a:pt x="6292" y="24167"/>
                  </a:lnTo>
                  <a:lnTo>
                    <a:pt x="6077" y="24281"/>
                  </a:lnTo>
                  <a:lnTo>
                    <a:pt x="5673" y="24546"/>
                  </a:lnTo>
                  <a:lnTo>
                    <a:pt x="5281" y="24836"/>
                  </a:lnTo>
                  <a:lnTo>
                    <a:pt x="4915" y="25140"/>
                  </a:lnTo>
                  <a:lnTo>
                    <a:pt x="4561" y="25468"/>
                  </a:lnTo>
                  <a:lnTo>
                    <a:pt x="4220" y="25809"/>
                  </a:lnTo>
                  <a:lnTo>
                    <a:pt x="3891" y="26163"/>
                  </a:lnTo>
                  <a:lnTo>
                    <a:pt x="3563" y="26542"/>
                  </a:lnTo>
                  <a:lnTo>
                    <a:pt x="3260" y="26921"/>
                  </a:lnTo>
                  <a:lnTo>
                    <a:pt x="2956" y="27325"/>
                  </a:lnTo>
                  <a:lnTo>
                    <a:pt x="2666" y="27729"/>
                  </a:lnTo>
                  <a:lnTo>
                    <a:pt x="2375" y="28134"/>
                  </a:lnTo>
                  <a:lnTo>
                    <a:pt x="2148" y="28500"/>
                  </a:lnTo>
                  <a:lnTo>
                    <a:pt x="1920" y="28866"/>
                  </a:lnTo>
                  <a:lnTo>
                    <a:pt x="1718" y="29233"/>
                  </a:lnTo>
                  <a:lnTo>
                    <a:pt x="1529" y="29612"/>
                  </a:lnTo>
                  <a:lnTo>
                    <a:pt x="1339" y="30003"/>
                  </a:lnTo>
                  <a:lnTo>
                    <a:pt x="1175" y="30382"/>
                  </a:lnTo>
                  <a:lnTo>
                    <a:pt x="1023" y="30786"/>
                  </a:lnTo>
                  <a:lnTo>
                    <a:pt x="872" y="31178"/>
                  </a:lnTo>
                  <a:lnTo>
                    <a:pt x="745" y="31582"/>
                  </a:lnTo>
                  <a:lnTo>
                    <a:pt x="619" y="31974"/>
                  </a:lnTo>
                  <a:lnTo>
                    <a:pt x="493" y="32391"/>
                  </a:lnTo>
                  <a:lnTo>
                    <a:pt x="379" y="32795"/>
                  </a:lnTo>
                  <a:lnTo>
                    <a:pt x="177" y="33616"/>
                  </a:lnTo>
                  <a:lnTo>
                    <a:pt x="0" y="34450"/>
                  </a:lnTo>
                  <a:lnTo>
                    <a:pt x="0" y="36143"/>
                  </a:lnTo>
                  <a:lnTo>
                    <a:pt x="101" y="36218"/>
                  </a:lnTo>
                  <a:lnTo>
                    <a:pt x="139" y="36256"/>
                  </a:lnTo>
                  <a:lnTo>
                    <a:pt x="164" y="36294"/>
                  </a:lnTo>
                  <a:lnTo>
                    <a:pt x="215" y="36635"/>
                  </a:lnTo>
                  <a:lnTo>
                    <a:pt x="291" y="36951"/>
                  </a:lnTo>
                  <a:lnTo>
                    <a:pt x="379" y="37254"/>
                  </a:lnTo>
                  <a:lnTo>
                    <a:pt x="467" y="37532"/>
                  </a:lnTo>
                  <a:lnTo>
                    <a:pt x="581" y="37798"/>
                  </a:lnTo>
                  <a:lnTo>
                    <a:pt x="708" y="38050"/>
                  </a:lnTo>
                  <a:lnTo>
                    <a:pt x="847" y="38290"/>
                  </a:lnTo>
                  <a:lnTo>
                    <a:pt x="998" y="38505"/>
                  </a:lnTo>
                  <a:lnTo>
                    <a:pt x="1162" y="38694"/>
                  </a:lnTo>
                  <a:lnTo>
                    <a:pt x="1327" y="38884"/>
                  </a:lnTo>
                  <a:lnTo>
                    <a:pt x="1516" y="39048"/>
                  </a:lnTo>
                  <a:lnTo>
                    <a:pt x="1706" y="39200"/>
                  </a:lnTo>
                  <a:lnTo>
                    <a:pt x="1895" y="39326"/>
                  </a:lnTo>
                  <a:lnTo>
                    <a:pt x="2110" y="39440"/>
                  </a:lnTo>
                  <a:lnTo>
                    <a:pt x="2325" y="39541"/>
                  </a:lnTo>
                  <a:lnTo>
                    <a:pt x="2552" y="39629"/>
                  </a:lnTo>
                  <a:lnTo>
                    <a:pt x="2779" y="39692"/>
                  </a:lnTo>
                  <a:lnTo>
                    <a:pt x="3007" y="39743"/>
                  </a:lnTo>
                  <a:lnTo>
                    <a:pt x="3247" y="39781"/>
                  </a:lnTo>
                  <a:lnTo>
                    <a:pt x="3500" y="39793"/>
                  </a:lnTo>
                  <a:lnTo>
                    <a:pt x="3740" y="39806"/>
                  </a:lnTo>
                  <a:lnTo>
                    <a:pt x="3992" y="39793"/>
                  </a:lnTo>
                  <a:lnTo>
                    <a:pt x="4258" y="39756"/>
                  </a:lnTo>
                  <a:lnTo>
                    <a:pt x="4510" y="39718"/>
                  </a:lnTo>
                  <a:lnTo>
                    <a:pt x="4776" y="39655"/>
                  </a:lnTo>
                  <a:lnTo>
                    <a:pt x="5041" y="39579"/>
                  </a:lnTo>
                  <a:lnTo>
                    <a:pt x="5294" y="39490"/>
                  </a:lnTo>
                  <a:lnTo>
                    <a:pt x="5559" y="39377"/>
                  </a:lnTo>
                  <a:lnTo>
                    <a:pt x="5824" y="39250"/>
                  </a:lnTo>
                  <a:lnTo>
                    <a:pt x="6089" y="39111"/>
                  </a:lnTo>
                  <a:lnTo>
                    <a:pt x="6342" y="38960"/>
                  </a:lnTo>
                  <a:lnTo>
                    <a:pt x="6595" y="38796"/>
                  </a:lnTo>
                  <a:lnTo>
                    <a:pt x="6911" y="38568"/>
                  </a:lnTo>
                  <a:lnTo>
                    <a:pt x="7214" y="38353"/>
                  </a:lnTo>
                  <a:lnTo>
                    <a:pt x="7504" y="38113"/>
                  </a:lnTo>
                  <a:lnTo>
                    <a:pt x="7782" y="37886"/>
                  </a:lnTo>
                  <a:lnTo>
                    <a:pt x="8060" y="37646"/>
                  </a:lnTo>
                  <a:lnTo>
                    <a:pt x="8326" y="37393"/>
                  </a:lnTo>
                  <a:lnTo>
                    <a:pt x="8591" y="37141"/>
                  </a:lnTo>
                  <a:lnTo>
                    <a:pt x="8844" y="36888"/>
                  </a:lnTo>
                  <a:lnTo>
                    <a:pt x="9084" y="36623"/>
                  </a:lnTo>
                  <a:lnTo>
                    <a:pt x="9311" y="36357"/>
                  </a:lnTo>
                  <a:lnTo>
                    <a:pt x="9538" y="36092"/>
                  </a:lnTo>
                  <a:lnTo>
                    <a:pt x="9766" y="35814"/>
                  </a:lnTo>
                  <a:lnTo>
                    <a:pt x="9968" y="35524"/>
                  </a:lnTo>
                  <a:lnTo>
                    <a:pt x="10170" y="35246"/>
                  </a:lnTo>
                  <a:lnTo>
                    <a:pt x="10372" y="34943"/>
                  </a:lnTo>
                  <a:lnTo>
                    <a:pt x="10549" y="34652"/>
                  </a:lnTo>
                  <a:lnTo>
                    <a:pt x="10739" y="34349"/>
                  </a:lnTo>
                  <a:lnTo>
                    <a:pt x="10903" y="34046"/>
                  </a:lnTo>
                  <a:lnTo>
                    <a:pt x="11067" y="33730"/>
                  </a:lnTo>
                  <a:lnTo>
                    <a:pt x="11219" y="33414"/>
                  </a:lnTo>
                  <a:lnTo>
                    <a:pt x="11370" y="33098"/>
                  </a:lnTo>
                  <a:lnTo>
                    <a:pt x="11509" y="32770"/>
                  </a:lnTo>
                  <a:lnTo>
                    <a:pt x="11636" y="32441"/>
                  </a:lnTo>
                  <a:lnTo>
                    <a:pt x="11762" y="32100"/>
                  </a:lnTo>
                  <a:lnTo>
                    <a:pt x="11876" y="31772"/>
                  </a:lnTo>
                  <a:lnTo>
                    <a:pt x="11989" y="31418"/>
                  </a:lnTo>
                  <a:lnTo>
                    <a:pt x="12090" y="31077"/>
                  </a:lnTo>
                  <a:lnTo>
                    <a:pt x="12179" y="30723"/>
                  </a:lnTo>
                  <a:lnTo>
                    <a:pt x="12267" y="30370"/>
                  </a:lnTo>
                  <a:lnTo>
                    <a:pt x="12343" y="30016"/>
                  </a:lnTo>
                  <a:lnTo>
                    <a:pt x="12406" y="29649"/>
                  </a:lnTo>
                  <a:lnTo>
                    <a:pt x="12469" y="29283"/>
                  </a:lnTo>
                  <a:lnTo>
                    <a:pt x="12558" y="28702"/>
                  </a:lnTo>
                  <a:lnTo>
                    <a:pt x="12596" y="28159"/>
                  </a:lnTo>
                  <a:lnTo>
                    <a:pt x="12621" y="27654"/>
                  </a:lnTo>
                  <a:lnTo>
                    <a:pt x="12608" y="27414"/>
                  </a:lnTo>
                  <a:lnTo>
                    <a:pt x="12608" y="27186"/>
                  </a:lnTo>
                  <a:lnTo>
                    <a:pt x="12583" y="26959"/>
                  </a:lnTo>
                  <a:lnTo>
                    <a:pt x="12558" y="26744"/>
                  </a:lnTo>
                  <a:lnTo>
                    <a:pt x="12520" y="26529"/>
                  </a:lnTo>
                  <a:lnTo>
                    <a:pt x="12482" y="26327"/>
                  </a:lnTo>
                  <a:lnTo>
                    <a:pt x="12432" y="26138"/>
                  </a:lnTo>
                  <a:lnTo>
                    <a:pt x="12368" y="25948"/>
                  </a:lnTo>
                  <a:lnTo>
                    <a:pt x="12305" y="25759"/>
                  </a:lnTo>
                  <a:lnTo>
                    <a:pt x="12229" y="25582"/>
                  </a:lnTo>
                  <a:lnTo>
                    <a:pt x="12141" y="25418"/>
                  </a:lnTo>
                  <a:lnTo>
                    <a:pt x="12053" y="25241"/>
                  </a:lnTo>
                  <a:lnTo>
                    <a:pt x="11951" y="25089"/>
                  </a:lnTo>
                  <a:lnTo>
                    <a:pt x="11838" y="24925"/>
                  </a:lnTo>
                  <a:lnTo>
                    <a:pt x="11724" y="24773"/>
                  </a:lnTo>
                  <a:lnTo>
                    <a:pt x="11598" y="24634"/>
                  </a:lnTo>
                  <a:lnTo>
                    <a:pt x="11459" y="24483"/>
                  </a:lnTo>
                  <a:lnTo>
                    <a:pt x="11320" y="24344"/>
                  </a:lnTo>
                  <a:lnTo>
                    <a:pt x="11168" y="24217"/>
                  </a:lnTo>
                  <a:lnTo>
                    <a:pt x="11004" y="24079"/>
                  </a:lnTo>
                  <a:lnTo>
                    <a:pt x="10663" y="23826"/>
                  </a:lnTo>
                  <a:lnTo>
                    <a:pt x="10284" y="23586"/>
                  </a:lnTo>
                  <a:lnTo>
                    <a:pt x="9867" y="23346"/>
                  </a:lnTo>
                  <a:lnTo>
                    <a:pt x="10271" y="20845"/>
                  </a:lnTo>
                  <a:lnTo>
                    <a:pt x="10688" y="18204"/>
                  </a:lnTo>
                  <a:lnTo>
                    <a:pt x="11547" y="12697"/>
                  </a:lnTo>
                  <a:lnTo>
                    <a:pt x="12394" y="7214"/>
                  </a:lnTo>
                  <a:lnTo>
                    <a:pt x="12811" y="4586"/>
                  </a:lnTo>
                  <a:lnTo>
                    <a:pt x="13215" y="2085"/>
                  </a:lnTo>
                  <a:lnTo>
                    <a:pt x="12520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6" name="Google Shape;456;p56"/>
            <p:cNvSpPr/>
            <p:nvPr/>
          </p:nvSpPr>
          <p:spPr>
            <a:xfrm rot="10800000">
              <a:off x="5699109" y="3317688"/>
              <a:ext cx="86294" cy="269692"/>
            </a:xfrm>
            <a:custGeom>
              <a:avLst/>
              <a:gdLst/>
              <a:ahLst/>
              <a:cxnLst/>
              <a:rect l="l" t="t" r="r" b="b"/>
              <a:pathLst>
                <a:path w="13215" h="39807" fill="none" extrusionOk="0">
                  <a:moveTo>
                    <a:pt x="13215" y="2085"/>
                  </a:moveTo>
                  <a:lnTo>
                    <a:pt x="13215" y="2085"/>
                  </a:lnTo>
                  <a:lnTo>
                    <a:pt x="12811" y="4586"/>
                  </a:lnTo>
                  <a:lnTo>
                    <a:pt x="12394" y="7214"/>
                  </a:lnTo>
                  <a:lnTo>
                    <a:pt x="11547" y="12697"/>
                  </a:lnTo>
                  <a:lnTo>
                    <a:pt x="10688" y="18204"/>
                  </a:lnTo>
                  <a:lnTo>
                    <a:pt x="10271" y="20845"/>
                  </a:lnTo>
                  <a:lnTo>
                    <a:pt x="9867" y="23346"/>
                  </a:lnTo>
                  <a:lnTo>
                    <a:pt x="9867" y="23346"/>
                  </a:lnTo>
                  <a:lnTo>
                    <a:pt x="10284" y="23586"/>
                  </a:lnTo>
                  <a:lnTo>
                    <a:pt x="10663" y="23826"/>
                  </a:lnTo>
                  <a:lnTo>
                    <a:pt x="11004" y="24079"/>
                  </a:lnTo>
                  <a:lnTo>
                    <a:pt x="11168" y="24217"/>
                  </a:lnTo>
                  <a:lnTo>
                    <a:pt x="11320" y="24344"/>
                  </a:lnTo>
                  <a:lnTo>
                    <a:pt x="11459" y="24483"/>
                  </a:lnTo>
                  <a:lnTo>
                    <a:pt x="11598" y="24634"/>
                  </a:lnTo>
                  <a:lnTo>
                    <a:pt x="11724" y="24773"/>
                  </a:lnTo>
                  <a:lnTo>
                    <a:pt x="11838" y="24925"/>
                  </a:lnTo>
                  <a:lnTo>
                    <a:pt x="11951" y="25089"/>
                  </a:lnTo>
                  <a:lnTo>
                    <a:pt x="12053" y="25241"/>
                  </a:lnTo>
                  <a:lnTo>
                    <a:pt x="12141" y="25418"/>
                  </a:lnTo>
                  <a:lnTo>
                    <a:pt x="12229" y="25582"/>
                  </a:lnTo>
                  <a:lnTo>
                    <a:pt x="12305" y="25759"/>
                  </a:lnTo>
                  <a:lnTo>
                    <a:pt x="12368" y="25948"/>
                  </a:lnTo>
                  <a:lnTo>
                    <a:pt x="12432" y="26138"/>
                  </a:lnTo>
                  <a:lnTo>
                    <a:pt x="12482" y="26327"/>
                  </a:lnTo>
                  <a:lnTo>
                    <a:pt x="12520" y="26529"/>
                  </a:lnTo>
                  <a:lnTo>
                    <a:pt x="12558" y="26744"/>
                  </a:lnTo>
                  <a:lnTo>
                    <a:pt x="12583" y="26959"/>
                  </a:lnTo>
                  <a:lnTo>
                    <a:pt x="12608" y="27186"/>
                  </a:lnTo>
                  <a:lnTo>
                    <a:pt x="12608" y="27414"/>
                  </a:lnTo>
                  <a:lnTo>
                    <a:pt x="12621" y="27654"/>
                  </a:lnTo>
                  <a:lnTo>
                    <a:pt x="12596" y="28159"/>
                  </a:lnTo>
                  <a:lnTo>
                    <a:pt x="12558" y="28702"/>
                  </a:lnTo>
                  <a:lnTo>
                    <a:pt x="12469" y="29283"/>
                  </a:lnTo>
                  <a:lnTo>
                    <a:pt x="12469" y="29283"/>
                  </a:lnTo>
                  <a:lnTo>
                    <a:pt x="12406" y="29649"/>
                  </a:lnTo>
                  <a:lnTo>
                    <a:pt x="12343" y="30016"/>
                  </a:lnTo>
                  <a:lnTo>
                    <a:pt x="12267" y="30370"/>
                  </a:lnTo>
                  <a:lnTo>
                    <a:pt x="12179" y="30723"/>
                  </a:lnTo>
                  <a:lnTo>
                    <a:pt x="12090" y="31077"/>
                  </a:lnTo>
                  <a:lnTo>
                    <a:pt x="11989" y="31418"/>
                  </a:lnTo>
                  <a:lnTo>
                    <a:pt x="11876" y="31772"/>
                  </a:lnTo>
                  <a:lnTo>
                    <a:pt x="11762" y="32100"/>
                  </a:lnTo>
                  <a:lnTo>
                    <a:pt x="11636" y="32441"/>
                  </a:lnTo>
                  <a:lnTo>
                    <a:pt x="11509" y="32770"/>
                  </a:lnTo>
                  <a:lnTo>
                    <a:pt x="11370" y="33098"/>
                  </a:lnTo>
                  <a:lnTo>
                    <a:pt x="11219" y="33414"/>
                  </a:lnTo>
                  <a:lnTo>
                    <a:pt x="11067" y="33730"/>
                  </a:lnTo>
                  <a:lnTo>
                    <a:pt x="10903" y="34046"/>
                  </a:lnTo>
                  <a:lnTo>
                    <a:pt x="10739" y="34349"/>
                  </a:lnTo>
                  <a:lnTo>
                    <a:pt x="10549" y="34652"/>
                  </a:lnTo>
                  <a:lnTo>
                    <a:pt x="10372" y="34943"/>
                  </a:lnTo>
                  <a:lnTo>
                    <a:pt x="10170" y="35246"/>
                  </a:lnTo>
                  <a:lnTo>
                    <a:pt x="9968" y="35524"/>
                  </a:lnTo>
                  <a:lnTo>
                    <a:pt x="9766" y="35814"/>
                  </a:lnTo>
                  <a:lnTo>
                    <a:pt x="9538" y="36092"/>
                  </a:lnTo>
                  <a:lnTo>
                    <a:pt x="9311" y="36357"/>
                  </a:lnTo>
                  <a:lnTo>
                    <a:pt x="9084" y="36623"/>
                  </a:lnTo>
                  <a:lnTo>
                    <a:pt x="8844" y="36888"/>
                  </a:lnTo>
                  <a:lnTo>
                    <a:pt x="8591" y="37141"/>
                  </a:lnTo>
                  <a:lnTo>
                    <a:pt x="8326" y="37393"/>
                  </a:lnTo>
                  <a:lnTo>
                    <a:pt x="8060" y="37646"/>
                  </a:lnTo>
                  <a:lnTo>
                    <a:pt x="7782" y="37886"/>
                  </a:lnTo>
                  <a:lnTo>
                    <a:pt x="7504" y="38113"/>
                  </a:lnTo>
                  <a:lnTo>
                    <a:pt x="7214" y="38353"/>
                  </a:lnTo>
                  <a:lnTo>
                    <a:pt x="6911" y="38568"/>
                  </a:lnTo>
                  <a:lnTo>
                    <a:pt x="6595" y="38796"/>
                  </a:lnTo>
                  <a:lnTo>
                    <a:pt x="6595" y="38796"/>
                  </a:lnTo>
                  <a:lnTo>
                    <a:pt x="6342" y="38960"/>
                  </a:lnTo>
                  <a:lnTo>
                    <a:pt x="6089" y="39111"/>
                  </a:lnTo>
                  <a:lnTo>
                    <a:pt x="5824" y="39250"/>
                  </a:lnTo>
                  <a:lnTo>
                    <a:pt x="5559" y="39377"/>
                  </a:lnTo>
                  <a:lnTo>
                    <a:pt x="5294" y="39490"/>
                  </a:lnTo>
                  <a:lnTo>
                    <a:pt x="5041" y="39579"/>
                  </a:lnTo>
                  <a:lnTo>
                    <a:pt x="4776" y="39655"/>
                  </a:lnTo>
                  <a:lnTo>
                    <a:pt x="4510" y="39718"/>
                  </a:lnTo>
                  <a:lnTo>
                    <a:pt x="4258" y="39756"/>
                  </a:lnTo>
                  <a:lnTo>
                    <a:pt x="3992" y="39793"/>
                  </a:lnTo>
                  <a:lnTo>
                    <a:pt x="3740" y="39806"/>
                  </a:lnTo>
                  <a:lnTo>
                    <a:pt x="3500" y="39793"/>
                  </a:lnTo>
                  <a:lnTo>
                    <a:pt x="3247" y="39781"/>
                  </a:lnTo>
                  <a:lnTo>
                    <a:pt x="3007" y="39743"/>
                  </a:lnTo>
                  <a:lnTo>
                    <a:pt x="2779" y="39692"/>
                  </a:lnTo>
                  <a:lnTo>
                    <a:pt x="2552" y="39629"/>
                  </a:lnTo>
                  <a:lnTo>
                    <a:pt x="2325" y="39541"/>
                  </a:lnTo>
                  <a:lnTo>
                    <a:pt x="2110" y="39440"/>
                  </a:lnTo>
                  <a:lnTo>
                    <a:pt x="1895" y="39326"/>
                  </a:lnTo>
                  <a:lnTo>
                    <a:pt x="1706" y="39200"/>
                  </a:lnTo>
                  <a:lnTo>
                    <a:pt x="1516" y="39048"/>
                  </a:lnTo>
                  <a:lnTo>
                    <a:pt x="1327" y="38884"/>
                  </a:lnTo>
                  <a:lnTo>
                    <a:pt x="1162" y="38694"/>
                  </a:lnTo>
                  <a:lnTo>
                    <a:pt x="998" y="38505"/>
                  </a:lnTo>
                  <a:lnTo>
                    <a:pt x="847" y="38290"/>
                  </a:lnTo>
                  <a:lnTo>
                    <a:pt x="708" y="38050"/>
                  </a:lnTo>
                  <a:lnTo>
                    <a:pt x="581" y="37798"/>
                  </a:lnTo>
                  <a:lnTo>
                    <a:pt x="467" y="37532"/>
                  </a:lnTo>
                  <a:lnTo>
                    <a:pt x="379" y="37254"/>
                  </a:lnTo>
                  <a:lnTo>
                    <a:pt x="291" y="36951"/>
                  </a:lnTo>
                  <a:lnTo>
                    <a:pt x="215" y="36635"/>
                  </a:lnTo>
                  <a:lnTo>
                    <a:pt x="164" y="36294"/>
                  </a:lnTo>
                  <a:lnTo>
                    <a:pt x="164" y="36294"/>
                  </a:lnTo>
                  <a:lnTo>
                    <a:pt x="139" y="36256"/>
                  </a:lnTo>
                  <a:lnTo>
                    <a:pt x="101" y="36218"/>
                  </a:lnTo>
                  <a:lnTo>
                    <a:pt x="0" y="36143"/>
                  </a:lnTo>
                  <a:lnTo>
                    <a:pt x="0" y="36143"/>
                  </a:lnTo>
                  <a:lnTo>
                    <a:pt x="0" y="34450"/>
                  </a:lnTo>
                  <a:lnTo>
                    <a:pt x="0" y="34450"/>
                  </a:lnTo>
                  <a:lnTo>
                    <a:pt x="177" y="33616"/>
                  </a:lnTo>
                  <a:lnTo>
                    <a:pt x="379" y="32795"/>
                  </a:lnTo>
                  <a:lnTo>
                    <a:pt x="493" y="32391"/>
                  </a:lnTo>
                  <a:lnTo>
                    <a:pt x="619" y="31974"/>
                  </a:lnTo>
                  <a:lnTo>
                    <a:pt x="745" y="31582"/>
                  </a:lnTo>
                  <a:lnTo>
                    <a:pt x="872" y="31178"/>
                  </a:lnTo>
                  <a:lnTo>
                    <a:pt x="1023" y="30786"/>
                  </a:lnTo>
                  <a:lnTo>
                    <a:pt x="1175" y="30382"/>
                  </a:lnTo>
                  <a:lnTo>
                    <a:pt x="1339" y="30003"/>
                  </a:lnTo>
                  <a:lnTo>
                    <a:pt x="1529" y="29612"/>
                  </a:lnTo>
                  <a:lnTo>
                    <a:pt x="1718" y="29233"/>
                  </a:lnTo>
                  <a:lnTo>
                    <a:pt x="1920" y="28866"/>
                  </a:lnTo>
                  <a:lnTo>
                    <a:pt x="2148" y="28500"/>
                  </a:lnTo>
                  <a:lnTo>
                    <a:pt x="2375" y="28134"/>
                  </a:lnTo>
                  <a:lnTo>
                    <a:pt x="2375" y="28134"/>
                  </a:lnTo>
                  <a:lnTo>
                    <a:pt x="2666" y="27729"/>
                  </a:lnTo>
                  <a:lnTo>
                    <a:pt x="2956" y="27325"/>
                  </a:lnTo>
                  <a:lnTo>
                    <a:pt x="3260" y="26921"/>
                  </a:lnTo>
                  <a:lnTo>
                    <a:pt x="3563" y="26542"/>
                  </a:lnTo>
                  <a:lnTo>
                    <a:pt x="3891" y="26163"/>
                  </a:lnTo>
                  <a:lnTo>
                    <a:pt x="4220" y="25809"/>
                  </a:lnTo>
                  <a:lnTo>
                    <a:pt x="4561" y="25468"/>
                  </a:lnTo>
                  <a:lnTo>
                    <a:pt x="4915" y="25140"/>
                  </a:lnTo>
                  <a:lnTo>
                    <a:pt x="5281" y="24836"/>
                  </a:lnTo>
                  <a:lnTo>
                    <a:pt x="5673" y="24546"/>
                  </a:lnTo>
                  <a:lnTo>
                    <a:pt x="6077" y="24281"/>
                  </a:lnTo>
                  <a:lnTo>
                    <a:pt x="6292" y="24167"/>
                  </a:lnTo>
                  <a:lnTo>
                    <a:pt x="6506" y="24041"/>
                  </a:lnTo>
                  <a:lnTo>
                    <a:pt x="6721" y="23927"/>
                  </a:lnTo>
                  <a:lnTo>
                    <a:pt x="6949" y="23826"/>
                  </a:lnTo>
                  <a:lnTo>
                    <a:pt x="7176" y="23725"/>
                  </a:lnTo>
                  <a:lnTo>
                    <a:pt x="7416" y="23636"/>
                  </a:lnTo>
                  <a:lnTo>
                    <a:pt x="7656" y="23548"/>
                  </a:lnTo>
                  <a:lnTo>
                    <a:pt x="7896" y="23472"/>
                  </a:lnTo>
                  <a:lnTo>
                    <a:pt x="8149" y="23396"/>
                  </a:lnTo>
                  <a:lnTo>
                    <a:pt x="8414" y="23333"/>
                  </a:lnTo>
                  <a:lnTo>
                    <a:pt x="8414" y="23333"/>
                  </a:lnTo>
                  <a:lnTo>
                    <a:pt x="8452" y="23321"/>
                  </a:lnTo>
                  <a:lnTo>
                    <a:pt x="8490" y="23308"/>
                  </a:lnTo>
                  <a:lnTo>
                    <a:pt x="8578" y="23232"/>
                  </a:lnTo>
                  <a:lnTo>
                    <a:pt x="8654" y="23144"/>
                  </a:lnTo>
                  <a:lnTo>
                    <a:pt x="8730" y="23030"/>
                  </a:lnTo>
                  <a:lnTo>
                    <a:pt x="8793" y="22916"/>
                  </a:lnTo>
                  <a:lnTo>
                    <a:pt x="8844" y="22790"/>
                  </a:lnTo>
                  <a:lnTo>
                    <a:pt x="8894" y="22664"/>
                  </a:lnTo>
                  <a:lnTo>
                    <a:pt x="8919" y="22537"/>
                  </a:lnTo>
                  <a:lnTo>
                    <a:pt x="8919" y="22537"/>
                  </a:lnTo>
                  <a:lnTo>
                    <a:pt x="9488" y="20011"/>
                  </a:lnTo>
                  <a:lnTo>
                    <a:pt x="10044" y="17472"/>
                  </a:lnTo>
                  <a:lnTo>
                    <a:pt x="10309" y="16208"/>
                  </a:lnTo>
                  <a:lnTo>
                    <a:pt x="10562" y="14945"/>
                  </a:lnTo>
                  <a:lnTo>
                    <a:pt x="10802" y="13669"/>
                  </a:lnTo>
                  <a:lnTo>
                    <a:pt x="11017" y="12393"/>
                  </a:lnTo>
                  <a:lnTo>
                    <a:pt x="11017" y="12393"/>
                  </a:lnTo>
                  <a:lnTo>
                    <a:pt x="11193" y="11244"/>
                  </a:lnTo>
                  <a:lnTo>
                    <a:pt x="11345" y="10119"/>
                  </a:lnTo>
                  <a:lnTo>
                    <a:pt x="11484" y="9033"/>
                  </a:lnTo>
                  <a:lnTo>
                    <a:pt x="11610" y="7972"/>
                  </a:lnTo>
                  <a:lnTo>
                    <a:pt x="11825" y="5989"/>
                  </a:lnTo>
                  <a:lnTo>
                    <a:pt x="12002" y="4207"/>
                  </a:lnTo>
                  <a:lnTo>
                    <a:pt x="12154" y="2679"/>
                  </a:lnTo>
                  <a:lnTo>
                    <a:pt x="12280" y="1441"/>
                  </a:lnTo>
                  <a:lnTo>
                    <a:pt x="12343" y="936"/>
                  </a:lnTo>
                  <a:lnTo>
                    <a:pt x="12406" y="531"/>
                  </a:lnTo>
                  <a:lnTo>
                    <a:pt x="12457" y="215"/>
                  </a:lnTo>
                  <a:lnTo>
                    <a:pt x="12520" y="1"/>
                  </a:lnTo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7" name="Google Shape;457;p56"/>
            <p:cNvSpPr/>
            <p:nvPr/>
          </p:nvSpPr>
          <p:spPr>
            <a:xfrm rot="10800000">
              <a:off x="5708015" y="3323508"/>
              <a:ext cx="70955" cy="100399"/>
            </a:xfrm>
            <a:custGeom>
              <a:avLst/>
              <a:gdLst/>
              <a:ahLst/>
              <a:cxnLst/>
              <a:rect l="l" t="t" r="r" b="b"/>
              <a:pathLst>
                <a:path w="10866" h="14819" fill="none" extrusionOk="0">
                  <a:moveTo>
                    <a:pt x="7568" y="316"/>
                  </a:moveTo>
                  <a:lnTo>
                    <a:pt x="7568" y="316"/>
                  </a:lnTo>
                  <a:lnTo>
                    <a:pt x="7315" y="51"/>
                  </a:lnTo>
                  <a:lnTo>
                    <a:pt x="7315" y="51"/>
                  </a:lnTo>
                  <a:lnTo>
                    <a:pt x="6936" y="202"/>
                  </a:lnTo>
                  <a:lnTo>
                    <a:pt x="6557" y="341"/>
                  </a:lnTo>
                  <a:lnTo>
                    <a:pt x="6380" y="417"/>
                  </a:lnTo>
                  <a:lnTo>
                    <a:pt x="6191" y="505"/>
                  </a:lnTo>
                  <a:lnTo>
                    <a:pt x="6014" y="594"/>
                  </a:lnTo>
                  <a:lnTo>
                    <a:pt x="5850" y="695"/>
                  </a:lnTo>
                  <a:lnTo>
                    <a:pt x="5850" y="695"/>
                  </a:lnTo>
                  <a:lnTo>
                    <a:pt x="5509" y="935"/>
                  </a:lnTo>
                  <a:lnTo>
                    <a:pt x="5168" y="1175"/>
                  </a:lnTo>
                  <a:lnTo>
                    <a:pt x="4852" y="1428"/>
                  </a:lnTo>
                  <a:lnTo>
                    <a:pt x="4536" y="1680"/>
                  </a:lnTo>
                  <a:lnTo>
                    <a:pt x="4233" y="1945"/>
                  </a:lnTo>
                  <a:lnTo>
                    <a:pt x="3930" y="2211"/>
                  </a:lnTo>
                  <a:lnTo>
                    <a:pt x="3652" y="2489"/>
                  </a:lnTo>
                  <a:lnTo>
                    <a:pt x="3374" y="2767"/>
                  </a:lnTo>
                  <a:lnTo>
                    <a:pt x="3121" y="3057"/>
                  </a:lnTo>
                  <a:lnTo>
                    <a:pt x="2868" y="3348"/>
                  </a:lnTo>
                  <a:lnTo>
                    <a:pt x="2616" y="3651"/>
                  </a:lnTo>
                  <a:lnTo>
                    <a:pt x="2388" y="3954"/>
                  </a:lnTo>
                  <a:lnTo>
                    <a:pt x="2173" y="4257"/>
                  </a:lnTo>
                  <a:lnTo>
                    <a:pt x="1959" y="4573"/>
                  </a:lnTo>
                  <a:lnTo>
                    <a:pt x="1757" y="4889"/>
                  </a:lnTo>
                  <a:lnTo>
                    <a:pt x="1567" y="5217"/>
                  </a:lnTo>
                  <a:lnTo>
                    <a:pt x="1390" y="5558"/>
                  </a:lnTo>
                  <a:lnTo>
                    <a:pt x="1226" y="5887"/>
                  </a:lnTo>
                  <a:lnTo>
                    <a:pt x="1074" y="6241"/>
                  </a:lnTo>
                  <a:lnTo>
                    <a:pt x="923" y="6582"/>
                  </a:lnTo>
                  <a:lnTo>
                    <a:pt x="784" y="6948"/>
                  </a:lnTo>
                  <a:lnTo>
                    <a:pt x="657" y="7302"/>
                  </a:lnTo>
                  <a:lnTo>
                    <a:pt x="544" y="7668"/>
                  </a:lnTo>
                  <a:lnTo>
                    <a:pt x="443" y="8047"/>
                  </a:lnTo>
                  <a:lnTo>
                    <a:pt x="354" y="8426"/>
                  </a:lnTo>
                  <a:lnTo>
                    <a:pt x="266" y="8805"/>
                  </a:lnTo>
                  <a:lnTo>
                    <a:pt x="190" y="9197"/>
                  </a:lnTo>
                  <a:lnTo>
                    <a:pt x="139" y="9588"/>
                  </a:lnTo>
                  <a:lnTo>
                    <a:pt x="89" y="9992"/>
                  </a:lnTo>
                  <a:lnTo>
                    <a:pt x="38" y="10397"/>
                  </a:lnTo>
                  <a:lnTo>
                    <a:pt x="13" y="10814"/>
                  </a:lnTo>
                  <a:lnTo>
                    <a:pt x="0" y="11230"/>
                  </a:lnTo>
                  <a:lnTo>
                    <a:pt x="0" y="11230"/>
                  </a:lnTo>
                  <a:lnTo>
                    <a:pt x="0" y="11534"/>
                  </a:lnTo>
                  <a:lnTo>
                    <a:pt x="0" y="11824"/>
                  </a:lnTo>
                  <a:lnTo>
                    <a:pt x="26" y="12102"/>
                  </a:lnTo>
                  <a:lnTo>
                    <a:pt x="64" y="12367"/>
                  </a:lnTo>
                  <a:lnTo>
                    <a:pt x="114" y="12620"/>
                  </a:lnTo>
                  <a:lnTo>
                    <a:pt x="177" y="12860"/>
                  </a:lnTo>
                  <a:lnTo>
                    <a:pt x="253" y="13087"/>
                  </a:lnTo>
                  <a:lnTo>
                    <a:pt x="329" y="13302"/>
                  </a:lnTo>
                  <a:lnTo>
                    <a:pt x="430" y="13504"/>
                  </a:lnTo>
                  <a:lnTo>
                    <a:pt x="531" y="13681"/>
                  </a:lnTo>
                  <a:lnTo>
                    <a:pt x="645" y="13858"/>
                  </a:lnTo>
                  <a:lnTo>
                    <a:pt x="771" y="14022"/>
                  </a:lnTo>
                  <a:lnTo>
                    <a:pt x="910" y="14161"/>
                  </a:lnTo>
                  <a:lnTo>
                    <a:pt x="1062" y="14300"/>
                  </a:lnTo>
                  <a:lnTo>
                    <a:pt x="1213" y="14414"/>
                  </a:lnTo>
                  <a:lnTo>
                    <a:pt x="1378" y="14515"/>
                  </a:lnTo>
                  <a:lnTo>
                    <a:pt x="1542" y="14603"/>
                  </a:lnTo>
                  <a:lnTo>
                    <a:pt x="1731" y="14679"/>
                  </a:lnTo>
                  <a:lnTo>
                    <a:pt x="1921" y="14742"/>
                  </a:lnTo>
                  <a:lnTo>
                    <a:pt x="2110" y="14780"/>
                  </a:lnTo>
                  <a:lnTo>
                    <a:pt x="2312" y="14805"/>
                  </a:lnTo>
                  <a:lnTo>
                    <a:pt x="2527" y="14818"/>
                  </a:lnTo>
                  <a:lnTo>
                    <a:pt x="2742" y="14818"/>
                  </a:lnTo>
                  <a:lnTo>
                    <a:pt x="2969" y="14805"/>
                  </a:lnTo>
                  <a:lnTo>
                    <a:pt x="3197" y="14768"/>
                  </a:lnTo>
                  <a:lnTo>
                    <a:pt x="3437" y="14717"/>
                  </a:lnTo>
                  <a:lnTo>
                    <a:pt x="3677" y="14654"/>
                  </a:lnTo>
                  <a:lnTo>
                    <a:pt x="3930" y="14578"/>
                  </a:lnTo>
                  <a:lnTo>
                    <a:pt x="4182" y="14477"/>
                  </a:lnTo>
                  <a:lnTo>
                    <a:pt x="4435" y="14363"/>
                  </a:lnTo>
                  <a:lnTo>
                    <a:pt x="4700" y="14237"/>
                  </a:lnTo>
                  <a:lnTo>
                    <a:pt x="4965" y="14085"/>
                  </a:lnTo>
                  <a:lnTo>
                    <a:pt x="4965" y="14085"/>
                  </a:lnTo>
                  <a:lnTo>
                    <a:pt x="5193" y="13946"/>
                  </a:lnTo>
                  <a:lnTo>
                    <a:pt x="5420" y="13795"/>
                  </a:lnTo>
                  <a:lnTo>
                    <a:pt x="5635" y="13631"/>
                  </a:lnTo>
                  <a:lnTo>
                    <a:pt x="5850" y="13466"/>
                  </a:lnTo>
                  <a:lnTo>
                    <a:pt x="5850" y="13466"/>
                  </a:lnTo>
                  <a:lnTo>
                    <a:pt x="6343" y="13037"/>
                  </a:lnTo>
                  <a:lnTo>
                    <a:pt x="6823" y="12595"/>
                  </a:lnTo>
                  <a:lnTo>
                    <a:pt x="7265" y="12127"/>
                  </a:lnTo>
                  <a:lnTo>
                    <a:pt x="7694" y="11647"/>
                  </a:lnTo>
                  <a:lnTo>
                    <a:pt x="8086" y="11155"/>
                  </a:lnTo>
                  <a:lnTo>
                    <a:pt x="8452" y="10649"/>
                  </a:lnTo>
                  <a:lnTo>
                    <a:pt x="8793" y="10131"/>
                  </a:lnTo>
                  <a:lnTo>
                    <a:pt x="9109" y="9588"/>
                  </a:lnTo>
                  <a:lnTo>
                    <a:pt x="9400" y="9045"/>
                  </a:lnTo>
                  <a:lnTo>
                    <a:pt x="9678" y="8477"/>
                  </a:lnTo>
                  <a:lnTo>
                    <a:pt x="9918" y="7895"/>
                  </a:lnTo>
                  <a:lnTo>
                    <a:pt x="10133" y="7302"/>
                  </a:lnTo>
                  <a:lnTo>
                    <a:pt x="10322" y="6695"/>
                  </a:lnTo>
                  <a:lnTo>
                    <a:pt x="10486" y="6089"/>
                  </a:lnTo>
                  <a:lnTo>
                    <a:pt x="10625" y="5457"/>
                  </a:lnTo>
                  <a:lnTo>
                    <a:pt x="10752" y="4813"/>
                  </a:lnTo>
                  <a:lnTo>
                    <a:pt x="10752" y="4813"/>
                  </a:lnTo>
                  <a:lnTo>
                    <a:pt x="10790" y="4510"/>
                  </a:lnTo>
                  <a:lnTo>
                    <a:pt x="10827" y="4219"/>
                  </a:lnTo>
                  <a:lnTo>
                    <a:pt x="10853" y="3916"/>
                  </a:lnTo>
                  <a:lnTo>
                    <a:pt x="10865" y="3626"/>
                  </a:lnTo>
                  <a:lnTo>
                    <a:pt x="10865" y="3322"/>
                  </a:lnTo>
                  <a:lnTo>
                    <a:pt x="10853" y="3032"/>
                  </a:lnTo>
                  <a:lnTo>
                    <a:pt x="10827" y="2741"/>
                  </a:lnTo>
                  <a:lnTo>
                    <a:pt x="10777" y="2451"/>
                  </a:lnTo>
                  <a:lnTo>
                    <a:pt x="10701" y="2173"/>
                  </a:lnTo>
                  <a:lnTo>
                    <a:pt x="10613" y="1895"/>
                  </a:lnTo>
                  <a:lnTo>
                    <a:pt x="10499" y="1630"/>
                  </a:lnTo>
                  <a:lnTo>
                    <a:pt x="10360" y="1364"/>
                  </a:lnTo>
                  <a:lnTo>
                    <a:pt x="10196" y="1112"/>
                  </a:lnTo>
                  <a:lnTo>
                    <a:pt x="10006" y="859"/>
                  </a:lnTo>
                  <a:lnTo>
                    <a:pt x="9792" y="632"/>
                  </a:lnTo>
                  <a:lnTo>
                    <a:pt x="9551" y="404"/>
                  </a:lnTo>
                  <a:lnTo>
                    <a:pt x="9551" y="404"/>
                  </a:lnTo>
                  <a:lnTo>
                    <a:pt x="9311" y="215"/>
                  </a:lnTo>
                  <a:lnTo>
                    <a:pt x="9198" y="139"/>
                  </a:lnTo>
                  <a:lnTo>
                    <a:pt x="9084" y="88"/>
                  </a:lnTo>
                  <a:lnTo>
                    <a:pt x="8983" y="38"/>
                  </a:lnTo>
                  <a:lnTo>
                    <a:pt x="8882" y="13"/>
                  </a:lnTo>
                  <a:lnTo>
                    <a:pt x="8781" y="0"/>
                  </a:lnTo>
                  <a:lnTo>
                    <a:pt x="8692" y="0"/>
                  </a:lnTo>
                  <a:lnTo>
                    <a:pt x="8604" y="25"/>
                  </a:lnTo>
                  <a:lnTo>
                    <a:pt x="8516" y="76"/>
                  </a:lnTo>
                  <a:lnTo>
                    <a:pt x="8427" y="152"/>
                  </a:lnTo>
                  <a:lnTo>
                    <a:pt x="8351" y="240"/>
                  </a:lnTo>
                  <a:lnTo>
                    <a:pt x="8275" y="354"/>
                  </a:lnTo>
                  <a:lnTo>
                    <a:pt x="8200" y="505"/>
                  </a:lnTo>
                  <a:lnTo>
                    <a:pt x="8124" y="670"/>
                  </a:lnTo>
                  <a:lnTo>
                    <a:pt x="8061" y="872"/>
                  </a:lnTo>
                  <a:lnTo>
                    <a:pt x="8061" y="872"/>
                  </a:lnTo>
                  <a:lnTo>
                    <a:pt x="7783" y="1731"/>
                  </a:lnTo>
                  <a:lnTo>
                    <a:pt x="7480" y="2590"/>
                  </a:lnTo>
                  <a:lnTo>
                    <a:pt x="7176" y="3449"/>
                  </a:lnTo>
                  <a:lnTo>
                    <a:pt x="6848" y="4295"/>
                  </a:lnTo>
                  <a:lnTo>
                    <a:pt x="6191" y="5988"/>
                  </a:lnTo>
                  <a:lnTo>
                    <a:pt x="5534" y="7681"/>
                  </a:lnTo>
                  <a:lnTo>
                    <a:pt x="5534" y="7681"/>
                  </a:lnTo>
                  <a:lnTo>
                    <a:pt x="5471" y="7820"/>
                  </a:lnTo>
                  <a:lnTo>
                    <a:pt x="5395" y="7946"/>
                  </a:lnTo>
                  <a:lnTo>
                    <a:pt x="5243" y="8199"/>
                  </a:lnTo>
                  <a:lnTo>
                    <a:pt x="5067" y="8439"/>
                  </a:lnTo>
                  <a:lnTo>
                    <a:pt x="4890" y="8691"/>
                  </a:lnTo>
                  <a:lnTo>
                    <a:pt x="4890" y="8691"/>
                  </a:lnTo>
                  <a:lnTo>
                    <a:pt x="4511" y="8514"/>
                  </a:lnTo>
                  <a:lnTo>
                    <a:pt x="4511" y="8514"/>
                  </a:lnTo>
                  <a:lnTo>
                    <a:pt x="7568" y="316"/>
                  </a:lnTo>
                  <a:lnTo>
                    <a:pt x="7568" y="316"/>
                  </a:lnTo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8" name="Google Shape;458;p56"/>
            <p:cNvSpPr/>
            <p:nvPr/>
          </p:nvSpPr>
          <p:spPr>
            <a:xfrm rot="10800000">
              <a:off x="5600029" y="3233902"/>
              <a:ext cx="144457" cy="427421"/>
            </a:xfrm>
            <a:custGeom>
              <a:avLst/>
              <a:gdLst/>
              <a:ahLst/>
              <a:cxnLst/>
              <a:rect l="l" t="t" r="r" b="b"/>
              <a:pathLst>
                <a:path w="22122" h="63088" extrusionOk="0">
                  <a:moveTo>
                    <a:pt x="15009" y="39035"/>
                  </a:moveTo>
                  <a:lnTo>
                    <a:pt x="15262" y="39199"/>
                  </a:lnTo>
                  <a:lnTo>
                    <a:pt x="15375" y="39300"/>
                  </a:lnTo>
                  <a:lnTo>
                    <a:pt x="15477" y="39401"/>
                  </a:lnTo>
                  <a:lnTo>
                    <a:pt x="16007" y="40033"/>
                  </a:lnTo>
                  <a:lnTo>
                    <a:pt x="16512" y="40665"/>
                  </a:lnTo>
                  <a:lnTo>
                    <a:pt x="17005" y="41309"/>
                  </a:lnTo>
                  <a:lnTo>
                    <a:pt x="17485" y="41966"/>
                  </a:lnTo>
                  <a:lnTo>
                    <a:pt x="17953" y="42635"/>
                  </a:lnTo>
                  <a:lnTo>
                    <a:pt x="18395" y="43305"/>
                  </a:lnTo>
                  <a:lnTo>
                    <a:pt x="18799" y="44000"/>
                  </a:lnTo>
                  <a:lnTo>
                    <a:pt x="19203" y="44694"/>
                  </a:lnTo>
                  <a:lnTo>
                    <a:pt x="19570" y="45402"/>
                  </a:lnTo>
                  <a:lnTo>
                    <a:pt x="19734" y="45768"/>
                  </a:lnTo>
                  <a:lnTo>
                    <a:pt x="19898" y="46134"/>
                  </a:lnTo>
                  <a:lnTo>
                    <a:pt x="20063" y="46501"/>
                  </a:lnTo>
                  <a:lnTo>
                    <a:pt x="20214" y="46880"/>
                  </a:lnTo>
                  <a:lnTo>
                    <a:pt x="20353" y="47246"/>
                  </a:lnTo>
                  <a:lnTo>
                    <a:pt x="20492" y="47625"/>
                  </a:lnTo>
                  <a:lnTo>
                    <a:pt x="20618" y="48017"/>
                  </a:lnTo>
                  <a:lnTo>
                    <a:pt x="20745" y="48408"/>
                  </a:lnTo>
                  <a:lnTo>
                    <a:pt x="20858" y="48800"/>
                  </a:lnTo>
                  <a:lnTo>
                    <a:pt x="20960" y="49192"/>
                  </a:lnTo>
                  <a:lnTo>
                    <a:pt x="21048" y="49596"/>
                  </a:lnTo>
                  <a:lnTo>
                    <a:pt x="21136" y="50000"/>
                  </a:lnTo>
                  <a:lnTo>
                    <a:pt x="21212" y="50417"/>
                  </a:lnTo>
                  <a:lnTo>
                    <a:pt x="21275" y="50821"/>
                  </a:lnTo>
                  <a:lnTo>
                    <a:pt x="21313" y="51086"/>
                  </a:lnTo>
                  <a:lnTo>
                    <a:pt x="21339" y="51364"/>
                  </a:lnTo>
                  <a:lnTo>
                    <a:pt x="21364" y="51895"/>
                  </a:lnTo>
                  <a:lnTo>
                    <a:pt x="21389" y="52969"/>
                  </a:lnTo>
                  <a:lnTo>
                    <a:pt x="21389" y="53045"/>
                  </a:lnTo>
                  <a:lnTo>
                    <a:pt x="21364" y="53120"/>
                  </a:lnTo>
                  <a:lnTo>
                    <a:pt x="21275" y="53373"/>
                  </a:lnTo>
                  <a:lnTo>
                    <a:pt x="21162" y="52893"/>
                  </a:lnTo>
                  <a:lnTo>
                    <a:pt x="21073" y="52489"/>
                  </a:lnTo>
                  <a:lnTo>
                    <a:pt x="20960" y="52097"/>
                  </a:lnTo>
                  <a:lnTo>
                    <a:pt x="20846" y="51705"/>
                  </a:lnTo>
                  <a:lnTo>
                    <a:pt x="20707" y="51326"/>
                  </a:lnTo>
                  <a:lnTo>
                    <a:pt x="20555" y="50948"/>
                  </a:lnTo>
                  <a:lnTo>
                    <a:pt x="20391" y="50569"/>
                  </a:lnTo>
                  <a:lnTo>
                    <a:pt x="20214" y="50202"/>
                  </a:lnTo>
                  <a:lnTo>
                    <a:pt x="20037" y="49848"/>
                  </a:lnTo>
                  <a:lnTo>
                    <a:pt x="19658" y="49128"/>
                  </a:lnTo>
                  <a:lnTo>
                    <a:pt x="19254" y="48421"/>
                  </a:lnTo>
                  <a:lnTo>
                    <a:pt x="18420" y="47006"/>
                  </a:lnTo>
                  <a:lnTo>
                    <a:pt x="18167" y="46564"/>
                  </a:lnTo>
                  <a:lnTo>
                    <a:pt x="17927" y="46109"/>
                  </a:lnTo>
                  <a:lnTo>
                    <a:pt x="17700" y="45654"/>
                  </a:lnTo>
                  <a:lnTo>
                    <a:pt x="17473" y="45200"/>
                  </a:lnTo>
                  <a:lnTo>
                    <a:pt x="17043" y="44277"/>
                  </a:lnTo>
                  <a:lnTo>
                    <a:pt x="16626" y="43330"/>
                  </a:lnTo>
                  <a:lnTo>
                    <a:pt x="16222" y="42395"/>
                  </a:lnTo>
                  <a:lnTo>
                    <a:pt x="15830" y="41448"/>
                  </a:lnTo>
                  <a:lnTo>
                    <a:pt x="15426" y="40500"/>
                  </a:lnTo>
                  <a:lnTo>
                    <a:pt x="15022" y="39566"/>
                  </a:lnTo>
                  <a:lnTo>
                    <a:pt x="14996" y="39502"/>
                  </a:lnTo>
                  <a:lnTo>
                    <a:pt x="14984" y="39439"/>
                  </a:lnTo>
                  <a:lnTo>
                    <a:pt x="14996" y="39300"/>
                  </a:lnTo>
                  <a:lnTo>
                    <a:pt x="15009" y="39161"/>
                  </a:lnTo>
                  <a:lnTo>
                    <a:pt x="15009" y="39035"/>
                  </a:lnTo>
                  <a:close/>
                  <a:moveTo>
                    <a:pt x="139" y="0"/>
                  </a:moveTo>
                  <a:lnTo>
                    <a:pt x="89" y="190"/>
                  </a:lnTo>
                  <a:lnTo>
                    <a:pt x="38" y="392"/>
                  </a:lnTo>
                  <a:lnTo>
                    <a:pt x="13" y="480"/>
                  </a:lnTo>
                  <a:lnTo>
                    <a:pt x="0" y="569"/>
                  </a:lnTo>
                  <a:lnTo>
                    <a:pt x="0" y="657"/>
                  </a:lnTo>
                  <a:lnTo>
                    <a:pt x="26" y="733"/>
                  </a:lnTo>
                  <a:lnTo>
                    <a:pt x="392" y="1503"/>
                  </a:lnTo>
                  <a:lnTo>
                    <a:pt x="784" y="2287"/>
                  </a:lnTo>
                  <a:lnTo>
                    <a:pt x="1175" y="3045"/>
                  </a:lnTo>
                  <a:lnTo>
                    <a:pt x="1580" y="3815"/>
                  </a:lnTo>
                  <a:lnTo>
                    <a:pt x="2666" y="5811"/>
                  </a:lnTo>
                  <a:lnTo>
                    <a:pt x="3765" y="7794"/>
                  </a:lnTo>
                  <a:lnTo>
                    <a:pt x="4852" y="9790"/>
                  </a:lnTo>
                  <a:lnTo>
                    <a:pt x="5925" y="11786"/>
                  </a:lnTo>
                  <a:lnTo>
                    <a:pt x="6140" y="12191"/>
                  </a:lnTo>
                  <a:lnTo>
                    <a:pt x="6292" y="12481"/>
                  </a:lnTo>
                  <a:lnTo>
                    <a:pt x="6456" y="12797"/>
                  </a:lnTo>
                  <a:lnTo>
                    <a:pt x="6608" y="13113"/>
                  </a:lnTo>
                  <a:lnTo>
                    <a:pt x="6721" y="13403"/>
                  </a:lnTo>
                  <a:lnTo>
                    <a:pt x="6772" y="13530"/>
                  </a:lnTo>
                  <a:lnTo>
                    <a:pt x="6787" y="13607"/>
                  </a:lnTo>
                  <a:lnTo>
                    <a:pt x="6787" y="13607"/>
                  </a:lnTo>
                  <a:lnTo>
                    <a:pt x="6785" y="13618"/>
                  </a:lnTo>
                  <a:lnTo>
                    <a:pt x="6793" y="13633"/>
                  </a:lnTo>
                  <a:lnTo>
                    <a:pt x="6793" y="13633"/>
                  </a:lnTo>
                  <a:lnTo>
                    <a:pt x="6797" y="13656"/>
                  </a:lnTo>
                  <a:lnTo>
                    <a:pt x="6810" y="13757"/>
                  </a:lnTo>
                  <a:lnTo>
                    <a:pt x="6810" y="13833"/>
                  </a:lnTo>
                  <a:lnTo>
                    <a:pt x="6833" y="13706"/>
                  </a:lnTo>
                  <a:lnTo>
                    <a:pt x="6924" y="13871"/>
                  </a:lnTo>
                  <a:lnTo>
                    <a:pt x="7037" y="14086"/>
                  </a:lnTo>
                  <a:lnTo>
                    <a:pt x="7126" y="14262"/>
                  </a:lnTo>
                  <a:lnTo>
                    <a:pt x="7543" y="15412"/>
                  </a:lnTo>
                  <a:lnTo>
                    <a:pt x="7960" y="16562"/>
                  </a:lnTo>
                  <a:lnTo>
                    <a:pt x="8364" y="17711"/>
                  </a:lnTo>
                  <a:lnTo>
                    <a:pt x="8793" y="18861"/>
                  </a:lnTo>
                  <a:lnTo>
                    <a:pt x="9223" y="20035"/>
                  </a:lnTo>
                  <a:lnTo>
                    <a:pt x="9640" y="21210"/>
                  </a:lnTo>
                  <a:lnTo>
                    <a:pt x="10057" y="22385"/>
                  </a:lnTo>
                  <a:lnTo>
                    <a:pt x="10461" y="23573"/>
                  </a:lnTo>
                  <a:lnTo>
                    <a:pt x="10853" y="24747"/>
                  </a:lnTo>
                  <a:lnTo>
                    <a:pt x="11219" y="25935"/>
                  </a:lnTo>
                  <a:lnTo>
                    <a:pt x="11585" y="27135"/>
                  </a:lnTo>
                  <a:lnTo>
                    <a:pt x="11914" y="28335"/>
                  </a:lnTo>
                  <a:lnTo>
                    <a:pt x="12230" y="29535"/>
                  </a:lnTo>
                  <a:lnTo>
                    <a:pt x="12520" y="30735"/>
                  </a:lnTo>
                  <a:lnTo>
                    <a:pt x="12786" y="31948"/>
                  </a:lnTo>
                  <a:lnTo>
                    <a:pt x="13026" y="33173"/>
                  </a:lnTo>
                  <a:lnTo>
                    <a:pt x="13139" y="33780"/>
                  </a:lnTo>
                  <a:lnTo>
                    <a:pt x="13228" y="34399"/>
                  </a:lnTo>
                  <a:lnTo>
                    <a:pt x="13329" y="35018"/>
                  </a:lnTo>
                  <a:lnTo>
                    <a:pt x="13405" y="35637"/>
                  </a:lnTo>
                  <a:lnTo>
                    <a:pt x="13480" y="36256"/>
                  </a:lnTo>
                  <a:lnTo>
                    <a:pt x="13544" y="36875"/>
                  </a:lnTo>
                  <a:lnTo>
                    <a:pt x="13607" y="37494"/>
                  </a:lnTo>
                  <a:lnTo>
                    <a:pt x="13657" y="38125"/>
                  </a:lnTo>
                  <a:lnTo>
                    <a:pt x="13746" y="39641"/>
                  </a:lnTo>
                  <a:lnTo>
                    <a:pt x="13822" y="41145"/>
                  </a:lnTo>
                  <a:lnTo>
                    <a:pt x="13885" y="42661"/>
                  </a:lnTo>
                  <a:lnTo>
                    <a:pt x="13923" y="44176"/>
                  </a:lnTo>
                  <a:lnTo>
                    <a:pt x="13948" y="45692"/>
                  </a:lnTo>
                  <a:lnTo>
                    <a:pt x="13948" y="47208"/>
                  </a:lnTo>
                  <a:lnTo>
                    <a:pt x="13935" y="48724"/>
                  </a:lnTo>
                  <a:lnTo>
                    <a:pt x="13885" y="50227"/>
                  </a:lnTo>
                  <a:lnTo>
                    <a:pt x="13834" y="51743"/>
                  </a:lnTo>
                  <a:lnTo>
                    <a:pt x="13746" y="53259"/>
                  </a:lnTo>
                  <a:lnTo>
                    <a:pt x="13632" y="54763"/>
                  </a:lnTo>
                  <a:lnTo>
                    <a:pt x="13506" y="56278"/>
                  </a:lnTo>
                  <a:lnTo>
                    <a:pt x="13354" y="57782"/>
                  </a:lnTo>
                  <a:lnTo>
                    <a:pt x="13177" y="59285"/>
                  </a:lnTo>
                  <a:lnTo>
                    <a:pt x="12975" y="60801"/>
                  </a:lnTo>
                  <a:lnTo>
                    <a:pt x="12735" y="62304"/>
                  </a:lnTo>
                  <a:lnTo>
                    <a:pt x="12710" y="62405"/>
                  </a:lnTo>
                  <a:lnTo>
                    <a:pt x="12760" y="62582"/>
                  </a:lnTo>
                  <a:lnTo>
                    <a:pt x="12823" y="62759"/>
                  </a:lnTo>
                  <a:lnTo>
                    <a:pt x="12887" y="62923"/>
                  </a:lnTo>
                  <a:lnTo>
                    <a:pt x="12975" y="63087"/>
                  </a:lnTo>
                  <a:lnTo>
                    <a:pt x="13329" y="61420"/>
                  </a:lnTo>
                  <a:lnTo>
                    <a:pt x="13506" y="60586"/>
                  </a:lnTo>
                  <a:lnTo>
                    <a:pt x="13670" y="59765"/>
                  </a:lnTo>
                  <a:lnTo>
                    <a:pt x="13822" y="58931"/>
                  </a:lnTo>
                  <a:lnTo>
                    <a:pt x="13948" y="58085"/>
                  </a:lnTo>
                  <a:lnTo>
                    <a:pt x="14049" y="57251"/>
                  </a:lnTo>
                  <a:lnTo>
                    <a:pt x="14087" y="56834"/>
                  </a:lnTo>
                  <a:lnTo>
                    <a:pt x="14125" y="56417"/>
                  </a:lnTo>
                  <a:lnTo>
                    <a:pt x="14175" y="55470"/>
                  </a:lnTo>
                  <a:lnTo>
                    <a:pt x="14226" y="54523"/>
                  </a:lnTo>
                  <a:lnTo>
                    <a:pt x="14302" y="52640"/>
                  </a:lnTo>
                  <a:lnTo>
                    <a:pt x="14352" y="50745"/>
                  </a:lnTo>
                  <a:lnTo>
                    <a:pt x="14390" y="48850"/>
                  </a:lnTo>
                  <a:lnTo>
                    <a:pt x="14428" y="45073"/>
                  </a:lnTo>
                  <a:lnTo>
                    <a:pt x="14453" y="43178"/>
                  </a:lnTo>
                  <a:lnTo>
                    <a:pt x="14491" y="41284"/>
                  </a:lnTo>
                  <a:lnTo>
                    <a:pt x="14504" y="40563"/>
                  </a:lnTo>
                  <a:lnTo>
                    <a:pt x="14719" y="40905"/>
                  </a:lnTo>
                  <a:lnTo>
                    <a:pt x="14820" y="41069"/>
                  </a:lnTo>
                  <a:lnTo>
                    <a:pt x="14908" y="41246"/>
                  </a:lnTo>
                  <a:lnTo>
                    <a:pt x="15236" y="41966"/>
                  </a:lnTo>
                  <a:lnTo>
                    <a:pt x="15540" y="42698"/>
                  </a:lnTo>
                  <a:lnTo>
                    <a:pt x="15830" y="43431"/>
                  </a:lnTo>
                  <a:lnTo>
                    <a:pt x="16146" y="44164"/>
                  </a:lnTo>
                  <a:lnTo>
                    <a:pt x="16462" y="44884"/>
                  </a:lnTo>
                  <a:lnTo>
                    <a:pt x="16626" y="45238"/>
                  </a:lnTo>
                  <a:lnTo>
                    <a:pt x="16803" y="45591"/>
                  </a:lnTo>
                  <a:lnTo>
                    <a:pt x="16980" y="45932"/>
                  </a:lnTo>
                  <a:lnTo>
                    <a:pt x="17169" y="46273"/>
                  </a:lnTo>
                  <a:lnTo>
                    <a:pt x="17372" y="46615"/>
                  </a:lnTo>
                  <a:lnTo>
                    <a:pt x="17586" y="46930"/>
                  </a:lnTo>
                  <a:lnTo>
                    <a:pt x="17978" y="47511"/>
                  </a:lnTo>
                  <a:lnTo>
                    <a:pt x="18357" y="48105"/>
                  </a:lnTo>
                  <a:lnTo>
                    <a:pt x="18698" y="48686"/>
                  </a:lnTo>
                  <a:lnTo>
                    <a:pt x="19039" y="49280"/>
                  </a:lnTo>
                  <a:lnTo>
                    <a:pt x="19342" y="49886"/>
                  </a:lnTo>
                  <a:lnTo>
                    <a:pt x="19633" y="50493"/>
                  </a:lnTo>
                  <a:lnTo>
                    <a:pt x="19886" y="51112"/>
                  </a:lnTo>
                  <a:lnTo>
                    <a:pt x="20126" y="51731"/>
                  </a:lnTo>
                  <a:lnTo>
                    <a:pt x="20328" y="52362"/>
                  </a:lnTo>
                  <a:lnTo>
                    <a:pt x="20505" y="52994"/>
                  </a:lnTo>
                  <a:lnTo>
                    <a:pt x="20593" y="53322"/>
                  </a:lnTo>
                  <a:lnTo>
                    <a:pt x="20656" y="53651"/>
                  </a:lnTo>
                  <a:lnTo>
                    <a:pt x="20719" y="53979"/>
                  </a:lnTo>
                  <a:lnTo>
                    <a:pt x="20783" y="54308"/>
                  </a:lnTo>
                  <a:lnTo>
                    <a:pt x="20833" y="54636"/>
                  </a:lnTo>
                  <a:lnTo>
                    <a:pt x="20871" y="54977"/>
                  </a:lnTo>
                  <a:lnTo>
                    <a:pt x="20909" y="55318"/>
                  </a:lnTo>
                  <a:lnTo>
                    <a:pt x="20922" y="55659"/>
                  </a:lnTo>
                  <a:lnTo>
                    <a:pt x="20947" y="56001"/>
                  </a:lnTo>
                  <a:lnTo>
                    <a:pt x="20947" y="56354"/>
                  </a:lnTo>
                  <a:lnTo>
                    <a:pt x="20947" y="56708"/>
                  </a:lnTo>
                  <a:lnTo>
                    <a:pt x="20934" y="57062"/>
                  </a:lnTo>
                  <a:lnTo>
                    <a:pt x="20934" y="57150"/>
                  </a:lnTo>
                  <a:lnTo>
                    <a:pt x="20960" y="57239"/>
                  </a:lnTo>
                  <a:lnTo>
                    <a:pt x="20985" y="57327"/>
                  </a:lnTo>
                  <a:lnTo>
                    <a:pt x="21023" y="57415"/>
                  </a:lnTo>
                  <a:lnTo>
                    <a:pt x="21098" y="57592"/>
                  </a:lnTo>
                  <a:lnTo>
                    <a:pt x="21174" y="57769"/>
                  </a:lnTo>
                  <a:lnTo>
                    <a:pt x="21301" y="57605"/>
                  </a:lnTo>
                  <a:lnTo>
                    <a:pt x="21427" y="57441"/>
                  </a:lnTo>
                  <a:lnTo>
                    <a:pt x="21490" y="57352"/>
                  </a:lnTo>
                  <a:lnTo>
                    <a:pt x="21541" y="57276"/>
                  </a:lnTo>
                  <a:lnTo>
                    <a:pt x="21579" y="57188"/>
                  </a:lnTo>
                  <a:lnTo>
                    <a:pt x="21604" y="57100"/>
                  </a:lnTo>
                  <a:lnTo>
                    <a:pt x="21755" y="56342"/>
                  </a:lnTo>
                  <a:lnTo>
                    <a:pt x="21882" y="55596"/>
                  </a:lnTo>
                  <a:lnTo>
                    <a:pt x="22122" y="54080"/>
                  </a:lnTo>
                  <a:lnTo>
                    <a:pt x="22122" y="52160"/>
                  </a:lnTo>
                  <a:lnTo>
                    <a:pt x="21945" y="51175"/>
                  </a:lnTo>
                  <a:lnTo>
                    <a:pt x="21768" y="50202"/>
                  </a:lnTo>
                  <a:lnTo>
                    <a:pt x="21616" y="49482"/>
                  </a:lnTo>
                  <a:lnTo>
                    <a:pt x="21440" y="48775"/>
                  </a:lnTo>
                  <a:lnTo>
                    <a:pt x="21237" y="48067"/>
                  </a:lnTo>
                  <a:lnTo>
                    <a:pt x="21023" y="47385"/>
                  </a:lnTo>
                  <a:lnTo>
                    <a:pt x="20770" y="46703"/>
                  </a:lnTo>
                  <a:lnTo>
                    <a:pt x="20505" y="46046"/>
                  </a:lnTo>
                  <a:lnTo>
                    <a:pt x="20214" y="45389"/>
                  </a:lnTo>
                  <a:lnTo>
                    <a:pt x="19898" y="44745"/>
                  </a:lnTo>
                  <a:lnTo>
                    <a:pt x="19570" y="44113"/>
                  </a:lnTo>
                  <a:lnTo>
                    <a:pt x="19216" y="43482"/>
                  </a:lnTo>
                  <a:lnTo>
                    <a:pt x="18837" y="42875"/>
                  </a:lnTo>
                  <a:lnTo>
                    <a:pt x="18445" y="42269"/>
                  </a:lnTo>
                  <a:lnTo>
                    <a:pt x="18041" y="41675"/>
                  </a:lnTo>
                  <a:lnTo>
                    <a:pt x="17599" y="41094"/>
                  </a:lnTo>
                  <a:lnTo>
                    <a:pt x="17157" y="40526"/>
                  </a:lnTo>
                  <a:lnTo>
                    <a:pt x="16689" y="39957"/>
                  </a:lnTo>
                  <a:lnTo>
                    <a:pt x="16411" y="39616"/>
                  </a:lnTo>
                  <a:lnTo>
                    <a:pt x="16146" y="39275"/>
                  </a:lnTo>
                  <a:lnTo>
                    <a:pt x="15893" y="38921"/>
                  </a:lnTo>
                  <a:lnTo>
                    <a:pt x="15653" y="38568"/>
                  </a:lnTo>
                  <a:lnTo>
                    <a:pt x="15426" y="38214"/>
                  </a:lnTo>
                  <a:lnTo>
                    <a:pt x="15224" y="37847"/>
                  </a:lnTo>
                  <a:lnTo>
                    <a:pt x="15022" y="37481"/>
                  </a:lnTo>
                  <a:lnTo>
                    <a:pt x="14845" y="37102"/>
                  </a:lnTo>
                  <a:lnTo>
                    <a:pt x="14668" y="36711"/>
                  </a:lnTo>
                  <a:lnTo>
                    <a:pt x="14516" y="36319"/>
                  </a:lnTo>
                  <a:lnTo>
                    <a:pt x="14377" y="35927"/>
                  </a:lnTo>
                  <a:lnTo>
                    <a:pt x="14238" y="35510"/>
                  </a:lnTo>
                  <a:lnTo>
                    <a:pt x="14125" y="35094"/>
                  </a:lnTo>
                  <a:lnTo>
                    <a:pt x="14011" y="34677"/>
                  </a:lnTo>
                  <a:lnTo>
                    <a:pt x="13910" y="34235"/>
                  </a:lnTo>
                  <a:lnTo>
                    <a:pt x="13822" y="33792"/>
                  </a:lnTo>
                  <a:lnTo>
                    <a:pt x="13569" y="32441"/>
                  </a:lnTo>
                  <a:lnTo>
                    <a:pt x="13278" y="31089"/>
                  </a:lnTo>
                  <a:lnTo>
                    <a:pt x="12975" y="29737"/>
                  </a:lnTo>
                  <a:lnTo>
                    <a:pt x="12647" y="28411"/>
                  </a:lnTo>
                  <a:lnTo>
                    <a:pt x="12280" y="27072"/>
                  </a:lnTo>
                  <a:lnTo>
                    <a:pt x="11914" y="25745"/>
                  </a:lnTo>
                  <a:lnTo>
                    <a:pt x="11510" y="24432"/>
                  </a:lnTo>
                  <a:lnTo>
                    <a:pt x="11093" y="23118"/>
                  </a:lnTo>
                  <a:lnTo>
                    <a:pt x="10663" y="21817"/>
                  </a:lnTo>
                  <a:lnTo>
                    <a:pt x="10221" y="20516"/>
                  </a:lnTo>
                  <a:lnTo>
                    <a:pt x="9753" y="19214"/>
                  </a:lnTo>
                  <a:lnTo>
                    <a:pt x="9273" y="17926"/>
                  </a:lnTo>
                  <a:lnTo>
                    <a:pt x="8781" y="16637"/>
                  </a:lnTo>
                  <a:lnTo>
                    <a:pt x="8275" y="15349"/>
                  </a:lnTo>
                  <a:lnTo>
                    <a:pt x="7770" y="14060"/>
                  </a:lnTo>
                  <a:lnTo>
                    <a:pt x="7239" y="12784"/>
                  </a:lnTo>
                  <a:lnTo>
                    <a:pt x="7075" y="12393"/>
                  </a:lnTo>
                  <a:lnTo>
                    <a:pt x="6949" y="12077"/>
                  </a:lnTo>
                  <a:lnTo>
                    <a:pt x="6747" y="11572"/>
                  </a:lnTo>
                  <a:lnTo>
                    <a:pt x="6494" y="10902"/>
                  </a:lnTo>
                  <a:lnTo>
                    <a:pt x="6267" y="10662"/>
                  </a:lnTo>
                  <a:lnTo>
                    <a:pt x="6166" y="10548"/>
                  </a:lnTo>
                  <a:lnTo>
                    <a:pt x="6077" y="10409"/>
                  </a:lnTo>
                  <a:lnTo>
                    <a:pt x="3348" y="5445"/>
                  </a:lnTo>
                  <a:lnTo>
                    <a:pt x="607" y="468"/>
                  </a:lnTo>
                  <a:lnTo>
                    <a:pt x="569" y="404"/>
                  </a:lnTo>
                  <a:lnTo>
                    <a:pt x="518" y="341"/>
                  </a:lnTo>
                  <a:lnTo>
                    <a:pt x="405" y="228"/>
                  </a:lnTo>
                  <a:lnTo>
                    <a:pt x="266" y="114"/>
                  </a:lnTo>
                  <a:lnTo>
                    <a:pt x="139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9" name="Google Shape;459;p56"/>
            <p:cNvSpPr/>
            <p:nvPr/>
          </p:nvSpPr>
          <p:spPr>
            <a:xfrm rot="10800000">
              <a:off x="5698279" y="3567604"/>
              <a:ext cx="46206" cy="93719"/>
            </a:xfrm>
            <a:custGeom>
              <a:avLst/>
              <a:gdLst/>
              <a:ahLst/>
              <a:cxnLst/>
              <a:rect l="l" t="t" r="r" b="b"/>
              <a:pathLst>
                <a:path w="7076" h="13833" fill="none" extrusionOk="0">
                  <a:moveTo>
                    <a:pt x="7075" y="12393"/>
                  </a:moveTo>
                  <a:lnTo>
                    <a:pt x="7075" y="12393"/>
                  </a:lnTo>
                  <a:lnTo>
                    <a:pt x="6949" y="12077"/>
                  </a:lnTo>
                  <a:lnTo>
                    <a:pt x="6747" y="11572"/>
                  </a:lnTo>
                  <a:lnTo>
                    <a:pt x="6494" y="10902"/>
                  </a:lnTo>
                  <a:lnTo>
                    <a:pt x="6494" y="10902"/>
                  </a:lnTo>
                  <a:lnTo>
                    <a:pt x="6267" y="10662"/>
                  </a:lnTo>
                  <a:lnTo>
                    <a:pt x="6166" y="10548"/>
                  </a:lnTo>
                  <a:lnTo>
                    <a:pt x="6077" y="10409"/>
                  </a:lnTo>
                  <a:lnTo>
                    <a:pt x="6077" y="10409"/>
                  </a:lnTo>
                  <a:lnTo>
                    <a:pt x="3348" y="5445"/>
                  </a:lnTo>
                  <a:lnTo>
                    <a:pt x="607" y="468"/>
                  </a:lnTo>
                  <a:lnTo>
                    <a:pt x="607" y="468"/>
                  </a:lnTo>
                  <a:lnTo>
                    <a:pt x="569" y="404"/>
                  </a:lnTo>
                  <a:lnTo>
                    <a:pt x="518" y="341"/>
                  </a:lnTo>
                  <a:lnTo>
                    <a:pt x="405" y="228"/>
                  </a:lnTo>
                  <a:lnTo>
                    <a:pt x="266" y="114"/>
                  </a:lnTo>
                  <a:lnTo>
                    <a:pt x="139" y="0"/>
                  </a:lnTo>
                  <a:lnTo>
                    <a:pt x="139" y="0"/>
                  </a:lnTo>
                  <a:lnTo>
                    <a:pt x="89" y="190"/>
                  </a:lnTo>
                  <a:lnTo>
                    <a:pt x="38" y="392"/>
                  </a:lnTo>
                  <a:lnTo>
                    <a:pt x="13" y="480"/>
                  </a:lnTo>
                  <a:lnTo>
                    <a:pt x="0" y="569"/>
                  </a:lnTo>
                  <a:lnTo>
                    <a:pt x="0" y="657"/>
                  </a:lnTo>
                  <a:lnTo>
                    <a:pt x="26" y="733"/>
                  </a:lnTo>
                  <a:lnTo>
                    <a:pt x="26" y="733"/>
                  </a:lnTo>
                  <a:lnTo>
                    <a:pt x="392" y="1503"/>
                  </a:lnTo>
                  <a:lnTo>
                    <a:pt x="784" y="2287"/>
                  </a:lnTo>
                  <a:lnTo>
                    <a:pt x="1175" y="3045"/>
                  </a:lnTo>
                  <a:lnTo>
                    <a:pt x="1580" y="3815"/>
                  </a:lnTo>
                  <a:lnTo>
                    <a:pt x="1580" y="3815"/>
                  </a:lnTo>
                  <a:lnTo>
                    <a:pt x="2666" y="5811"/>
                  </a:lnTo>
                  <a:lnTo>
                    <a:pt x="3765" y="7794"/>
                  </a:lnTo>
                  <a:lnTo>
                    <a:pt x="4852" y="9790"/>
                  </a:lnTo>
                  <a:lnTo>
                    <a:pt x="5925" y="11786"/>
                  </a:lnTo>
                  <a:lnTo>
                    <a:pt x="5925" y="11786"/>
                  </a:lnTo>
                  <a:lnTo>
                    <a:pt x="6140" y="12191"/>
                  </a:lnTo>
                  <a:lnTo>
                    <a:pt x="6292" y="12481"/>
                  </a:lnTo>
                  <a:lnTo>
                    <a:pt x="6456" y="12797"/>
                  </a:lnTo>
                  <a:lnTo>
                    <a:pt x="6608" y="13113"/>
                  </a:lnTo>
                  <a:lnTo>
                    <a:pt x="6721" y="13403"/>
                  </a:lnTo>
                  <a:lnTo>
                    <a:pt x="6772" y="13530"/>
                  </a:lnTo>
                  <a:lnTo>
                    <a:pt x="6797" y="13656"/>
                  </a:lnTo>
                  <a:lnTo>
                    <a:pt x="6810" y="13757"/>
                  </a:lnTo>
                  <a:lnTo>
                    <a:pt x="6810" y="13833"/>
                  </a:lnTo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0" name="Google Shape;460;p56"/>
            <p:cNvSpPr/>
            <p:nvPr/>
          </p:nvSpPr>
          <p:spPr>
            <a:xfrm rot="10800000">
              <a:off x="5600029" y="3233902"/>
              <a:ext cx="100157" cy="343465"/>
            </a:xfrm>
            <a:custGeom>
              <a:avLst/>
              <a:gdLst/>
              <a:ahLst/>
              <a:cxnLst/>
              <a:rect l="l" t="t" r="r" b="b"/>
              <a:pathLst>
                <a:path w="15338" h="50696" fill="none" extrusionOk="0">
                  <a:moveTo>
                    <a:pt x="1" y="1226"/>
                  </a:moveTo>
                  <a:lnTo>
                    <a:pt x="1" y="1226"/>
                  </a:lnTo>
                  <a:lnTo>
                    <a:pt x="140" y="1479"/>
                  </a:lnTo>
                  <a:lnTo>
                    <a:pt x="253" y="1694"/>
                  </a:lnTo>
                  <a:lnTo>
                    <a:pt x="342" y="1870"/>
                  </a:lnTo>
                  <a:lnTo>
                    <a:pt x="342" y="1870"/>
                  </a:lnTo>
                  <a:lnTo>
                    <a:pt x="759" y="3020"/>
                  </a:lnTo>
                  <a:lnTo>
                    <a:pt x="1176" y="4170"/>
                  </a:lnTo>
                  <a:lnTo>
                    <a:pt x="1580" y="5319"/>
                  </a:lnTo>
                  <a:lnTo>
                    <a:pt x="2009" y="6469"/>
                  </a:lnTo>
                  <a:lnTo>
                    <a:pt x="2009" y="6469"/>
                  </a:lnTo>
                  <a:lnTo>
                    <a:pt x="2439" y="7643"/>
                  </a:lnTo>
                  <a:lnTo>
                    <a:pt x="2856" y="8818"/>
                  </a:lnTo>
                  <a:lnTo>
                    <a:pt x="3273" y="9993"/>
                  </a:lnTo>
                  <a:lnTo>
                    <a:pt x="3677" y="11181"/>
                  </a:lnTo>
                  <a:lnTo>
                    <a:pt x="4069" y="12355"/>
                  </a:lnTo>
                  <a:lnTo>
                    <a:pt x="4435" y="13543"/>
                  </a:lnTo>
                  <a:lnTo>
                    <a:pt x="4801" y="14743"/>
                  </a:lnTo>
                  <a:lnTo>
                    <a:pt x="5130" y="15943"/>
                  </a:lnTo>
                  <a:lnTo>
                    <a:pt x="5446" y="17143"/>
                  </a:lnTo>
                  <a:lnTo>
                    <a:pt x="5736" y="18343"/>
                  </a:lnTo>
                  <a:lnTo>
                    <a:pt x="6002" y="19556"/>
                  </a:lnTo>
                  <a:lnTo>
                    <a:pt x="6242" y="20781"/>
                  </a:lnTo>
                  <a:lnTo>
                    <a:pt x="6355" y="21388"/>
                  </a:lnTo>
                  <a:lnTo>
                    <a:pt x="6444" y="22007"/>
                  </a:lnTo>
                  <a:lnTo>
                    <a:pt x="6545" y="22626"/>
                  </a:lnTo>
                  <a:lnTo>
                    <a:pt x="6621" y="23245"/>
                  </a:lnTo>
                  <a:lnTo>
                    <a:pt x="6696" y="23864"/>
                  </a:lnTo>
                  <a:lnTo>
                    <a:pt x="6760" y="24483"/>
                  </a:lnTo>
                  <a:lnTo>
                    <a:pt x="6823" y="25102"/>
                  </a:lnTo>
                  <a:lnTo>
                    <a:pt x="6873" y="25733"/>
                  </a:lnTo>
                  <a:lnTo>
                    <a:pt x="6873" y="25733"/>
                  </a:lnTo>
                  <a:lnTo>
                    <a:pt x="6962" y="27249"/>
                  </a:lnTo>
                  <a:lnTo>
                    <a:pt x="7038" y="28753"/>
                  </a:lnTo>
                  <a:lnTo>
                    <a:pt x="7101" y="30269"/>
                  </a:lnTo>
                  <a:lnTo>
                    <a:pt x="7139" y="31784"/>
                  </a:lnTo>
                  <a:lnTo>
                    <a:pt x="7164" y="33300"/>
                  </a:lnTo>
                  <a:lnTo>
                    <a:pt x="7164" y="34816"/>
                  </a:lnTo>
                  <a:lnTo>
                    <a:pt x="7151" y="36332"/>
                  </a:lnTo>
                  <a:lnTo>
                    <a:pt x="7101" y="37835"/>
                  </a:lnTo>
                  <a:lnTo>
                    <a:pt x="7050" y="39351"/>
                  </a:lnTo>
                  <a:lnTo>
                    <a:pt x="6962" y="40867"/>
                  </a:lnTo>
                  <a:lnTo>
                    <a:pt x="6848" y="42371"/>
                  </a:lnTo>
                  <a:lnTo>
                    <a:pt x="6722" y="43886"/>
                  </a:lnTo>
                  <a:lnTo>
                    <a:pt x="6570" y="45390"/>
                  </a:lnTo>
                  <a:lnTo>
                    <a:pt x="6393" y="46893"/>
                  </a:lnTo>
                  <a:lnTo>
                    <a:pt x="6191" y="48409"/>
                  </a:lnTo>
                  <a:lnTo>
                    <a:pt x="5951" y="49912"/>
                  </a:lnTo>
                  <a:lnTo>
                    <a:pt x="5951" y="49912"/>
                  </a:lnTo>
                  <a:lnTo>
                    <a:pt x="5926" y="50013"/>
                  </a:lnTo>
                  <a:lnTo>
                    <a:pt x="5926" y="50013"/>
                  </a:lnTo>
                  <a:lnTo>
                    <a:pt x="5976" y="50190"/>
                  </a:lnTo>
                  <a:lnTo>
                    <a:pt x="6039" y="50367"/>
                  </a:lnTo>
                  <a:lnTo>
                    <a:pt x="6103" y="50531"/>
                  </a:lnTo>
                  <a:lnTo>
                    <a:pt x="6191" y="50695"/>
                  </a:lnTo>
                  <a:lnTo>
                    <a:pt x="6191" y="50695"/>
                  </a:lnTo>
                  <a:lnTo>
                    <a:pt x="6545" y="49028"/>
                  </a:lnTo>
                  <a:lnTo>
                    <a:pt x="6722" y="48194"/>
                  </a:lnTo>
                  <a:lnTo>
                    <a:pt x="6886" y="47373"/>
                  </a:lnTo>
                  <a:lnTo>
                    <a:pt x="7038" y="46539"/>
                  </a:lnTo>
                  <a:lnTo>
                    <a:pt x="7164" y="45693"/>
                  </a:lnTo>
                  <a:lnTo>
                    <a:pt x="7265" y="44859"/>
                  </a:lnTo>
                  <a:lnTo>
                    <a:pt x="7303" y="44442"/>
                  </a:lnTo>
                  <a:lnTo>
                    <a:pt x="7341" y="44025"/>
                  </a:lnTo>
                  <a:lnTo>
                    <a:pt x="7341" y="44025"/>
                  </a:lnTo>
                  <a:lnTo>
                    <a:pt x="7391" y="43078"/>
                  </a:lnTo>
                  <a:lnTo>
                    <a:pt x="7442" y="42131"/>
                  </a:lnTo>
                  <a:lnTo>
                    <a:pt x="7518" y="40248"/>
                  </a:lnTo>
                  <a:lnTo>
                    <a:pt x="7568" y="38353"/>
                  </a:lnTo>
                  <a:lnTo>
                    <a:pt x="7606" y="36458"/>
                  </a:lnTo>
                  <a:lnTo>
                    <a:pt x="7644" y="32681"/>
                  </a:lnTo>
                  <a:lnTo>
                    <a:pt x="7669" y="30786"/>
                  </a:lnTo>
                  <a:lnTo>
                    <a:pt x="7707" y="28892"/>
                  </a:lnTo>
                  <a:lnTo>
                    <a:pt x="7707" y="28892"/>
                  </a:lnTo>
                  <a:lnTo>
                    <a:pt x="7720" y="28171"/>
                  </a:lnTo>
                  <a:lnTo>
                    <a:pt x="7720" y="28171"/>
                  </a:lnTo>
                  <a:lnTo>
                    <a:pt x="7935" y="28513"/>
                  </a:lnTo>
                  <a:lnTo>
                    <a:pt x="8036" y="28677"/>
                  </a:lnTo>
                  <a:lnTo>
                    <a:pt x="8124" y="28854"/>
                  </a:lnTo>
                  <a:lnTo>
                    <a:pt x="8124" y="28854"/>
                  </a:lnTo>
                  <a:lnTo>
                    <a:pt x="8452" y="29574"/>
                  </a:lnTo>
                  <a:lnTo>
                    <a:pt x="8756" y="30306"/>
                  </a:lnTo>
                  <a:lnTo>
                    <a:pt x="9046" y="31039"/>
                  </a:lnTo>
                  <a:lnTo>
                    <a:pt x="9362" y="31772"/>
                  </a:lnTo>
                  <a:lnTo>
                    <a:pt x="9678" y="32492"/>
                  </a:lnTo>
                  <a:lnTo>
                    <a:pt x="9842" y="32846"/>
                  </a:lnTo>
                  <a:lnTo>
                    <a:pt x="10019" y="33199"/>
                  </a:lnTo>
                  <a:lnTo>
                    <a:pt x="10196" y="33540"/>
                  </a:lnTo>
                  <a:lnTo>
                    <a:pt x="10385" y="33881"/>
                  </a:lnTo>
                  <a:lnTo>
                    <a:pt x="10588" y="34223"/>
                  </a:lnTo>
                  <a:lnTo>
                    <a:pt x="10802" y="34538"/>
                  </a:lnTo>
                  <a:lnTo>
                    <a:pt x="10802" y="34538"/>
                  </a:lnTo>
                  <a:lnTo>
                    <a:pt x="11194" y="35119"/>
                  </a:lnTo>
                  <a:lnTo>
                    <a:pt x="11573" y="35713"/>
                  </a:lnTo>
                  <a:lnTo>
                    <a:pt x="11914" y="36294"/>
                  </a:lnTo>
                  <a:lnTo>
                    <a:pt x="12255" y="36888"/>
                  </a:lnTo>
                  <a:lnTo>
                    <a:pt x="12558" y="37494"/>
                  </a:lnTo>
                  <a:lnTo>
                    <a:pt x="12849" y="38101"/>
                  </a:lnTo>
                  <a:lnTo>
                    <a:pt x="13102" y="38720"/>
                  </a:lnTo>
                  <a:lnTo>
                    <a:pt x="13342" y="39339"/>
                  </a:lnTo>
                  <a:lnTo>
                    <a:pt x="13544" y="39970"/>
                  </a:lnTo>
                  <a:lnTo>
                    <a:pt x="13721" y="40602"/>
                  </a:lnTo>
                  <a:lnTo>
                    <a:pt x="13809" y="40930"/>
                  </a:lnTo>
                  <a:lnTo>
                    <a:pt x="13872" y="41259"/>
                  </a:lnTo>
                  <a:lnTo>
                    <a:pt x="13935" y="41587"/>
                  </a:lnTo>
                  <a:lnTo>
                    <a:pt x="13999" y="41916"/>
                  </a:lnTo>
                  <a:lnTo>
                    <a:pt x="14049" y="42244"/>
                  </a:lnTo>
                  <a:lnTo>
                    <a:pt x="14087" y="42585"/>
                  </a:lnTo>
                  <a:lnTo>
                    <a:pt x="14125" y="42926"/>
                  </a:lnTo>
                  <a:lnTo>
                    <a:pt x="14138" y="43267"/>
                  </a:lnTo>
                  <a:lnTo>
                    <a:pt x="14163" y="43609"/>
                  </a:lnTo>
                  <a:lnTo>
                    <a:pt x="14163" y="43962"/>
                  </a:lnTo>
                  <a:lnTo>
                    <a:pt x="14163" y="44316"/>
                  </a:lnTo>
                  <a:lnTo>
                    <a:pt x="14150" y="44670"/>
                  </a:lnTo>
                  <a:lnTo>
                    <a:pt x="14150" y="44670"/>
                  </a:lnTo>
                  <a:lnTo>
                    <a:pt x="14150" y="44758"/>
                  </a:lnTo>
                  <a:lnTo>
                    <a:pt x="14176" y="44847"/>
                  </a:lnTo>
                  <a:lnTo>
                    <a:pt x="14201" y="44935"/>
                  </a:lnTo>
                  <a:lnTo>
                    <a:pt x="14239" y="45023"/>
                  </a:lnTo>
                  <a:lnTo>
                    <a:pt x="14314" y="45200"/>
                  </a:lnTo>
                  <a:lnTo>
                    <a:pt x="14390" y="45377"/>
                  </a:lnTo>
                  <a:lnTo>
                    <a:pt x="14390" y="45377"/>
                  </a:lnTo>
                  <a:lnTo>
                    <a:pt x="14517" y="45213"/>
                  </a:lnTo>
                  <a:lnTo>
                    <a:pt x="14643" y="45049"/>
                  </a:lnTo>
                  <a:lnTo>
                    <a:pt x="14706" y="44960"/>
                  </a:lnTo>
                  <a:lnTo>
                    <a:pt x="14757" y="44884"/>
                  </a:lnTo>
                  <a:lnTo>
                    <a:pt x="14795" y="44796"/>
                  </a:lnTo>
                  <a:lnTo>
                    <a:pt x="14820" y="44708"/>
                  </a:lnTo>
                  <a:lnTo>
                    <a:pt x="14820" y="44708"/>
                  </a:lnTo>
                  <a:lnTo>
                    <a:pt x="14971" y="43950"/>
                  </a:lnTo>
                  <a:lnTo>
                    <a:pt x="15098" y="43204"/>
                  </a:lnTo>
                  <a:lnTo>
                    <a:pt x="15338" y="41688"/>
                  </a:lnTo>
                  <a:lnTo>
                    <a:pt x="15338" y="41688"/>
                  </a:lnTo>
                  <a:lnTo>
                    <a:pt x="15338" y="39768"/>
                  </a:lnTo>
                  <a:lnTo>
                    <a:pt x="15338" y="39768"/>
                  </a:lnTo>
                  <a:lnTo>
                    <a:pt x="15161" y="38783"/>
                  </a:lnTo>
                  <a:lnTo>
                    <a:pt x="14984" y="37810"/>
                  </a:lnTo>
                  <a:lnTo>
                    <a:pt x="14984" y="37810"/>
                  </a:lnTo>
                  <a:lnTo>
                    <a:pt x="14832" y="37090"/>
                  </a:lnTo>
                  <a:lnTo>
                    <a:pt x="14656" y="36383"/>
                  </a:lnTo>
                  <a:lnTo>
                    <a:pt x="14453" y="35675"/>
                  </a:lnTo>
                  <a:lnTo>
                    <a:pt x="14239" y="34993"/>
                  </a:lnTo>
                  <a:lnTo>
                    <a:pt x="13986" y="34311"/>
                  </a:lnTo>
                  <a:lnTo>
                    <a:pt x="13721" y="33654"/>
                  </a:lnTo>
                  <a:lnTo>
                    <a:pt x="13430" y="32997"/>
                  </a:lnTo>
                  <a:lnTo>
                    <a:pt x="13114" y="32353"/>
                  </a:lnTo>
                  <a:lnTo>
                    <a:pt x="12786" y="31721"/>
                  </a:lnTo>
                  <a:lnTo>
                    <a:pt x="12432" y="31090"/>
                  </a:lnTo>
                  <a:lnTo>
                    <a:pt x="12053" y="30483"/>
                  </a:lnTo>
                  <a:lnTo>
                    <a:pt x="11661" y="29877"/>
                  </a:lnTo>
                  <a:lnTo>
                    <a:pt x="11257" y="29283"/>
                  </a:lnTo>
                  <a:lnTo>
                    <a:pt x="10815" y="28702"/>
                  </a:lnTo>
                  <a:lnTo>
                    <a:pt x="10373" y="28134"/>
                  </a:lnTo>
                  <a:lnTo>
                    <a:pt x="9905" y="27565"/>
                  </a:lnTo>
                  <a:lnTo>
                    <a:pt x="9905" y="27565"/>
                  </a:lnTo>
                  <a:lnTo>
                    <a:pt x="9627" y="27224"/>
                  </a:lnTo>
                  <a:lnTo>
                    <a:pt x="9362" y="26883"/>
                  </a:lnTo>
                  <a:lnTo>
                    <a:pt x="9109" y="26529"/>
                  </a:lnTo>
                  <a:lnTo>
                    <a:pt x="8869" y="26176"/>
                  </a:lnTo>
                  <a:lnTo>
                    <a:pt x="8642" y="25822"/>
                  </a:lnTo>
                  <a:lnTo>
                    <a:pt x="8440" y="25455"/>
                  </a:lnTo>
                  <a:lnTo>
                    <a:pt x="8238" y="25089"/>
                  </a:lnTo>
                  <a:lnTo>
                    <a:pt x="8061" y="24710"/>
                  </a:lnTo>
                  <a:lnTo>
                    <a:pt x="7884" y="24319"/>
                  </a:lnTo>
                  <a:lnTo>
                    <a:pt x="7732" y="23927"/>
                  </a:lnTo>
                  <a:lnTo>
                    <a:pt x="7593" y="23535"/>
                  </a:lnTo>
                  <a:lnTo>
                    <a:pt x="7454" y="23118"/>
                  </a:lnTo>
                  <a:lnTo>
                    <a:pt x="7341" y="22702"/>
                  </a:lnTo>
                  <a:lnTo>
                    <a:pt x="7227" y="22285"/>
                  </a:lnTo>
                  <a:lnTo>
                    <a:pt x="7126" y="21843"/>
                  </a:lnTo>
                  <a:lnTo>
                    <a:pt x="7038" y="21400"/>
                  </a:lnTo>
                  <a:lnTo>
                    <a:pt x="7038" y="21400"/>
                  </a:lnTo>
                  <a:lnTo>
                    <a:pt x="6785" y="20049"/>
                  </a:lnTo>
                  <a:lnTo>
                    <a:pt x="6494" y="18697"/>
                  </a:lnTo>
                  <a:lnTo>
                    <a:pt x="6191" y="17345"/>
                  </a:lnTo>
                  <a:lnTo>
                    <a:pt x="5863" y="16019"/>
                  </a:lnTo>
                  <a:lnTo>
                    <a:pt x="5496" y="14680"/>
                  </a:lnTo>
                  <a:lnTo>
                    <a:pt x="5130" y="13353"/>
                  </a:lnTo>
                  <a:lnTo>
                    <a:pt x="4726" y="12040"/>
                  </a:lnTo>
                  <a:lnTo>
                    <a:pt x="4309" y="10726"/>
                  </a:lnTo>
                  <a:lnTo>
                    <a:pt x="3879" y="9425"/>
                  </a:lnTo>
                  <a:lnTo>
                    <a:pt x="3437" y="8124"/>
                  </a:lnTo>
                  <a:lnTo>
                    <a:pt x="2969" y="6822"/>
                  </a:lnTo>
                  <a:lnTo>
                    <a:pt x="2489" y="5534"/>
                  </a:lnTo>
                  <a:lnTo>
                    <a:pt x="1997" y="4245"/>
                  </a:lnTo>
                  <a:lnTo>
                    <a:pt x="1491" y="2957"/>
                  </a:lnTo>
                  <a:lnTo>
                    <a:pt x="986" y="1668"/>
                  </a:lnTo>
                  <a:lnTo>
                    <a:pt x="455" y="392"/>
                  </a:lnTo>
                  <a:lnTo>
                    <a:pt x="455" y="392"/>
                  </a:lnTo>
                  <a:lnTo>
                    <a:pt x="291" y="1"/>
                  </a:lnTo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1" name="Google Shape;461;p56"/>
            <p:cNvSpPr/>
            <p:nvPr/>
          </p:nvSpPr>
          <p:spPr>
            <a:xfrm rot="10800000">
              <a:off x="5604809" y="3299721"/>
              <a:ext cx="41838" cy="97147"/>
            </a:xfrm>
            <a:custGeom>
              <a:avLst/>
              <a:gdLst/>
              <a:ahLst/>
              <a:cxnLst/>
              <a:rect l="l" t="t" r="r" b="b"/>
              <a:pathLst>
                <a:path w="6407" h="14339" fill="none" extrusionOk="0">
                  <a:moveTo>
                    <a:pt x="26" y="1"/>
                  </a:moveTo>
                  <a:lnTo>
                    <a:pt x="26" y="1"/>
                  </a:lnTo>
                  <a:lnTo>
                    <a:pt x="279" y="165"/>
                  </a:lnTo>
                  <a:lnTo>
                    <a:pt x="392" y="266"/>
                  </a:lnTo>
                  <a:lnTo>
                    <a:pt x="494" y="367"/>
                  </a:lnTo>
                  <a:lnTo>
                    <a:pt x="494" y="367"/>
                  </a:lnTo>
                  <a:lnTo>
                    <a:pt x="1024" y="999"/>
                  </a:lnTo>
                  <a:lnTo>
                    <a:pt x="1529" y="1631"/>
                  </a:lnTo>
                  <a:lnTo>
                    <a:pt x="2022" y="2275"/>
                  </a:lnTo>
                  <a:lnTo>
                    <a:pt x="2502" y="2932"/>
                  </a:lnTo>
                  <a:lnTo>
                    <a:pt x="2970" y="3601"/>
                  </a:lnTo>
                  <a:lnTo>
                    <a:pt x="3412" y="4271"/>
                  </a:lnTo>
                  <a:lnTo>
                    <a:pt x="3816" y="4966"/>
                  </a:lnTo>
                  <a:lnTo>
                    <a:pt x="4220" y="5660"/>
                  </a:lnTo>
                  <a:lnTo>
                    <a:pt x="4587" y="6368"/>
                  </a:lnTo>
                  <a:lnTo>
                    <a:pt x="4751" y="6734"/>
                  </a:lnTo>
                  <a:lnTo>
                    <a:pt x="4915" y="7100"/>
                  </a:lnTo>
                  <a:lnTo>
                    <a:pt x="5080" y="7467"/>
                  </a:lnTo>
                  <a:lnTo>
                    <a:pt x="5231" y="7846"/>
                  </a:lnTo>
                  <a:lnTo>
                    <a:pt x="5370" y="8212"/>
                  </a:lnTo>
                  <a:lnTo>
                    <a:pt x="5509" y="8591"/>
                  </a:lnTo>
                  <a:lnTo>
                    <a:pt x="5635" y="8983"/>
                  </a:lnTo>
                  <a:lnTo>
                    <a:pt x="5762" y="9374"/>
                  </a:lnTo>
                  <a:lnTo>
                    <a:pt x="5875" y="9766"/>
                  </a:lnTo>
                  <a:lnTo>
                    <a:pt x="5977" y="10158"/>
                  </a:lnTo>
                  <a:lnTo>
                    <a:pt x="6065" y="10562"/>
                  </a:lnTo>
                  <a:lnTo>
                    <a:pt x="6153" y="10966"/>
                  </a:lnTo>
                  <a:lnTo>
                    <a:pt x="6229" y="11383"/>
                  </a:lnTo>
                  <a:lnTo>
                    <a:pt x="6292" y="11787"/>
                  </a:lnTo>
                  <a:lnTo>
                    <a:pt x="6292" y="11787"/>
                  </a:lnTo>
                  <a:lnTo>
                    <a:pt x="6330" y="12052"/>
                  </a:lnTo>
                  <a:lnTo>
                    <a:pt x="6356" y="12330"/>
                  </a:lnTo>
                  <a:lnTo>
                    <a:pt x="6381" y="12861"/>
                  </a:lnTo>
                  <a:lnTo>
                    <a:pt x="6406" y="13935"/>
                  </a:lnTo>
                  <a:lnTo>
                    <a:pt x="6406" y="13935"/>
                  </a:lnTo>
                  <a:lnTo>
                    <a:pt x="6406" y="14011"/>
                  </a:lnTo>
                  <a:lnTo>
                    <a:pt x="6381" y="14086"/>
                  </a:lnTo>
                  <a:lnTo>
                    <a:pt x="6292" y="14339"/>
                  </a:lnTo>
                  <a:lnTo>
                    <a:pt x="6292" y="14339"/>
                  </a:lnTo>
                  <a:lnTo>
                    <a:pt x="6179" y="13859"/>
                  </a:lnTo>
                  <a:lnTo>
                    <a:pt x="6179" y="13859"/>
                  </a:lnTo>
                  <a:lnTo>
                    <a:pt x="6090" y="13455"/>
                  </a:lnTo>
                  <a:lnTo>
                    <a:pt x="5977" y="13063"/>
                  </a:lnTo>
                  <a:lnTo>
                    <a:pt x="5863" y="12671"/>
                  </a:lnTo>
                  <a:lnTo>
                    <a:pt x="5724" y="12292"/>
                  </a:lnTo>
                  <a:lnTo>
                    <a:pt x="5572" y="11914"/>
                  </a:lnTo>
                  <a:lnTo>
                    <a:pt x="5408" y="11535"/>
                  </a:lnTo>
                  <a:lnTo>
                    <a:pt x="5231" y="11168"/>
                  </a:lnTo>
                  <a:lnTo>
                    <a:pt x="5054" y="10814"/>
                  </a:lnTo>
                  <a:lnTo>
                    <a:pt x="4675" y="10094"/>
                  </a:lnTo>
                  <a:lnTo>
                    <a:pt x="4271" y="9387"/>
                  </a:lnTo>
                  <a:lnTo>
                    <a:pt x="3437" y="7972"/>
                  </a:lnTo>
                  <a:lnTo>
                    <a:pt x="3437" y="7972"/>
                  </a:lnTo>
                  <a:lnTo>
                    <a:pt x="3184" y="7530"/>
                  </a:lnTo>
                  <a:lnTo>
                    <a:pt x="2944" y="7075"/>
                  </a:lnTo>
                  <a:lnTo>
                    <a:pt x="2717" y="6620"/>
                  </a:lnTo>
                  <a:lnTo>
                    <a:pt x="2490" y="6166"/>
                  </a:lnTo>
                  <a:lnTo>
                    <a:pt x="2060" y="5243"/>
                  </a:lnTo>
                  <a:lnTo>
                    <a:pt x="1643" y="4296"/>
                  </a:lnTo>
                  <a:lnTo>
                    <a:pt x="1239" y="3361"/>
                  </a:lnTo>
                  <a:lnTo>
                    <a:pt x="847" y="2414"/>
                  </a:lnTo>
                  <a:lnTo>
                    <a:pt x="443" y="1466"/>
                  </a:lnTo>
                  <a:lnTo>
                    <a:pt x="39" y="532"/>
                  </a:lnTo>
                  <a:lnTo>
                    <a:pt x="39" y="532"/>
                  </a:lnTo>
                  <a:lnTo>
                    <a:pt x="13" y="468"/>
                  </a:lnTo>
                  <a:lnTo>
                    <a:pt x="1" y="405"/>
                  </a:lnTo>
                  <a:lnTo>
                    <a:pt x="13" y="266"/>
                  </a:lnTo>
                  <a:lnTo>
                    <a:pt x="26" y="127"/>
                  </a:lnTo>
                  <a:lnTo>
                    <a:pt x="26" y="1"/>
                  </a:lnTo>
                  <a:lnTo>
                    <a:pt x="26" y="1"/>
                  </a:lnTo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2" name="Google Shape;462;p56"/>
            <p:cNvSpPr/>
            <p:nvPr/>
          </p:nvSpPr>
          <p:spPr>
            <a:xfrm rot="10800000">
              <a:off x="5626097" y="3197357"/>
              <a:ext cx="65594" cy="49390"/>
            </a:xfrm>
            <a:custGeom>
              <a:avLst/>
              <a:gdLst/>
              <a:ahLst/>
              <a:cxnLst/>
              <a:rect l="l" t="t" r="r" b="b"/>
              <a:pathLst>
                <a:path w="10045" h="7290" extrusionOk="0">
                  <a:moveTo>
                    <a:pt x="1113" y="1441"/>
                  </a:moveTo>
                  <a:lnTo>
                    <a:pt x="1201" y="1453"/>
                  </a:lnTo>
                  <a:lnTo>
                    <a:pt x="1302" y="1466"/>
                  </a:lnTo>
                  <a:lnTo>
                    <a:pt x="1403" y="1491"/>
                  </a:lnTo>
                  <a:lnTo>
                    <a:pt x="1530" y="1529"/>
                  </a:lnTo>
                  <a:lnTo>
                    <a:pt x="1656" y="1580"/>
                  </a:lnTo>
                  <a:lnTo>
                    <a:pt x="1795" y="1655"/>
                  </a:lnTo>
                  <a:lnTo>
                    <a:pt x="1972" y="1858"/>
                  </a:lnTo>
                  <a:lnTo>
                    <a:pt x="2035" y="1959"/>
                  </a:lnTo>
                  <a:lnTo>
                    <a:pt x="2111" y="2072"/>
                  </a:lnTo>
                  <a:lnTo>
                    <a:pt x="2224" y="2300"/>
                  </a:lnTo>
                  <a:lnTo>
                    <a:pt x="2313" y="2552"/>
                  </a:lnTo>
                  <a:lnTo>
                    <a:pt x="2389" y="2780"/>
                  </a:lnTo>
                  <a:lnTo>
                    <a:pt x="2452" y="3020"/>
                  </a:lnTo>
                  <a:lnTo>
                    <a:pt x="2515" y="3260"/>
                  </a:lnTo>
                  <a:lnTo>
                    <a:pt x="2565" y="3512"/>
                  </a:lnTo>
                  <a:lnTo>
                    <a:pt x="2603" y="3765"/>
                  </a:lnTo>
                  <a:lnTo>
                    <a:pt x="2629" y="4005"/>
                  </a:lnTo>
                  <a:lnTo>
                    <a:pt x="2667" y="4510"/>
                  </a:lnTo>
                  <a:lnTo>
                    <a:pt x="2679" y="4586"/>
                  </a:lnTo>
                  <a:lnTo>
                    <a:pt x="2717" y="4662"/>
                  </a:lnTo>
                  <a:lnTo>
                    <a:pt x="2755" y="4725"/>
                  </a:lnTo>
                  <a:lnTo>
                    <a:pt x="2806" y="4776"/>
                  </a:lnTo>
                  <a:lnTo>
                    <a:pt x="2835" y="4793"/>
                  </a:lnTo>
                  <a:lnTo>
                    <a:pt x="2835" y="4793"/>
                  </a:lnTo>
                  <a:lnTo>
                    <a:pt x="2768" y="4814"/>
                  </a:lnTo>
                  <a:lnTo>
                    <a:pt x="2629" y="4877"/>
                  </a:lnTo>
                  <a:lnTo>
                    <a:pt x="2477" y="4940"/>
                  </a:lnTo>
                  <a:lnTo>
                    <a:pt x="2420" y="4977"/>
                  </a:lnTo>
                  <a:lnTo>
                    <a:pt x="2420" y="4977"/>
                  </a:lnTo>
                  <a:lnTo>
                    <a:pt x="2098" y="4586"/>
                  </a:lnTo>
                  <a:lnTo>
                    <a:pt x="1757" y="4144"/>
                  </a:lnTo>
                  <a:lnTo>
                    <a:pt x="1441" y="3689"/>
                  </a:lnTo>
                  <a:lnTo>
                    <a:pt x="1289" y="3462"/>
                  </a:lnTo>
                  <a:lnTo>
                    <a:pt x="1138" y="3222"/>
                  </a:lnTo>
                  <a:lnTo>
                    <a:pt x="1037" y="3083"/>
                  </a:lnTo>
                  <a:lnTo>
                    <a:pt x="948" y="2919"/>
                  </a:lnTo>
                  <a:lnTo>
                    <a:pt x="860" y="2754"/>
                  </a:lnTo>
                  <a:lnTo>
                    <a:pt x="797" y="2565"/>
                  </a:lnTo>
                  <a:lnTo>
                    <a:pt x="734" y="2388"/>
                  </a:lnTo>
                  <a:lnTo>
                    <a:pt x="696" y="2211"/>
                  </a:lnTo>
                  <a:lnTo>
                    <a:pt x="670" y="2034"/>
                  </a:lnTo>
                  <a:lnTo>
                    <a:pt x="670" y="1883"/>
                  </a:lnTo>
                  <a:lnTo>
                    <a:pt x="696" y="1744"/>
                  </a:lnTo>
                  <a:lnTo>
                    <a:pt x="721" y="1681"/>
                  </a:lnTo>
                  <a:lnTo>
                    <a:pt x="759" y="1618"/>
                  </a:lnTo>
                  <a:lnTo>
                    <a:pt x="797" y="1567"/>
                  </a:lnTo>
                  <a:lnTo>
                    <a:pt x="835" y="1529"/>
                  </a:lnTo>
                  <a:lnTo>
                    <a:pt x="898" y="1491"/>
                  </a:lnTo>
                  <a:lnTo>
                    <a:pt x="961" y="1466"/>
                  </a:lnTo>
                  <a:lnTo>
                    <a:pt x="1024" y="1453"/>
                  </a:lnTo>
                  <a:lnTo>
                    <a:pt x="1113" y="1441"/>
                  </a:lnTo>
                  <a:close/>
                  <a:moveTo>
                    <a:pt x="4145" y="695"/>
                  </a:moveTo>
                  <a:lnTo>
                    <a:pt x="4195" y="721"/>
                  </a:lnTo>
                  <a:lnTo>
                    <a:pt x="4233" y="746"/>
                  </a:lnTo>
                  <a:lnTo>
                    <a:pt x="4284" y="771"/>
                  </a:lnTo>
                  <a:lnTo>
                    <a:pt x="4322" y="822"/>
                  </a:lnTo>
                  <a:lnTo>
                    <a:pt x="4397" y="935"/>
                  </a:lnTo>
                  <a:lnTo>
                    <a:pt x="4473" y="1074"/>
                  </a:lnTo>
                  <a:lnTo>
                    <a:pt x="4536" y="1226"/>
                  </a:lnTo>
                  <a:lnTo>
                    <a:pt x="4587" y="1378"/>
                  </a:lnTo>
                  <a:lnTo>
                    <a:pt x="4675" y="1693"/>
                  </a:lnTo>
                  <a:lnTo>
                    <a:pt x="4738" y="1921"/>
                  </a:lnTo>
                  <a:lnTo>
                    <a:pt x="4751" y="2022"/>
                  </a:lnTo>
                  <a:lnTo>
                    <a:pt x="4764" y="2300"/>
                  </a:lnTo>
                  <a:lnTo>
                    <a:pt x="4738" y="2578"/>
                  </a:lnTo>
                  <a:lnTo>
                    <a:pt x="4713" y="2856"/>
                  </a:lnTo>
                  <a:lnTo>
                    <a:pt x="4688" y="3121"/>
                  </a:lnTo>
                  <a:lnTo>
                    <a:pt x="4637" y="3424"/>
                  </a:lnTo>
                  <a:lnTo>
                    <a:pt x="4591" y="3689"/>
                  </a:lnTo>
                  <a:lnTo>
                    <a:pt x="4562" y="3803"/>
                  </a:lnTo>
                  <a:lnTo>
                    <a:pt x="4461" y="4296"/>
                  </a:lnTo>
                  <a:lnTo>
                    <a:pt x="4448" y="4384"/>
                  </a:lnTo>
                  <a:lnTo>
                    <a:pt x="4448" y="4473"/>
                  </a:lnTo>
                  <a:lnTo>
                    <a:pt x="4473" y="4536"/>
                  </a:lnTo>
                  <a:lnTo>
                    <a:pt x="4511" y="4599"/>
                  </a:lnTo>
                  <a:lnTo>
                    <a:pt x="4562" y="4649"/>
                  </a:lnTo>
                  <a:lnTo>
                    <a:pt x="4612" y="4700"/>
                  </a:lnTo>
                  <a:lnTo>
                    <a:pt x="4675" y="4725"/>
                  </a:lnTo>
                  <a:lnTo>
                    <a:pt x="4751" y="4750"/>
                  </a:lnTo>
                  <a:lnTo>
                    <a:pt x="4814" y="4763"/>
                  </a:lnTo>
                  <a:lnTo>
                    <a:pt x="4890" y="4763"/>
                  </a:lnTo>
                  <a:lnTo>
                    <a:pt x="4953" y="4738"/>
                  </a:lnTo>
                  <a:lnTo>
                    <a:pt x="5016" y="4713"/>
                  </a:lnTo>
                  <a:lnTo>
                    <a:pt x="5080" y="4675"/>
                  </a:lnTo>
                  <a:lnTo>
                    <a:pt x="5130" y="4624"/>
                  </a:lnTo>
                  <a:lnTo>
                    <a:pt x="5181" y="4561"/>
                  </a:lnTo>
                  <a:lnTo>
                    <a:pt x="5206" y="4473"/>
                  </a:lnTo>
                  <a:lnTo>
                    <a:pt x="5320" y="3992"/>
                  </a:lnTo>
                  <a:lnTo>
                    <a:pt x="5347" y="3856"/>
                  </a:lnTo>
                  <a:lnTo>
                    <a:pt x="5421" y="3614"/>
                  </a:lnTo>
                  <a:lnTo>
                    <a:pt x="5509" y="3336"/>
                  </a:lnTo>
                  <a:lnTo>
                    <a:pt x="5598" y="3058"/>
                  </a:lnTo>
                  <a:lnTo>
                    <a:pt x="5711" y="2792"/>
                  </a:lnTo>
                  <a:lnTo>
                    <a:pt x="5838" y="2527"/>
                  </a:lnTo>
                  <a:lnTo>
                    <a:pt x="5964" y="2262"/>
                  </a:lnTo>
                  <a:lnTo>
                    <a:pt x="6014" y="2148"/>
                  </a:lnTo>
                  <a:lnTo>
                    <a:pt x="6078" y="2034"/>
                  </a:lnTo>
                  <a:lnTo>
                    <a:pt x="6141" y="1921"/>
                  </a:lnTo>
                  <a:lnTo>
                    <a:pt x="6217" y="1820"/>
                  </a:lnTo>
                  <a:lnTo>
                    <a:pt x="6305" y="1731"/>
                  </a:lnTo>
                  <a:lnTo>
                    <a:pt x="6381" y="1643"/>
                  </a:lnTo>
                  <a:lnTo>
                    <a:pt x="6469" y="1580"/>
                  </a:lnTo>
                  <a:lnTo>
                    <a:pt x="6558" y="1542"/>
                  </a:lnTo>
                  <a:lnTo>
                    <a:pt x="6634" y="1529"/>
                  </a:lnTo>
                  <a:lnTo>
                    <a:pt x="6671" y="1529"/>
                  </a:lnTo>
                  <a:lnTo>
                    <a:pt x="6709" y="1542"/>
                  </a:lnTo>
                  <a:lnTo>
                    <a:pt x="6747" y="1554"/>
                  </a:lnTo>
                  <a:lnTo>
                    <a:pt x="6785" y="1580"/>
                  </a:lnTo>
                  <a:lnTo>
                    <a:pt x="6823" y="1618"/>
                  </a:lnTo>
                  <a:lnTo>
                    <a:pt x="6848" y="1668"/>
                  </a:lnTo>
                  <a:lnTo>
                    <a:pt x="6899" y="1794"/>
                  </a:lnTo>
                  <a:lnTo>
                    <a:pt x="6949" y="1959"/>
                  </a:lnTo>
                  <a:lnTo>
                    <a:pt x="6975" y="2173"/>
                  </a:lnTo>
                  <a:lnTo>
                    <a:pt x="6987" y="2451"/>
                  </a:lnTo>
                  <a:lnTo>
                    <a:pt x="6962" y="2590"/>
                  </a:lnTo>
                  <a:lnTo>
                    <a:pt x="6924" y="2729"/>
                  </a:lnTo>
                  <a:lnTo>
                    <a:pt x="6874" y="2868"/>
                  </a:lnTo>
                  <a:lnTo>
                    <a:pt x="6810" y="3007"/>
                  </a:lnTo>
                  <a:lnTo>
                    <a:pt x="6671" y="3272"/>
                  </a:lnTo>
                  <a:lnTo>
                    <a:pt x="6520" y="3538"/>
                  </a:lnTo>
                  <a:lnTo>
                    <a:pt x="6356" y="3828"/>
                  </a:lnTo>
                  <a:lnTo>
                    <a:pt x="6166" y="4106"/>
                  </a:lnTo>
                  <a:lnTo>
                    <a:pt x="5964" y="4384"/>
                  </a:lnTo>
                  <a:lnTo>
                    <a:pt x="5749" y="4649"/>
                  </a:lnTo>
                  <a:lnTo>
                    <a:pt x="5711" y="4713"/>
                  </a:lnTo>
                  <a:lnTo>
                    <a:pt x="5673" y="4788"/>
                  </a:lnTo>
                  <a:lnTo>
                    <a:pt x="5661" y="4864"/>
                  </a:lnTo>
                  <a:lnTo>
                    <a:pt x="5661" y="4940"/>
                  </a:lnTo>
                  <a:lnTo>
                    <a:pt x="5673" y="5003"/>
                  </a:lnTo>
                  <a:lnTo>
                    <a:pt x="5699" y="5066"/>
                  </a:lnTo>
                  <a:lnTo>
                    <a:pt x="5737" y="5129"/>
                  </a:lnTo>
                  <a:lnTo>
                    <a:pt x="5787" y="5180"/>
                  </a:lnTo>
                  <a:lnTo>
                    <a:pt x="5838" y="5218"/>
                  </a:lnTo>
                  <a:lnTo>
                    <a:pt x="5901" y="5256"/>
                  </a:lnTo>
                  <a:lnTo>
                    <a:pt x="5964" y="5281"/>
                  </a:lnTo>
                  <a:lnTo>
                    <a:pt x="6103" y="5281"/>
                  </a:lnTo>
                  <a:lnTo>
                    <a:pt x="6166" y="5256"/>
                  </a:lnTo>
                  <a:lnTo>
                    <a:pt x="6242" y="5218"/>
                  </a:lnTo>
                  <a:lnTo>
                    <a:pt x="6305" y="5167"/>
                  </a:lnTo>
                  <a:lnTo>
                    <a:pt x="6697" y="4763"/>
                  </a:lnTo>
                  <a:lnTo>
                    <a:pt x="7101" y="4397"/>
                  </a:lnTo>
                  <a:lnTo>
                    <a:pt x="7316" y="4220"/>
                  </a:lnTo>
                  <a:lnTo>
                    <a:pt x="7530" y="4043"/>
                  </a:lnTo>
                  <a:lnTo>
                    <a:pt x="7745" y="3879"/>
                  </a:lnTo>
                  <a:lnTo>
                    <a:pt x="7985" y="3715"/>
                  </a:lnTo>
                  <a:lnTo>
                    <a:pt x="8301" y="3601"/>
                  </a:lnTo>
                  <a:lnTo>
                    <a:pt x="8440" y="3550"/>
                  </a:lnTo>
                  <a:lnTo>
                    <a:pt x="8566" y="3525"/>
                  </a:lnTo>
                  <a:lnTo>
                    <a:pt x="8693" y="3500"/>
                  </a:lnTo>
                  <a:lnTo>
                    <a:pt x="8983" y="3500"/>
                  </a:lnTo>
                  <a:lnTo>
                    <a:pt x="9059" y="3525"/>
                  </a:lnTo>
                  <a:lnTo>
                    <a:pt x="9122" y="3538"/>
                  </a:lnTo>
                  <a:lnTo>
                    <a:pt x="9185" y="3576"/>
                  </a:lnTo>
                  <a:lnTo>
                    <a:pt x="9236" y="3614"/>
                  </a:lnTo>
                  <a:lnTo>
                    <a:pt x="9274" y="3651"/>
                  </a:lnTo>
                  <a:lnTo>
                    <a:pt x="9299" y="3702"/>
                  </a:lnTo>
                  <a:lnTo>
                    <a:pt x="9324" y="3752"/>
                  </a:lnTo>
                  <a:lnTo>
                    <a:pt x="9337" y="3816"/>
                  </a:lnTo>
                  <a:lnTo>
                    <a:pt x="9350" y="3929"/>
                  </a:lnTo>
                  <a:lnTo>
                    <a:pt x="9337" y="4056"/>
                  </a:lnTo>
                  <a:lnTo>
                    <a:pt x="9287" y="4195"/>
                  </a:lnTo>
                  <a:lnTo>
                    <a:pt x="9223" y="4334"/>
                  </a:lnTo>
                  <a:lnTo>
                    <a:pt x="9135" y="4460"/>
                  </a:lnTo>
                  <a:lnTo>
                    <a:pt x="9034" y="4574"/>
                  </a:lnTo>
                  <a:lnTo>
                    <a:pt x="8908" y="4675"/>
                  </a:lnTo>
                  <a:lnTo>
                    <a:pt x="8781" y="4750"/>
                  </a:lnTo>
                  <a:lnTo>
                    <a:pt x="8604" y="4852"/>
                  </a:lnTo>
                  <a:lnTo>
                    <a:pt x="8415" y="4953"/>
                  </a:lnTo>
                  <a:lnTo>
                    <a:pt x="8225" y="5028"/>
                  </a:lnTo>
                  <a:lnTo>
                    <a:pt x="8036" y="5104"/>
                  </a:lnTo>
                  <a:lnTo>
                    <a:pt x="7796" y="5205"/>
                  </a:lnTo>
                  <a:lnTo>
                    <a:pt x="7556" y="5281"/>
                  </a:lnTo>
                  <a:lnTo>
                    <a:pt x="7076" y="5433"/>
                  </a:lnTo>
                  <a:lnTo>
                    <a:pt x="6583" y="5559"/>
                  </a:lnTo>
                  <a:lnTo>
                    <a:pt x="6090" y="5673"/>
                  </a:lnTo>
                  <a:lnTo>
                    <a:pt x="5939" y="5711"/>
                  </a:lnTo>
                  <a:lnTo>
                    <a:pt x="5875" y="5736"/>
                  </a:lnTo>
                  <a:lnTo>
                    <a:pt x="5844" y="5761"/>
                  </a:lnTo>
                  <a:lnTo>
                    <a:pt x="5850" y="5748"/>
                  </a:lnTo>
                  <a:lnTo>
                    <a:pt x="5863" y="5711"/>
                  </a:lnTo>
                  <a:lnTo>
                    <a:pt x="5863" y="5647"/>
                  </a:lnTo>
                  <a:lnTo>
                    <a:pt x="5863" y="5597"/>
                  </a:lnTo>
                  <a:lnTo>
                    <a:pt x="5850" y="5546"/>
                  </a:lnTo>
                  <a:lnTo>
                    <a:pt x="5825" y="5508"/>
                  </a:lnTo>
                  <a:lnTo>
                    <a:pt x="5787" y="5458"/>
                  </a:lnTo>
                  <a:lnTo>
                    <a:pt x="5737" y="5420"/>
                  </a:lnTo>
                  <a:lnTo>
                    <a:pt x="5395" y="5205"/>
                  </a:lnTo>
                  <a:lnTo>
                    <a:pt x="5067" y="5028"/>
                  </a:lnTo>
                  <a:lnTo>
                    <a:pt x="4890" y="4953"/>
                  </a:lnTo>
                  <a:lnTo>
                    <a:pt x="4726" y="4877"/>
                  </a:lnTo>
                  <a:lnTo>
                    <a:pt x="4549" y="4814"/>
                  </a:lnTo>
                  <a:lnTo>
                    <a:pt x="4385" y="4763"/>
                  </a:lnTo>
                  <a:lnTo>
                    <a:pt x="4208" y="4725"/>
                  </a:lnTo>
                  <a:lnTo>
                    <a:pt x="4031" y="4687"/>
                  </a:lnTo>
                  <a:lnTo>
                    <a:pt x="3841" y="4675"/>
                  </a:lnTo>
                  <a:lnTo>
                    <a:pt x="3665" y="4662"/>
                  </a:lnTo>
                  <a:lnTo>
                    <a:pt x="3475" y="4675"/>
                  </a:lnTo>
                  <a:lnTo>
                    <a:pt x="3395" y="4680"/>
                  </a:lnTo>
                  <a:lnTo>
                    <a:pt x="3395" y="4680"/>
                  </a:lnTo>
                  <a:lnTo>
                    <a:pt x="3412" y="4637"/>
                  </a:lnTo>
                  <a:lnTo>
                    <a:pt x="3437" y="4561"/>
                  </a:lnTo>
                  <a:lnTo>
                    <a:pt x="3437" y="4473"/>
                  </a:lnTo>
                  <a:lnTo>
                    <a:pt x="3412" y="4056"/>
                  </a:lnTo>
                  <a:lnTo>
                    <a:pt x="3399" y="3626"/>
                  </a:lnTo>
                  <a:lnTo>
                    <a:pt x="3387" y="3197"/>
                  </a:lnTo>
                  <a:lnTo>
                    <a:pt x="3412" y="2767"/>
                  </a:lnTo>
                  <a:lnTo>
                    <a:pt x="3450" y="2338"/>
                  </a:lnTo>
                  <a:lnTo>
                    <a:pt x="3475" y="2135"/>
                  </a:lnTo>
                  <a:lnTo>
                    <a:pt x="3513" y="1921"/>
                  </a:lnTo>
                  <a:lnTo>
                    <a:pt x="3564" y="1719"/>
                  </a:lnTo>
                  <a:lnTo>
                    <a:pt x="3614" y="1516"/>
                  </a:lnTo>
                  <a:lnTo>
                    <a:pt x="3677" y="1314"/>
                  </a:lnTo>
                  <a:lnTo>
                    <a:pt x="3753" y="1125"/>
                  </a:lnTo>
                  <a:lnTo>
                    <a:pt x="3816" y="1011"/>
                  </a:lnTo>
                  <a:lnTo>
                    <a:pt x="3867" y="910"/>
                  </a:lnTo>
                  <a:lnTo>
                    <a:pt x="3917" y="834"/>
                  </a:lnTo>
                  <a:lnTo>
                    <a:pt x="3968" y="784"/>
                  </a:lnTo>
                  <a:lnTo>
                    <a:pt x="4006" y="733"/>
                  </a:lnTo>
                  <a:lnTo>
                    <a:pt x="4056" y="708"/>
                  </a:lnTo>
                  <a:lnTo>
                    <a:pt x="4107" y="695"/>
                  </a:lnTo>
                  <a:close/>
                  <a:moveTo>
                    <a:pt x="3703" y="5256"/>
                  </a:moveTo>
                  <a:lnTo>
                    <a:pt x="3867" y="5268"/>
                  </a:lnTo>
                  <a:lnTo>
                    <a:pt x="4018" y="5281"/>
                  </a:lnTo>
                  <a:lnTo>
                    <a:pt x="4170" y="5306"/>
                  </a:lnTo>
                  <a:lnTo>
                    <a:pt x="4334" y="5357"/>
                  </a:lnTo>
                  <a:lnTo>
                    <a:pt x="4486" y="5407"/>
                  </a:lnTo>
                  <a:lnTo>
                    <a:pt x="4637" y="5458"/>
                  </a:lnTo>
                  <a:lnTo>
                    <a:pt x="4928" y="5597"/>
                  </a:lnTo>
                  <a:lnTo>
                    <a:pt x="5206" y="5748"/>
                  </a:lnTo>
                  <a:lnTo>
                    <a:pt x="5484" y="5900"/>
                  </a:lnTo>
                  <a:lnTo>
                    <a:pt x="5534" y="5925"/>
                  </a:lnTo>
                  <a:lnTo>
                    <a:pt x="5585" y="5938"/>
                  </a:lnTo>
                  <a:lnTo>
                    <a:pt x="5635" y="5938"/>
                  </a:lnTo>
                  <a:lnTo>
                    <a:pt x="5686" y="5925"/>
                  </a:lnTo>
                  <a:lnTo>
                    <a:pt x="5705" y="5921"/>
                  </a:lnTo>
                  <a:lnTo>
                    <a:pt x="5705" y="5921"/>
                  </a:lnTo>
                  <a:lnTo>
                    <a:pt x="5610" y="6039"/>
                  </a:lnTo>
                  <a:lnTo>
                    <a:pt x="5496" y="6140"/>
                  </a:lnTo>
                  <a:lnTo>
                    <a:pt x="5383" y="6241"/>
                  </a:lnTo>
                  <a:lnTo>
                    <a:pt x="5269" y="6330"/>
                  </a:lnTo>
                  <a:lnTo>
                    <a:pt x="5143" y="6405"/>
                  </a:lnTo>
                  <a:lnTo>
                    <a:pt x="5016" y="6468"/>
                  </a:lnTo>
                  <a:lnTo>
                    <a:pt x="4890" y="6519"/>
                  </a:lnTo>
                  <a:lnTo>
                    <a:pt x="4764" y="6570"/>
                  </a:lnTo>
                  <a:lnTo>
                    <a:pt x="4625" y="6607"/>
                  </a:lnTo>
                  <a:lnTo>
                    <a:pt x="4486" y="6620"/>
                  </a:lnTo>
                  <a:lnTo>
                    <a:pt x="4334" y="6645"/>
                  </a:lnTo>
                  <a:lnTo>
                    <a:pt x="4183" y="6645"/>
                  </a:lnTo>
                  <a:lnTo>
                    <a:pt x="4031" y="6633"/>
                  </a:lnTo>
                  <a:lnTo>
                    <a:pt x="3879" y="6620"/>
                  </a:lnTo>
                  <a:lnTo>
                    <a:pt x="3715" y="6595"/>
                  </a:lnTo>
                  <a:lnTo>
                    <a:pt x="3488" y="6544"/>
                  </a:lnTo>
                  <a:lnTo>
                    <a:pt x="3286" y="6481"/>
                  </a:lnTo>
                  <a:lnTo>
                    <a:pt x="3109" y="6405"/>
                  </a:lnTo>
                  <a:lnTo>
                    <a:pt x="2970" y="6330"/>
                  </a:lnTo>
                  <a:lnTo>
                    <a:pt x="2856" y="6241"/>
                  </a:lnTo>
                  <a:lnTo>
                    <a:pt x="2768" y="6165"/>
                  </a:lnTo>
                  <a:lnTo>
                    <a:pt x="2717" y="6077"/>
                  </a:lnTo>
                  <a:lnTo>
                    <a:pt x="2679" y="5988"/>
                  </a:lnTo>
                  <a:lnTo>
                    <a:pt x="2667" y="5900"/>
                  </a:lnTo>
                  <a:lnTo>
                    <a:pt x="2667" y="5812"/>
                  </a:lnTo>
                  <a:lnTo>
                    <a:pt x="2704" y="5723"/>
                  </a:lnTo>
                  <a:lnTo>
                    <a:pt x="2742" y="5635"/>
                  </a:lnTo>
                  <a:lnTo>
                    <a:pt x="2806" y="5559"/>
                  </a:lnTo>
                  <a:lnTo>
                    <a:pt x="2881" y="5496"/>
                  </a:lnTo>
                  <a:lnTo>
                    <a:pt x="2982" y="5433"/>
                  </a:lnTo>
                  <a:lnTo>
                    <a:pt x="3083" y="5382"/>
                  </a:lnTo>
                  <a:lnTo>
                    <a:pt x="3235" y="5332"/>
                  </a:lnTo>
                  <a:lnTo>
                    <a:pt x="3399" y="5281"/>
                  </a:lnTo>
                  <a:lnTo>
                    <a:pt x="3551" y="5268"/>
                  </a:lnTo>
                  <a:lnTo>
                    <a:pt x="3703" y="5256"/>
                  </a:lnTo>
                  <a:close/>
                  <a:moveTo>
                    <a:pt x="4246" y="1"/>
                  </a:moveTo>
                  <a:lnTo>
                    <a:pt x="4082" y="13"/>
                  </a:lnTo>
                  <a:lnTo>
                    <a:pt x="3917" y="38"/>
                  </a:lnTo>
                  <a:lnTo>
                    <a:pt x="3766" y="89"/>
                  </a:lnTo>
                  <a:lnTo>
                    <a:pt x="3639" y="140"/>
                  </a:lnTo>
                  <a:lnTo>
                    <a:pt x="3513" y="215"/>
                  </a:lnTo>
                  <a:lnTo>
                    <a:pt x="3399" y="316"/>
                  </a:lnTo>
                  <a:lnTo>
                    <a:pt x="3286" y="417"/>
                  </a:lnTo>
                  <a:lnTo>
                    <a:pt x="3197" y="531"/>
                  </a:lnTo>
                  <a:lnTo>
                    <a:pt x="3109" y="657"/>
                  </a:lnTo>
                  <a:lnTo>
                    <a:pt x="3033" y="796"/>
                  </a:lnTo>
                  <a:lnTo>
                    <a:pt x="2957" y="948"/>
                  </a:lnTo>
                  <a:lnTo>
                    <a:pt x="2894" y="1100"/>
                  </a:lnTo>
                  <a:lnTo>
                    <a:pt x="2843" y="1264"/>
                  </a:lnTo>
                  <a:lnTo>
                    <a:pt x="2793" y="1441"/>
                  </a:lnTo>
                  <a:lnTo>
                    <a:pt x="2749" y="1645"/>
                  </a:lnTo>
                  <a:lnTo>
                    <a:pt x="2749" y="1645"/>
                  </a:lnTo>
                  <a:lnTo>
                    <a:pt x="2717" y="1592"/>
                  </a:lnTo>
                  <a:lnTo>
                    <a:pt x="2641" y="1466"/>
                  </a:lnTo>
                  <a:lnTo>
                    <a:pt x="2553" y="1352"/>
                  </a:lnTo>
                  <a:lnTo>
                    <a:pt x="2464" y="1251"/>
                  </a:lnTo>
                  <a:lnTo>
                    <a:pt x="2363" y="1150"/>
                  </a:lnTo>
                  <a:lnTo>
                    <a:pt x="2250" y="1062"/>
                  </a:lnTo>
                  <a:lnTo>
                    <a:pt x="2136" y="986"/>
                  </a:lnTo>
                  <a:lnTo>
                    <a:pt x="2022" y="910"/>
                  </a:lnTo>
                  <a:lnTo>
                    <a:pt x="1896" y="847"/>
                  </a:lnTo>
                  <a:lnTo>
                    <a:pt x="1757" y="796"/>
                  </a:lnTo>
                  <a:lnTo>
                    <a:pt x="1618" y="759"/>
                  </a:lnTo>
                  <a:lnTo>
                    <a:pt x="1466" y="733"/>
                  </a:lnTo>
                  <a:lnTo>
                    <a:pt x="1315" y="708"/>
                  </a:lnTo>
                  <a:lnTo>
                    <a:pt x="1188" y="708"/>
                  </a:lnTo>
                  <a:lnTo>
                    <a:pt x="1062" y="721"/>
                  </a:lnTo>
                  <a:lnTo>
                    <a:pt x="936" y="746"/>
                  </a:lnTo>
                  <a:lnTo>
                    <a:pt x="822" y="796"/>
                  </a:lnTo>
                  <a:lnTo>
                    <a:pt x="708" y="847"/>
                  </a:lnTo>
                  <a:lnTo>
                    <a:pt x="595" y="910"/>
                  </a:lnTo>
                  <a:lnTo>
                    <a:pt x="494" y="986"/>
                  </a:lnTo>
                  <a:lnTo>
                    <a:pt x="392" y="1074"/>
                  </a:lnTo>
                  <a:lnTo>
                    <a:pt x="304" y="1163"/>
                  </a:lnTo>
                  <a:lnTo>
                    <a:pt x="228" y="1264"/>
                  </a:lnTo>
                  <a:lnTo>
                    <a:pt x="165" y="1378"/>
                  </a:lnTo>
                  <a:lnTo>
                    <a:pt x="102" y="1491"/>
                  </a:lnTo>
                  <a:lnTo>
                    <a:pt x="64" y="1605"/>
                  </a:lnTo>
                  <a:lnTo>
                    <a:pt x="26" y="1731"/>
                  </a:lnTo>
                  <a:lnTo>
                    <a:pt x="13" y="1845"/>
                  </a:lnTo>
                  <a:lnTo>
                    <a:pt x="1" y="1971"/>
                  </a:lnTo>
                  <a:lnTo>
                    <a:pt x="26" y="2237"/>
                  </a:lnTo>
                  <a:lnTo>
                    <a:pt x="64" y="2489"/>
                  </a:lnTo>
                  <a:lnTo>
                    <a:pt x="115" y="2729"/>
                  </a:lnTo>
                  <a:lnTo>
                    <a:pt x="190" y="2969"/>
                  </a:lnTo>
                  <a:lnTo>
                    <a:pt x="279" y="3209"/>
                  </a:lnTo>
                  <a:lnTo>
                    <a:pt x="380" y="3437"/>
                  </a:lnTo>
                  <a:lnTo>
                    <a:pt x="494" y="3664"/>
                  </a:lnTo>
                  <a:lnTo>
                    <a:pt x="620" y="3891"/>
                  </a:lnTo>
                  <a:lnTo>
                    <a:pt x="759" y="4106"/>
                  </a:lnTo>
                  <a:lnTo>
                    <a:pt x="910" y="4321"/>
                  </a:lnTo>
                  <a:lnTo>
                    <a:pt x="1062" y="4523"/>
                  </a:lnTo>
                  <a:lnTo>
                    <a:pt x="1226" y="4725"/>
                  </a:lnTo>
                  <a:lnTo>
                    <a:pt x="1391" y="4915"/>
                  </a:lnTo>
                  <a:lnTo>
                    <a:pt x="1567" y="5104"/>
                  </a:lnTo>
                  <a:lnTo>
                    <a:pt x="1921" y="5458"/>
                  </a:lnTo>
                  <a:lnTo>
                    <a:pt x="1972" y="5508"/>
                  </a:lnTo>
                  <a:lnTo>
                    <a:pt x="2035" y="5534"/>
                  </a:lnTo>
                  <a:lnTo>
                    <a:pt x="2090" y="5545"/>
                  </a:lnTo>
                  <a:lnTo>
                    <a:pt x="2090" y="5545"/>
                  </a:lnTo>
                  <a:lnTo>
                    <a:pt x="2123" y="5698"/>
                  </a:lnTo>
                  <a:lnTo>
                    <a:pt x="2174" y="5875"/>
                  </a:lnTo>
                  <a:lnTo>
                    <a:pt x="2237" y="6039"/>
                  </a:lnTo>
                  <a:lnTo>
                    <a:pt x="2313" y="6191"/>
                  </a:lnTo>
                  <a:lnTo>
                    <a:pt x="2389" y="6330"/>
                  </a:lnTo>
                  <a:lnTo>
                    <a:pt x="2490" y="6456"/>
                  </a:lnTo>
                  <a:lnTo>
                    <a:pt x="2578" y="6582"/>
                  </a:lnTo>
                  <a:lnTo>
                    <a:pt x="2692" y="6696"/>
                  </a:lnTo>
                  <a:lnTo>
                    <a:pt x="2793" y="6797"/>
                  </a:lnTo>
                  <a:lnTo>
                    <a:pt x="2919" y="6885"/>
                  </a:lnTo>
                  <a:lnTo>
                    <a:pt x="3046" y="6974"/>
                  </a:lnTo>
                  <a:lnTo>
                    <a:pt x="3172" y="7037"/>
                  </a:lnTo>
                  <a:lnTo>
                    <a:pt x="3298" y="7113"/>
                  </a:lnTo>
                  <a:lnTo>
                    <a:pt x="3437" y="7163"/>
                  </a:lnTo>
                  <a:lnTo>
                    <a:pt x="3589" y="7201"/>
                  </a:lnTo>
                  <a:lnTo>
                    <a:pt x="3728" y="7239"/>
                  </a:lnTo>
                  <a:lnTo>
                    <a:pt x="3879" y="7264"/>
                  </a:lnTo>
                  <a:lnTo>
                    <a:pt x="4031" y="7277"/>
                  </a:lnTo>
                  <a:lnTo>
                    <a:pt x="4183" y="7290"/>
                  </a:lnTo>
                  <a:lnTo>
                    <a:pt x="4334" y="7290"/>
                  </a:lnTo>
                  <a:lnTo>
                    <a:pt x="4486" y="7277"/>
                  </a:lnTo>
                  <a:lnTo>
                    <a:pt x="4650" y="7252"/>
                  </a:lnTo>
                  <a:lnTo>
                    <a:pt x="4802" y="7226"/>
                  </a:lnTo>
                  <a:lnTo>
                    <a:pt x="4953" y="7189"/>
                  </a:lnTo>
                  <a:lnTo>
                    <a:pt x="5105" y="7138"/>
                  </a:lnTo>
                  <a:lnTo>
                    <a:pt x="5256" y="7075"/>
                  </a:lnTo>
                  <a:lnTo>
                    <a:pt x="5408" y="7012"/>
                  </a:lnTo>
                  <a:lnTo>
                    <a:pt x="5547" y="6936"/>
                  </a:lnTo>
                  <a:lnTo>
                    <a:pt x="5699" y="6847"/>
                  </a:lnTo>
                  <a:lnTo>
                    <a:pt x="5838" y="6759"/>
                  </a:lnTo>
                  <a:lnTo>
                    <a:pt x="5964" y="6658"/>
                  </a:lnTo>
                  <a:lnTo>
                    <a:pt x="6103" y="6544"/>
                  </a:lnTo>
                  <a:lnTo>
                    <a:pt x="6191" y="6468"/>
                  </a:lnTo>
                  <a:lnTo>
                    <a:pt x="6292" y="6393"/>
                  </a:lnTo>
                  <a:lnTo>
                    <a:pt x="6393" y="6330"/>
                  </a:lnTo>
                  <a:lnTo>
                    <a:pt x="6507" y="6279"/>
                  </a:lnTo>
                  <a:lnTo>
                    <a:pt x="6760" y="6178"/>
                  </a:lnTo>
                  <a:lnTo>
                    <a:pt x="7025" y="6089"/>
                  </a:lnTo>
                  <a:lnTo>
                    <a:pt x="7316" y="6014"/>
                  </a:lnTo>
                  <a:lnTo>
                    <a:pt x="7619" y="5938"/>
                  </a:lnTo>
                  <a:lnTo>
                    <a:pt x="8225" y="5786"/>
                  </a:lnTo>
                  <a:lnTo>
                    <a:pt x="8529" y="5698"/>
                  </a:lnTo>
                  <a:lnTo>
                    <a:pt x="8819" y="5597"/>
                  </a:lnTo>
                  <a:lnTo>
                    <a:pt x="9097" y="5471"/>
                  </a:lnTo>
                  <a:lnTo>
                    <a:pt x="9223" y="5407"/>
                  </a:lnTo>
                  <a:lnTo>
                    <a:pt x="9337" y="5332"/>
                  </a:lnTo>
                  <a:lnTo>
                    <a:pt x="9463" y="5256"/>
                  </a:lnTo>
                  <a:lnTo>
                    <a:pt x="9565" y="5167"/>
                  </a:lnTo>
                  <a:lnTo>
                    <a:pt x="9666" y="5066"/>
                  </a:lnTo>
                  <a:lnTo>
                    <a:pt x="9754" y="4965"/>
                  </a:lnTo>
                  <a:lnTo>
                    <a:pt x="9830" y="4852"/>
                  </a:lnTo>
                  <a:lnTo>
                    <a:pt x="9906" y="4725"/>
                  </a:lnTo>
                  <a:lnTo>
                    <a:pt x="9956" y="4599"/>
                  </a:lnTo>
                  <a:lnTo>
                    <a:pt x="10007" y="4460"/>
                  </a:lnTo>
                  <a:lnTo>
                    <a:pt x="10032" y="4346"/>
                  </a:lnTo>
                  <a:lnTo>
                    <a:pt x="10045" y="4220"/>
                  </a:lnTo>
                  <a:lnTo>
                    <a:pt x="10045" y="4094"/>
                  </a:lnTo>
                  <a:lnTo>
                    <a:pt x="10032" y="3955"/>
                  </a:lnTo>
                  <a:lnTo>
                    <a:pt x="10007" y="3828"/>
                  </a:lnTo>
                  <a:lnTo>
                    <a:pt x="9969" y="3702"/>
                  </a:lnTo>
                  <a:lnTo>
                    <a:pt x="9931" y="3563"/>
                  </a:lnTo>
                  <a:lnTo>
                    <a:pt x="9868" y="3437"/>
                  </a:lnTo>
                  <a:lnTo>
                    <a:pt x="9805" y="3323"/>
                  </a:lnTo>
                  <a:lnTo>
                    <a:pt x="9729" y="3209"/>
                  </a:lnTo>
                  <a:lnTo>
                    <a:pt x="9640" y="3108"/>
                  </a:lnTo>
                  <a:lnTo>
                    <a:pt x="9552" y="3020"/>
                  </a:lnTo>
                  <a:lnTo>
                    <a:pt x="9438" y="2944"/>
                  </a:lnTo>
                  <a:lnTo>
                    <a:pt x="9324" y="2881"/>
                  </a:lnTo>
                  <a:lnTo>
                    <a:pt x="9211" y="2830"/>
                  </a:lnTo>
                  <a:lnTo>
                    <a:pt x="9084" y="2805"/>
                  </a:lnTo>
                  <a:lnTo>
                    <a:pt x="8819" y="2792"/>
                  </a:lnTo>
                  <a:lnTo>
                    <a:pt x="8579" y="2792"/>
                  </a:lnTo>
                  <a:lnTo>
                    <a:pt x="8339" y="2830"/>
                  </a:lnTo>
                  <a:lnTo>
                    <a:pt x="8099" y="2881"/>
                  </a:lnTo>
                  <a:lnTo>
                    <a:pt x="7872" y="2969"/>
                  </a:lnTo>
                  <a:lnTo>
                    <a:pt x="7657" y="3070"/>
                  </a:lnTo>
                  <a:lnTo>
                    <a:pt x="7587" y="3107"/>
                  </a:lnTo>
                  <a:lnTo>
                    <a:pt x="7619" y="3032"/>
                  </a:lnTo>
                  <a:lnTo>
                    <a:pt x="7669" y="2881"/>
                  </a:lnTo>
                  <a:lnTo>
                    <a:pt x="7720" y="2717"/>
                  </a:lnTo>
                  <a:lnTo>
                    <a:pt x="7758" y="2565"/>
                  </a:lnTo>
                  <a:lnTo>
                    <a:pt x="7796" y="2413"/>
                  </a:lnTo>
                  <a:lnTo>
                    <a:pt x="7808" y="2262"/>
                  </a:lnTo>
                  <a:lnTo>
                    <a:pt x="7821" y="2110"/>
                  </a:lnTo>
                  <a:lnTo>
                    <a:pt x="7821" y="1971"/>
                  </a:lnTo>
                  <a:lnTo>
                    <a:pt x="7796" y="1832"/>
                  </a:lnTo>
                  <a:lnTo>
                    <a:pt x="7758" y="1706"/>
                  </a:lnTo>
                  <a:lnTo>
                    <a:pt x="7707" y="1580"/>
                  </a:lnTo>
                  <a:lnTo>
                    <a:pt x="7644" y="1466"/>
                  </a:lnTo>
                  <a:lnTo>
                    <a:pt x="7568" y="1352"/>
                  </a:lnTo>
                  <a:lnTo>
                    <a:pt x="7467" y="1251"/>
                  </a:lnTo>
                  <a:lnTo>
                    <a:pt x="7341" y="1163"/>
                  </a:lnTo>
                  <a:lnTo>
                    <a:pt x="7202" y="1087"/>
                  </a:lnTo>
                  <a:lnTo>
                    <a:pt x="7038" y="1024"/>
                  </a:lnTo>
                  <a:lnTo>
                    <a:pt x="6886" y="973"/>
                  </a:lnTo>
                  <a:lnTo>
                    <a:pt x="6735" y="935"/>
                  </a:lnTo>
                  <a:lnTo>
                    <a:pt x="6457" y="935"/>
                  </a:lnTo>
                  <a:lnTo>
                    <a:pt x="6318" y="961"/>
                  </a:lnTo>
                  <a:lnTo>
                    <a:pt x="6191" y="999"/>
                  </a:lnTo>
                  <a:lnTo>
                    <a:pt x="6078" y="1049"/>
                  </a:lnTo>
                  <a:lnTo>
                    <a:pt x="5964" y="1112"/>
                  </a:lnTo>
                  <a:lnTo>
                    <a:pt x="5850" y="1188"/>
                  </a:lnTo>
                  <a:lnTo>
                    <a:pt x="5737" y="1276"/>
                  </a:lnTo>
                  <a:lnTo>
                    <a:pt x="5635" y="1378"/>
                  </a:lnTo>
                  <a:lnTo>
                    <a:pt x="5547" y="1479"/>
                  </a:lnTo>
                  <a:lnTo>
                    <a:pt x="5512" y="1522"/>
                  </a:lnTo>
                  <a:lnTo>
                    <a:pt x="5512" y="1522"/>
                  </a:lnTo>
                  <a:lnTo>
                    <a:pt x="5509" y="1491"/>
                  </a:lnTo>
                  <a:lnTo>
                    <a:pt x="5496" y="1314"/>
                  </a:lnTo>
                  <a:lnTo>
                    <a:pt x="5459" y="1138"/>
                  </a:lnTo>
                  <a:lnTo>
                    <a:pt x="5421" y="986"/>
                  </a:lnTo>
                  <a:lnTo>
                    <a:pt x="5370" y="822"/>
                  </a:lnTo>
                  <a:lnTo>
                    <a:pt x="5307" y="683"/>
                  </a:lnTo>
                  <a:lnTo>
                    <a:pt x="5244" y="556"/>
                  </a:lnTo>
                  <a:lnTo>
                    <a:pt x="5155" y="430"/>
                  </a:lnTo>
                  <a:lnTo>
                    <a:pt x="5067" y="316"/>
                  </a:lnTo>
                  <a:lnTo>
                    <a:pt x="4966" y="228"/>
                  </a:lnTo>
                  <a:lnTo>
                    <a:pt x="4852" y="152"/>
                  </a:lnTo>
                  <a:lnTo>
                    <a:pt x="4726" y="89"/>
                  </a:lnTo>
                  <a:lnTo>
                    <a:pt x="4574" y="38"/>
                  </a:lnTo>
                  <a:lnTo>
                    <a:pt x="4423" y="13"/>
                  </a:lnTo>
                  <a:lnTo>
                    <a:pt x="4246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" name="Rectángulo 1">
            <a:extLst>
              <a:ext uri="{FF2B5EF4-FFF2-40B4-BE49-F238E27FC236}">
                <a16:creationId xmlns:a16="http://schemas.microsoft.com/office/drawing/2014/main" id="{966873B2-7290-D643-B438-0BDFC620BC29}"/>
              </a:ext>
            </a:extLst>
          </p:cNvPr>
          <p:cNvSpPr/>
          <p:nvPr/>
        </p:nvSpPr>
        <p:spPr>
          <a:xfrm rot="16200000">
            <a:off x="-1568452" y="2009163"/>
            <a:ext cx="384693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dirty="0" err="1">
                <a:solidFill>
                  <a:schemeClr val="bg2">
                    <a:lumMod val="60000"/>
                    <a:lumOff val="40000"/>
                  </a:schemeClr>
                </a:solidFill>
              </a:rPr>
              <a:t>Clinics</a:t>
            </a:r>
            <a:r>
              <a:rPr lang="es-CO" sz="1000" dirty="0">
                <a:solidFill>
                  <a:schemeClr val="bg2">
                    <a:lumMod val="60000"/>
                    <a:lumOff val="40000"/>
                  </a:schemeClr>
                </a:solidFill>
              </a:rPr>
              <a:t> in </a:t>
            </a:r>
            <a:r>
              <a:rPr lang="es-CO" sz="1000" dirty="0" err="1">
                <a:solidFill>
                  <a:schemeClr val="bg2">
                    <a:lumMod val="60000"/>
                    <a:lumOff val="40000"/>
                  </a:schemeClr>
                </a:solidFill>
              </a:rPr>
              <a:t>Dermatology</a:t>
            </a:r>
            <a:r>
              <a:rPr lang="es-CO" sz="1000" dirty="0">
                <a:solidFill>
                  <a:schemeClr val="bg2">
                    <a:lumMod val="60000"/>
                    <a:lumOff val="40000"/>
                  </a:schemeClr>
                </a:solidFill>
              </a:rPr>
              <a:t> (2017) 35, 173–178/ </a:t>
            </a:r>
            <a:r>
              <a:rPr lang="es-CO" sz="1000" dirty="0" err="1">
                <a:solidFill>
                  <a:schemeClr val="bg2">
                    <a:lumMod val="60000"/>
                    <a:lumOff val="40000"/>
                  </a:schemeClr>
                </a:solidFill>
              </a:rPr>
              <a:t>Dermatol</a:t>
            </a:r>
            <a:r>
              <a:rPr lang="es-CO" sz="1000" dirty="0">
                <a:solidFill>
                  <a:schemeClr val="bg2">
                    <a:lumMod val="60000"/>
                    <a:lumOff val="40000"/>
                  </a:schemeClr>
                </a:solidFill>
              </a:rPr>
              <a:t> </a:t>
            </a:r>
            <a:r>
              <a:rPr lang="es-CO" sz="1000" dirty="0" err="1">
                <a:solidFill>
                  <a:schemeClr val="bg2">
                    <a:lumMod val="60000"/>
                    <a:lumOff val="40000"/>
                  </a:schemeClr>
                </a:solidFill>
              </a:rPr>
              <a:t>Clin</a:t>
            </a:r>
            <a:r>
              <a:rPr lang="es-CO" sz="1000" dirty="0">
                <a:solidFill>
                  <a:schemeClr val="bg2">
                    <a:lumMod val="60000"/>
                    <a:lumOff val="40000"/>
                  </a:schemeClr>
                </a:solidFill>
              </a:rPr>
              <a:t> 37 (2019) 183–193 </a:t>
            </a:r>
          </a:p>
        </p:txBody>
      </p:sp>
    </p:spTree>
    <p:extLst>
      <p:ext uri="{BB962C8B-B14F-4D97-AF65-F5344CB8AC3E}">
        <p14:creationId xmlns:p14="http://schemas.microsoft.com/office/powerpoint/2010/main" val="323021206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Google Shape;211;p39"/>
          <p:cNvSpPr txBox="1">
            <a:spLocks noGrp="1"/>
          </p:cNvSpPr>
          <p:nvPr>
            <p:ph type="title"/>
          </p:nvPr>
        </p:nvSpPr>
        <p:spPr>
          <a:xfrm>
            <a:off x="2319984" y="754719"/>
            <a:ext cx="4278000" cy="860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Retinoides </a:t>
            </a:r>
            <a:r>
              <a:rPr lang="es-ES_tradnl" dirty="0"/>
              <a:t>tópicos</a:t>
            </a:r>
            <a:r>
              <a:rPr lang="en" dirty="0"/>
              <a:t>.</a:t>
            </a:r>
            <a:endParaRPr dirty="0"/>
          </a:p>
        </p:txBody>
      </p:sp>
      <p:sp>
        <p:nvSpPr>
          <p:cNvPr id="212" name="Google Shape;212;p39"/>
          <p:cNvSpPr txBox="1">
            <a:spLocks noGrp="1"/>
          </p:cNvSpPr>
          <p:nvPr>
            <p:ph type="subTitle" idx="1"/>
          </p:nvPr>
        </p:nvSpPr>
        <p:spPr>
          <a:xfrm>
            <a:off x="1925417" y="2431150"/>
            <a:ext cx="5293166" cy="1269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1600"/>
              </a:spcAft>
              <a:buNone/>
            </a:pPr>
            <a:r>
              <a:rPr lang="es-ES_tradnl" dirty="0" err="1"/>
              <a:t>Tretinoina</a:t>
            </a:r>
            <a:r>
              <a:rPr lang="es-ES_tradnl" dirty="0"/>
              <a:t>, </a:t>
            </a:r>
            <a:r>
              <a:rPr lang="es-ES_tradnl" dirty="0" err="1"/>
              <a:t>adapaleno</a:t>
            </a:r>
            <a:r>
              <a:rPr lang="es-ES_tradnl" dirty="0"/>
              <a:t>, </a:t>
            </a:r>
            <a:r>
              <a:rPr lang="es-ES_tradnl" dirty="0" err="1"/>
              <a:t>tazaroteno</a:t>
            </a:r>
            <a:r>
              <a:rPr lang="es-ES_tradnl" dirty="0"/>
              <a:t> e isotretinoina. </a:t>
            </a:r>
          </a:p>
        </p:txBody>
      </p:sp>
    </p:spTree>
    <p:extLst>
      <p:ext uri="{BB962C8B-B14F-4D97-AF65-F5344CB8AC3E}">
        <p14:creationId xmlns:p14="http://schemas.microsoft.com/office/powerpoint/2010/main" val="288343637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7" name="Google Shape;387;p52"/>
          <p:cNvSpPr/>
          <p:nvPr/>
        </p:nvSpPr>
        <p:spPr>
          <a:xfrm>
            <a:off x="1235025" y="2127303"/>
            <a:ext cx="931800" cy="931800"/>
          </a:xfrm>
          <a:prstGeom prst="ellipse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8" name="Google Shape;388;p52"/>
          <p:cNvSpPr/>
          <p:nvPr/>
        </p:nvSpPr>
        <p:spPr>
          <a:xfrm>
            <a:off x="3146383" y="2127303"/>
            <a:ext cx="931800" cy="931800"/>
          </a:xfrm>
          <a:prstGeom prst="ellipse">
            <a:avLst/>
          </a:prstGeom>
          <a:noFill/>
          <a:ln w="19050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9" name="Google Shape;389;p52"/>
          <p:cNvSpPr/>
          <p:nvPr/>
        </p:nvSpPr>
        <p:spPr>
          <a:xfrm>
            <a:off x="5057817" y="2127303"/>
            <a:ext cx="931800" cy="931800"/>
          </a:xfrm>
          <a:prstGeom prst="ellipse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0" name="Google Shape;390;p52"/>
          <p:cNvSpPr/>
          <p:nvPr/>
        </p:nvSpPr>
        <p:spPr>
          <a:xfrm>
            <a:off x="6969250" y="2127303"/>
            <a:ext cx="931800" cy="931800"/>
          </a:xfrm>
          <a:prstGeom prst="ellipse">
            <a:avLst/>
          </a:prstGeom>
          <a:noFill/>
          <a:ln w="19050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1" name="Google Shape;391;p52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es-ES" dirty="0"/>
              <a:t>Retinoides: Derivados de la vitamina A. </a:t>
            </a:r>
            <a:br>
              <a:rPr lang="es-CO" dirty="0"/>
            </a:br>
            <a:endParaRPr dirty="0"/>
          </a:p>
        </p:txBody>
      </p:sp>
      <p:sp>
        <p:nvSpPr>
          <p:cNvPr id="392" name="Google Shape;392;p52"/>
          <p:cNvSpPr/>
          <p:nvPr/>
        </p:nvSpPr>
        <p:spPr>
          <a:xfrm rot="10800000">
            <a:off x="1538131" y="2232178"/>
            <a:ext cx="325589" cy="721915"/>
          </a:xfrm>
          <a:custGeom>
            <a:avLst/>
            <a:gdLst/>
            <a:ahLst/>
            <a:cxnLst/>
            <a:rect l="l" t="t" r="r" b="b"/>
            <a:pathLst>
              <a:path w="36247" h="80369" extrusionOk="0">
                <a:moveTo>
                  <a:pt x="9451" y="31961"/>
                </a:moveTo>
                <a:lnTo>
                  <a:pt x="9678" y="31986"/>
                </a:lnTo>
                <a:lnTo>
                  <a:pt x="9905" y="32024"/>
                </a:lnTo>
                <a:lnTo>
                  <a:pt x="10133" y="32062"/>
                </a:lnTo>
                <a:lnTo>
                  <a:pt x="10360" y="32125"/>
                </a:lnTo>
                <a:lnTo>
                  <a:pt x="10575" y="32201"/>
                </a:lnTo>
                <a:lnTo>
                  <a:pt x="10790" y="32277"/>
                </a:lnTo>
                <a:lnTo>
                  <a:pt x="10436" y="32592"/>
                </a:lnTo>
                <a:lnTo>
                  <a:pt x="10070" y="32883"/>
                </a:lnTo>
                <a:lnTo>
                  <a:pt x="9716" y="33161"/>
                </a:lnTo>
                <a:lnTo>
                  <a:pt x="9350" y="33426"/>
                </a:lnTo>
                <a:lnTo>
                  <a:pt x="8983" y="33679"/>
                </a:lnTo>
                <a:lnTo>
                  <a:pt x="8617" y="33919"/>
                </a:lnTo>
                <a:lnTo>
                  <a:pt x="8238" y="34134"/>
                </a:lnTo>
                <a:lnTo>
                  <a:pt x="7859" y="34323"/>
                </a:lnTo>
                <a:lnTo>
                  <a:pt x="7467" y="34500"/>
                </a:lnTo>
                <a:lnTo>
                  <a:pt x="7063" y="34652"/>
                </a:lnTo>
                <a:lnTo>
                  <a:pt x="6659" y="34765"/>
                </a:lnTo>
                <a:lnTo>
                  <a:pt x="6242" y="34866"/>
                </a:lnTo>
                <a:lnTo>
                  <a:pt x="5812" y="34942"/>
                </a:lnTo>
                <a:lnTo>
                  <a:pt x="5585" y="34967"/>
                </a:lnTo>
                <a:lnTo>
                  <a:pt x="5370" y="34980"/>
                </a:lnTo>
                <a:lnTo>
                  <a:pt x="5143" y="34993"/>
                </a:lnTo>
                <a:lnTo>
                  <a:pt x="4915" y="34993"/>
                </a:lnTo>
                <a:lnTo>
                  <a:pt x="4675" y="34980"/>
                </a:lnTo>
                <a:lnTo>
                  <a:pt x="4448" y="34967"/>
                </a:lnTo>
                <a:lnTo>
                  <a:pt x="4549" y="34753"/>
                </a:lnTo>
                <a:lnTo>
                  <a:pt x="4663" y="34550"/>
                </a:lnTo>
                <a:lnTo>
                  <a:pt x="4776" y="34336"/>
                </a:lnTo>
                <a:lnTo>
                  <a:pt x="4915" y="34146"/>
                </a:lnTo>
                <a:lnTo>
                  <a:pt x="5054" y="33957"/>
                </a:lnTo>
                <a:lnTo>
                  <a:pt x="5206" y="33767"/>
                </a:lnTo>
                <a:lnTo>
                  <a:pt x="5370" y="33603"/>
                </a:lnTo>
                <a:lnTo>
                  <a:pt x="5547" y="33426"/>
                </a:lnTo>
                <a:lnTo>
                  <a:pt x="5724" y="33275"/>
                </a:lnTo>
                <a:lnTo>
                  <a:pt x="5913" y="33123"/>
                </a:lnTo>
                <a:lnTo>
                  <a:pt x="6103" y="32971"/>
                </a:lnTo>
                <a:lnTo>
                  <a:pt x="6292" y="32832"/>
                </a:lnTo>
                <a:lnTo>
                  <a:pt x="6507" y="32706"/>
                </a:lnTo>
                <a:lnTo>
                  <a:pt x="6709" y="32592"/>
                </a:lnTo>
                <a:lnTo>
                  <a:pt x="6924" y="32479"/>
                </a:lnTo>
                <a:lnTo>
                  <a:pt x="7139" y="32378"/>
                </a:lnTo>
                <a:lnTo>
                  <a:pt x="7366" y="32289"/>
                </a:lnTo>
                <a:lnTo>
                  <a:pt x="7594" y="32213"/>
                </a:lnTo>
                <a:lnTo>
                  <a:pt x="7821" y="32150"/>
                </a:lnTo>
                <a:lnTo>
                  <a:pt x="8048" y="32087"/>
                </a:lnTo>
                <a:lnTo>
                  <a:pt x="8276" y="32037"/>
                </a:lnTo>
                <a:lnTo>
                  <a:pt x="8516" y="31999"/>
                </a:lnTo>
                <a:lnTo>
                  <a:pt x="8743" y="31973"/>
                </a:lnTo>
                <a:lnTo>
                  <a:pt x="8983" y="31961"/>
                </a:lnTo>
                <a:close/>
                <a:moveTo>
                  <a:pt x="25824" y="35940"/>
                </a:moveTo>
                <a:lnTo>
                  <a:pt x="26077" y="35953"/>
                </a:lnTo>
                <a:lnTo>
                  <a:pt x="26342" y="35978"/>
                </a:lnTo>
                <a:lnTo>
                  <a:pt x="26594" y="36016"/>
                </a:lnTo>
                <a:lnTo>
                  <a:pt x="26847" y="36066"/>
                </a:lnTo>
                <a:lnTo>
                  <a:pt x="27112" y="36130"/>
                </a:lnTo>
                <a:lnTo>
                  <a:pt x="27365" y="36205"/>
                </a:lnTo>
                <a:lnTo>
                  <a:pt x="27618" y="36306"/>
                </a:lnTo>
                <a:lnTo>
                  <a:pt x="27870" y="36407"/>
                </a:lnTo>
                <a:lnTo>
                  <a:pt x="28123" y="36509"/>
                </a:lnTo>
                <a:lnTo>
                  <a:pt x="28376" y="36635"/>
                </a:lnTo>
                <a:lnTo>
                  <a:pt x="28629" y="36774"/>
                </a:lnTo>
                <a:lnTo>
                  <a:pt x="28881" y="36925"/>
                </a:lnTo>
                <a:lnTo>
                  <a:pt x="29121" y="37090"/>
                </a:lnTo>
                <a:lnTo>
                  <a:pt x="29361" y="37254"/>
                </a:lnTo>
                <a:lnTo>
                  <a:pt x="29601" y="37431"/>
                </a:lnTo>
                <a:lnTo>
                  <a:pt x="29829" y="37633"/>
                </a:lnTo>
                <a:lnTo>
                  <a:pt x="30056" y="37835"/>
                </a:lnTo>
                <a:lnTo>
                  <a:pt x="30284" y="38050"/>
                </a:lnTo>
                <a:lnTo>
                  <a:pt x="30498" y="38264"/>
                </a:lnTo>
                <a:lnTo>
                  <a:pt x="30700" y="38504"/>
                </a:lnTo>
                <a:lnTo>
                  <a:pt x="30915" y="38744"/>
                </a:lnTo>
                <a:lnTo>
                  <a:pt x="31105" y="38997"/>
                </a:lnTo>
                <a:lnTo>
                  <a:pt x="31294" y="39262"/>
                </a:lnTo>
                <a:lnTo>
                  <a:pt x="31484" y="39540"/>
                </a:lnTo>
                <a:lnTo>
                  <a:pt x="31661" y="39818"/>
                </a:lnTo>
                <a:lnTo>
                  <a:pt x="31825" y="40109"/>
                </a:lnTo>
                <a:lnTo>
                  <a:pt x="31256" y="39995"/>
                </a:lnTo>
                <a:lnTo>
                  <a:pt x="30700" y="39881"/>
                </a:lnTo>
                <a:lnTo>
                  <a:pt x="30157" y="39755"/>
                </a:lnTo>
                <a:lnTo>
                  <a:pt x="29627" y="39603"/>
                </a:lnTo>
                <a:lnTo>
                  <a:pt x="29109" y="39439"/>
                </a:lnTo>
                <a:lnTo>
                  <a:pt x="28603" y="39262"/>
                </a:lnTo>
                <a:lnTo>
                  <a:pt x="28111" y="39060"/>
                </a:lnTo>
                <a:lnTo>
                  <a:pt x="27630" y="38846"/>
                </a:lnTo>
                <a:lnTo>
                  <a:pt x="27163" y="38606"/>
                </a:lnTo>
                <a:lnTo>
                  <a:pt x="26721" y="38340"/>
                </a:lnTo>
                <a:lnTo>
                  <a:pt x="26493" y="38189"/>
                </a:lnTo>
                <a:lnTo>
                  <a:pt x="26279" y="38050"/>
                </a:lnTo>
                <a:lnTo>
                  <a:pt x="26077" y="37885"/>
                </a:lnTo>
                <a:lnTo>
                  <a:pt x="25862" y="37734"/>
                </a:lnTo>
                <a:lnTo>
                  <a:pt x="25660" y="37557"/>
                </a:lnTo>
                <a:lnTo>
                  <a:pt x="25457" y="37380"/>
                </a:lnTo>
                <a:lnTo>
                  <a:pt x="25268" y="37203"/>
                </a:lnTo>
                <a:lnTo>
                  <a:pt x="25078" y="37014"/>
                </a:lnTo>
                <a:lnTo>
                  <a:pt x="24889" y="36812"/>
                </a:lnTo>
                <a:lnTo>
                  <a:pt x="24712" y="36610"/>
                </a:lnTo>
                <a:lnTo>
                  <a:pt x="24535" y="36395"/>
                </a:lnTo>
                <a:lnTo>
                  <a:pt x="24358" y="36167"/>
                </a:lnTo>
                <a:lnTo>
                  <a:pt x="24598" y="36092"/>
                </a:lnTo>
                <a:lnTo>
                  <a:pt x="24838" y="36041"/>
                </a:lnTo>
                <a:lnTo>
                  <a:pt x="25078" y="35991"/>
                </a:lnTo>
                <a:lnTo>
                  <a:pt x="25331" y="35965"/>
                </a:lnTo>
                <a:lnTo>
                  <a:pt x="25571" y="35953"/>
                </a:lnTo>
                <a:lnTo>
                  <a:pt x="25824" y="35940"/>
                </a:lnTo>
                <a:close/>
                <a:moveTo>
                  <a:pt x="9312" y="35384"/>
                </a:moveTo>
                <a:lnTo>
                  <a:pt x="9438" y="35649"/>
                </a:lnTo>
                <a:lnTo>
                  <a:pt x="9552" y="35915"/>
                </a:lnTo>
                <a:lnTo>
                  <a:pt x="9653" y="36167"/>
                </a:lnTo>
                <a:lnTo>
                  <a:pt x="9741" y="36433"/>
                </a:lnTo>
                <a:lnTo>
                  <a:pt x="9830" y="36698"/>
                </a:lnTo>
                <a:lnTo>
                  <a:pt x="9905" y="36951"/>
                </a:lnTo>
                <a:lnTo>
                  <a:pt x="9981" y="37216"/>
                </a:lnTo>
                <a:lnTo>
                  <a:pt x="10032" y="37469"/>
                </a:lnTo>
                <a:lnTo>
                  <a:pt x="10082" y="37721"/>
                </a:lnTo>
                <a:lnTo>
                  <a:pt x="10133" y="37987"/>
                </a:lnTo>
                <a:lnTo>
                  <a:pt x="10158" y="38239"/>
                </a:lnTo>
                <a:lnTo>
                  <a:pt x="10183" y="38492"/>
                </a:lnTo>
                <a:lnTo>
                  <a:pt x="10209" y="38744"/>
                </a:lnTo>
                <a:lnTo>
                  <a:pt x="10209" y="38997"/>
                </a:lnTo>
                <a:lnTo>
                  <a:pt x="10221" y="39250"/>
                </a:lnTo>
                <a:lnTo>
                  <a:pt x="10209" y="39515"/>
                </a:lnTo>
                <a:lnTo>
                  <a:pt x="10183" y="40020"/>
                </a:lnTo>
                <a:lnTo>
                  <a:pt x="10120" y="40526"/>
                </a:lnTo>
                <a:lnTo>
                  <a:pt x="10032" y="41044"/>
                </a:lnTo>
                <a:lnTo>
                  <a:pt x="9918" y="41562"/>
                </a:lnTo>
                <a:lnTo>
                  <a:pt x="9779" y="42079"/>
                </a:lnTo>
                <a:lnTo>
                  <a:pt x="9602" y="42597"/>
                </a:lnTo>
                <a:lnTo>
                  <a:pt x="9425" y="43128"/>
                </a:lnTo>
                <a:lnTo>
                  <a:pt x="9211" y="43671"/>
                </a:lnTo>
                <a:lnTo>
                  <a:pt x="9072" y="43393"/>
                </a:lnTo>
                <a:lnTo>
                  <a:pt x="8958" y="43128"/>
                </a:lnTo>
                <a:lnTo>
                  <a:pt x="8844" y="42850"/>
                </a:lnTo>
                <a:lnTo>
                  <a:pt x="8743" y="42585"/>
                </a:lnTo>
                <a:lnTo>
                  <a:pt x="8655" y="42320"/>
                </a:lnTo>
                <a:lnTo>
                  <a:pt x="8579" y="42054"/>
                </a:lnTo>
                <a:lnTo>
                  <a:pt x="8516" y="41789"/>
                </a:lnTo>
                <a:lnTo>
                  <a:pt x="8465" y="41536"/>
                </a:lnTo>
                <a:lnTo>
                  <a:pt x="8427" y="41271"/>
                </a:lnTo>
                <a:lnTo>
                  <a:pt x="8389" y="41018"/>
                </a:lnTo>
                <a:lnTo>
                  <a:pt x="8364" y="40753"/>
                </a:lnTo>
                <a:lnTo>
                  <a:pt x="8352" y="40500"/>
                </a:lnTo>
                <a:lnTo>
                  <a:pt x="8339" y="40248"/>
                </a:lnTo>
                <a:lnTo>
                  <a:pt x="8339" y="39982"/>
                </a:lnTo>
                <a:lnTo>
                  <a:pt x="8364" y="39477"/>
                </a:lnTo>
                <a:lnTo>
                  <a:pt x="8415" y="38972"/>
                </a:lnTo>
                <a:lnTo>
                  <a:pt x="8503" y="38467"/>
                </a:lnTo>
                <a:lnTo>
                  <a:pt x="8592" y="37961"/>
                </a:lnTo>
                <a:lnTo>
                  <a:pt x="8718" y="37443"/>
                </a:lnTo>
                <a:lnTo>
                  <a:pt x="8844" y="36938"/>
                </a:lnTo>
                <a:lnTo>
                  <a:pt x="8996" y="36420"/>
                </a:lnTo>
                <a:lnTo>
                  <a:pt x="9312" y="35384"/>
                </a:lnTo>
                <a:close/>
                <a:moveTo>
                  <a:pt x="17675" y="40526"/>
                </a:moveTo>
                <a:lnTo>
                  <a:pt x="17650" y="40728"/>
                </a:lnTo>
                <a:lnTo>
                  <a:pt x="17599" y="40943"/>
                </a:lnTo>
                <a:lnTo>
                  <a:pt x="17549" y="41157"/>
                </a:lnTo>
                <a:lnTo>
                  <a:pt x="17473" y="41385"/>
                </a:lnTo>
                <a:lnTo>
                  <a:pt x="17397" y="41612"/>
                </a:lnTo>
                <a:lnTo>
                  <a:pt x="17296" y="41839"/>
                </a:lnTo>
                <a:lnTo>
                  <a:pt x="17195" y="42079"/>
                </a:lnTo>
                <a:lnTo>
                  <a:pt x="17081" y="42320"/>
                </a:lnTo>
                <a:lnTo>
                  <a:pt x="16955" y="42560"/>
                </a:lnTo>
                <a:lnTo>
                  <a:pt x="16816" y="42800"/>
                </a:lnTo>
                <a:lnTo>
                  <a:pt x="16513" y="43280"/>
                </a:lnTo>
                <a:lnTo>
                  <a:pt x="16184" y="43747"/>
                </a:lnTo>
                <a:lnTo>
                  <a:pt x="15818" y="44214"/>
                </a:lnTo>
                <a:lnTo>
                  <a:pt x="15439" y="44657"/>
                </a:lnTo>
                <a:lnTo>
                  <a:pt x="15047" y="45086"/>
                </a:lnTo>
                <a:lnTo>
                  <a:pt x="14833" y="45288"/>
                </a:lnTo>
                <a:lnTo>
                  <a:pt x="14630" y="45478"/>
                </a:lnTo>
                <a:lnTo>
                  <a:pt x="14416" y="45655"/>
                </a:lnTo>
                <a:lnTo>
                  <a:pt x="14214" y="45831"/>
                </a:lnTo>
                <a:lnTo>
                  <a:pt x="13999" y="45996"/>
                </a:lnTo>
                <a:lnTo>
                  <a:pt x="13784" y="46147"/>
                </a:lnTo>
                <a:lnTo>
                  <a:pt x="13582" y="46286"/>
                </a:lnTo>
                <a:lnTo>
                  <a:pt x="13367" y="46412"/>
                </a:lnTo>
                <a:lnTo>
                  <a:pt x="13152" y="46526"/>
                </a:lnTo>
                <a:lnTo>
                  <a:pt x="12950" y="46627"/>
                </a:lnTo>
                <a:lnTo>
                  <a:pt x="12748" y="46716"/>
                </a:lnTo>
                <a:lnTo>
                  <a:pt x="12546" y="46779"/>
                </a:lnTo>
                <a:lnTo>
                  <a:pt x="12723" y="46261"/>
                </a:lnTo>
                <a:lnTo>
                  <a:pt x="12925" y="45743"/>
                </a:lnTo>
                <a:lnTo>
                  <a:pt x="13140" y="45250"/>
                </a:lnTo>
                <a:lnTo>
                  <a:pt x="13367" y="44783"/>
                </a:lnTo>
                <a:lnTo>
                  <a:pt x="13607" y="44315"/>
                </a:lnTo>
                <a:lnTo>
                  <a:pt x="13872" y="43886"/>
                </a:lnTo>
                <a:lnTo>
                  <a:pt x="14150" y="43456"/>
                </a:lnTo>
                <a:lnTo>
                  <a:pt x="14454" y="43052"/>
                </a:lnTo>
                <a:lnTo>
                  <a:pt x="14769" y="42673"/>
                </a:lnTo>
                <a:lnTo>
                  <a:pt x="15123" y="42307"/>
                </a:lnTo>
                <a:lnTo>
                  <a:pt x="15490" y="41966"/>
                </a:lnTo>
                <a:lnTo>
                  <a:pt x="15869" y="41637"/>
                </a:lnTo>
                <a:lnTo>
                  <a:pt x="16071" y="41486"/>
                </a:lnTo>
                <a:lnTo>
                  <a:pt x="16285" y="41334"/>
                </a:lnTo>
                <a:lnTo>
                  <a:pt x="16500" y="41183"/>
                </a:lnTo>
                <a:lnTo>
                  <a:pt x="16728" y="41044"/>
                </a:lnTo>
                <a:lnTo>
                  <a:pt x="16955" y="40905"/>
                </a:lnTo>
                <a:lnTo>
                  <a:pt x="17182" y="40778"/>
                </a:lnTo>
                <a:lnTo>
                  <a:pt x="17422" y="40652"/>
                </a:lnTo>
                <a:lnTo>
                  <a:pt x="17675" y="40526"/>
                </a:lnTo>
                <a:close/>
                <a:moveTo>
                  <a:pt x="4549" y="41562"/>
                </a:moveTo>
                <a:lnTo>
                  <a:pt x="4498" y="42143"/>
                </a:lnTo>
                <a:lnTo>
                  <a:pt x="4410" y="42711"/>
                </a:lnTo>
                <a:lnTo>
                  <a:pt x="4309" y="43254"/>
                </a:lnTo>
                <a:lnTo>
                  <a:pt x="4195" y="43798"/>
                </a:lnTo>
                <a:lnTo>
                  <a:pt x="4043" y="44315"/>
                </a:lnTo>
                <a:lnTo>
                  <a:pt x="3879" y="44821"/>
                </a:lnTo>
                <a:lnTo>
                  <a:pt x="3690" y="45313"/>
                </a:lnTo>
                <a:lnTo>
                  <a:pt x="3475" y="45793"/>
                </a:lnTo>
                <a:lnTo>
                  <a:pt x="3248" y="46248"/>
                </a:lnTo>
                <a:lnTo>
                  <a:pt x="2982" y="46703"/>
                </a:lnTo>
                <a:lnTo>
                  <a:pt x="2704" y="47133"/>
                </a:lnTo>
                <a:lnTo>
                  <a:pt x="2401" y="47562"/>
                </a:lnTo>
                <a:lnTo>
                  <a:pt x="2073" y="47966"/>
                </a:lnTo>
                <a:lnTo>
                  <a:pt x="1719" y="48371"/>
                </a:lnTo>
                <a:lnTo>
                  <a:pt x="1340" y="48762"/>
                </a:lnTo>
                <a:lnTo>
                  <a:pt x="936" y="49128"/>
                </a:lnTo>
                <a:lnTo>
                  <a:pt x="923" y="48838"/>
                </a:lnTo>
                <a:lnTo>
                  <a:pt x="898" y="48547"/>
                </a:lnTo>
                <a:lnTo>
                  <a:pt x="898" y="48257"/>
                </a:lnTo>
                <a:lnTo>
                  <a:pt x="910" y="47979"/>
                </a:lnTo>
                <a:lnTo>
                  <a:pt x="923" y="47701"/>
                </a:lnTo>
                <a:lnTo>
                  <a:pt x="948" y="47436"/>
                </a:lnTo>
                <a:lnTo>
                  <a:pt x="986" y="47170"/>
                </a:lnTo>
                <a:lnTo>
                  <a:pt x="1037" y="46905"/>
                </a:lnTo>
                <a:lnTo>
                  <a:pt x="1087" y="46653"/>
                </a:lnTo>
                <a:lnTo>
                  <a:pt x="1150" y="46400"/>
                </a:lnTo>
                <a:lnTo>
                  <a:pt x="1226" y="46147"/>
                </a:lnTo>
                <a:lnTo>
                  <a:pt x="1302" y="45895"/>
                </a:lnTo>
                <a:lnTo>
                  <a:pt x="1390" y="45655"/>
                </a:lnTo>
                <a:lnTo>
                  <a:pt x="1491" y="45415"/>
                </a:lnTo>
                <a:lnTo>
                  <a:pt x="1605" y="45174"/>
                </a:lnTo>
                <a:lnTo>
                  <a:pt x="1719" y="44947"/>
                </a:lnTo>
                <a:lnTo>
                  <a:pt x="1833" y="44720"/>
                </a:lnTo>
                <a:lnTo>
                  <a:pt x="1972" y="44492"/>
                </a:lnTo>
                <a:lnTo>
                  <a:pt x="2111" y="44265"/>
                </a:lnTo>
                <a:lnTo>
                  <a:pt x="2249" y="44038"/>
                </a:lnTo>
                <a:lnTo>
                  <a:pt x="2565" y="43608"/>
                </a:lnTo>
                <a:lnTo>
                  <a:pt x="2919" y="43179"/>
                </a:lnTo>
                <a:lnTo>
                  <a:pt x="3285" y="42762"/>
                </a:lnTo>
                <a:lnTo>
                  <a:pt x="3677" y="42357"/>
                </a:lnTo>
                <a:lnTo>
                  <a:pt x="4107" y="41953"/>
                </a:lnTo>
                <a:lnTo>
                  <a:pt x="4549" y="41562"/>
                </a:lnTo>
                <a:close/>
                <a:moveTo>
                  <a:pt x="25217" y="43987"/>
                </a:moveTo>
                <a:lnTo>
                  <a:pt x="25255" y="44581"/>
                </a:lnTo>
                <a:lnTo>
                  <a:pt x="25268" y="45162"/>
                </a:lnTo>
                <a:lnTo>
                  <a:pt x="25268" y="45743"/>
                </a:lnTo>
                <a:lnTo>
                  <a:pt x="25255" y="46299"/>
                </a:lnTo>
                <a:lnTo>
                  <a:pt x="25205" y="46842"/>
                </a:lnTo>
                <a:lnTo>
                  <a:pt x="25142" y="47385"/>
                </a:lnTo>
                <a:lnTo>
                  <a:pt x="25053" y="47916"/>
                </a:lnTo>
                <a:lnTo>
                  <a:pt x="24927" y="48434"/>
                </a:lnTo>
                <a:lnTo>
                  <a:pt x="24788" y="48939"/>
                </a:lnTo>
                <a:lnTo>
                  <a:pt x="24699" y="49192"/>
                </a:lnTo>
                <a:lnTo>
                  <a:pt x="24611" y="49444"/>
                </a:lnTo>
                <a:lnTo>
                  <a:pt x="24510" y="49697"/>
                </a:lnTo>
                <a:lnTo>
                  <a:pt x="24396" y="49937"/>
                </a:lnTo>
                <a:lnTo>
                  <a:pt x="24283" y="50190"/>
                </a:lnTo>
                <a:lnTo>
                  <a:pt x="24169" y="50430"/>
                </a:lnTo>
                <a:lnTo>
                  <a:pt x="24030" y="50670"/>
                </a:lnTo>
                <a:lnTo>
                  <a:pt x="23891" y="50910"/>
                </a:lnTo>
                <a:lnTo>
                  <a:pt x="23739" y="51150"/>
                </a:lnTo>
                <a:lnTo>
                  <a:pt x="23588" y="51377"/>
                </a:lnTo>
                <a:lnTo>
                  <a:pt x="23423" y="51617"/>
                </a:lnTo>
                <a:lnTo>
                  <a:pt x="23247" y="51857"/>
                </a:lnTo>
                <a:lnTo>
                  <a:pt x="23057" y="52085"/>
                </a:lnTo>
                <a:lnTo>
                  <a:pt x="22868" y="52312"/>
                </a:lnTo>
                <a:lnTo>
                  <a:pt x="22766" y="51718"/>
                </a:lnTo>
                <a:lnTo>
                  <a:pt x="22729" y="51415"/>
                </a:lnTo>
                <a:lnTo>
                  <a:pt x="22703" y="51124"/>
                </a:lnTo>
                <a:lnTo>
                  <a:pt x="22678" y="50834"/>
                </a:lnTo>
                <a:lnTo>
                  <a:pt x="22665" y="50556"/>
                </a:lnTo>
                <a:lnTo>
                  <a:pt x="22665" y="50278"/>
                </a:lnTo>
                <a:lnTo>
                  <a:pt x="22678" y="50000"/>
                </a:lnTo>
                <a:lnTo>
                  <a:pt x="22691" y="49722"/>
                </a:lnTo>
                <a:lnTo>
                  <a:pt x="22703" y="49444"/>
                </a:lnTo>
                <a:lnTo>
                  <a:pt x="22741" y="49179"/>
                </a:lnTo>
                <a:lnTo>
                  <a:pt x="22766" y="48914"/>
                </a:lnTo>
                <a:lnTo>
                  <a:pt x="22817" y="48648"/>
                </a:lnTo>
                <a:lnTo>
                  <a:pt x="22868" y="48383"/>
                </a:lnTo>
                <a:lnTo>
                  <a:pt x="22931" y="48131"/>
                </a:lnTo>
                <a:lnTo>
                  <a:pt x="23007" y="47865"/>
                </a:lnTo>
                <a:lnTo>
                  <a:pt x="23082" y="47613"/>
                </a:lnTo>
                <a:lnTo>
                  <a:pt x="23171" y="47360"/>
                </a:lnTo>
                <a:lnTo>
                  <a:pt x="23259" y="47120"/>
                </a:lnTo>
                <a:lnTo>
                  <a:pt x="23360" y="46867"/>
                </a:lnTo>
                <a:lnTo>
                  <a:pt x="23474" y="46615"/>
                </a:lnTo>
                <a:lnTo>
                  <a:pt x="23588" y="46375"/>
                </a:lnTo>
                <a:lnTo>
                  <a:pt x="23714" y="46135"/>
                </a:lnTo>
                <a:lnTo>
                  <a:pt x="23853" y="45895"/>
                </a:lnTo>
                <a:lnTo>
                  <a:pt x="24144" y="45415"/>
                </a:lnTo>
                <a:lnTo>
                  <a:pt x="24472" y="44934"/>
                </a:lnTo>
                <a:lnTo>
                  <a:pt x="24826" y="44467"/>
                </a:lnTo>
                <a:lnTo>
                  <a:pt x="25217" y="43987"/>
                </a:lnTo>
                <a:close/>
                <a:moveTo>
                  <a:pt x="33139" y="49482"/>
                </a:moveTo>
                <a:lnTo>
                  <a:pt x="33467" y="49823"/>
                </a:lnTo>
                <a:lnTo>
                  <a:pt x="33770" y="50164"/>
                </a:lnTo>
                <a:lnTo>
                  <a:pt x="34036" y="50505"/>
                </a:lnTo>
                <a:lnTo>
                  <a:pt x="34263" y="50859"/>
                </a:lnTo>
                <a:lnTo>
                  <a:pt x="34478" y="51226"/>
                </a:lnTo>
                <a:lnTo>
                  <a:pt x="34655" y="51592"/>
                </a:lnTo>
                <a:lnTo>
                  <a:pt x="34806" y="51958"/>
                </a:lnTo>
                <a:lnTo>
                  <a:pt x="34945" y="52337"/>
                </a:lnTo>
                <a:lnTo>
                  <a:pt x="35046" y="52716"/>
                </a:lnTo>
                <a:lnTo>
                  <a:pt x="35147" y="53095"/>
                </a:lnTo>
                <a:lnTo>
                  <a:pt x="35211" y="53487"/>
                </a:lnTo>
                <a:lnTo>
                  <a:pt x="35274" y="53878"/>
                </a:lnTo>
                <a:lnTo>
                  <a:pt x="35312" y="54270"/>
                </a:lnTo>
                <a:lnTo>
                  <a:pt x="35337" y="54674"/>
                </a:lnTo>
                <a:lnTo>
                  <a:pt x="35362" y="55066"/>
                </a:lnTo>
                <a:lnTo>
                  <a:pt x="35362" y="55470"/>
                </a:lnTo>
                <a:lnTo>
                  <a:pt x="35084" y="55167"/>
                </a:lnTo>
                <a:lnTo>
                  <a:pt x="34819" y="54851"/>
                </a:lnTo>
                <a:lnTo>
                  <a:pt x="34592" y="54535"/>
                </a:lnTo>
                <a:lnTo>
                  <a:pt x="34377" y="54207"/>
                </a:lnTo>
                <a:lnTo>
                  <a:pt x="34187" y="53866"/>
                </a:lnTo>
                <a:lnTo>
                  <a:pt x="34010" y="53512"/>
                </a:lnTo>
                <a:lnTo>
                  <a:pt x="33859" y="53146"/>
                </a:lnTo>
                <a:lnTo>
                  <a:pt x="33732" y="52779"/>
                </a:lnTo>
                <a:lnTo>
                  <a:pt x="33619" y="52400"/>
                </a:lnTo>
                <a:lnTo>
                  <a:pt x="33505" y="52009"/>
                </a:lnTo>
                <a:lnTo>
                  <a:pt x="33417" y="51617"/>
                </a:lnTo>
                <a:lnTo>
                  <a:pt x="33341" y="51200"/>
                </a:lnTo>
                <a:lnTo>
                  <a:pt x="33278" y="50783"/>
                </a:lnTo>
                <a:lnTo>
                  <a:pt x="33227" y="50366"/>
                </a:lnTo>
                <a:lnTo>
                  <a:pt x="33177" y="49924"/>
                </a:lnTo>
                <a:lnTo>
                  <a:pt x="33139" y="49482"/>
                </a:lnTo>
                <a:close/>
                <a:moveTo>
                  <a:pt x="14327" y="54649"/>
                </a:moveTo>
                <a:lnTo>
                  <a:pt x="14656" y="54674"/>
                </a:lnTo>
                <a:lnTo>
                  <a:pt x="14984" y="54725"/>
                </a:lnTo>
                <a:lnTo>
                  <a:pt x="14833" y="55003"/>
                </a:lnTo>
                <a:lnTo>
                  <a:pt x="14681" y="55281"/>
                </a:lnTo>
                <a:lnTo>
                  <a:pt x="14504" y="55571"/>
                </a:lnTo>
                <a:lnTo>
                  <a:pt x="14315" y="55849"/>
                </a:lnTo>
                <a:lnTo>
                  <a:pt x="14112" y="56127"/>
                </a:lnTo>
                <a:lnTo>
                  <a:pt x="13898" y="56405"/>
                </a:lnTo>
                <a:lnTo>
                  <a:pt x="13670" y="56670"/>
                </a:lnTo>
                <a:lnTo>
                  <a:pt x="13443" y="56935"/>
                </a:lnTo>
                <a:lnTo>
                  <a:pt x="13190" y="57201"/>
                </a:lnTo>
                <a:lnTo>
                  <a:pt x="12938" y="57466"/>
                </a:lnTo>
                <a:lnTo>
                  <a:pt x="12672" y="57719"/>
                </a:lnTo>
                <a:lnTo>
                  <a:pt x="12394" y="57959"/>
                </a:lnTo>
                <a:lnTo>
                  <a:pt x="12116" y="58199"/>
                </a:lnTo>
                <a:lnTo>
                  <a:pt x="11826" y="58439"/>
                </a:lnTo>
                <a:lnTo>
                  <a:pt x="11535" y="58666"/>
                </a:lnTo>
                <a:lnTo>
                  <a:pt x="11232" y="58881"/>
                </a:lnTo>
                <a:lnTo>
                  <a:pt x="10929" y="59096"/>
                </a:lnTo>
                <a:lnTo>
                  <a:pt x="10613" y="59298"/>
                </a:lnTo>
                <a:lnTo>
                  <a:pt x="10297" y="59487"/>
                </a:lnTo>
                <a:lnTo>
                  <a:pt x="9994" y="59677"/>
                </a:lnTo>
                <a:lnTo>
                  <a:pt x="9678" y="59841"/>
                </a:lnTo>
                <a:lnTo>
                  <a:pt x="9350" y="60005"/>
                </a:lnTo>
                <a:lnTo>
                  <a:pt x="9034" y="60157"/>
                </a:lnTo>
                <a:lnTo>
                  <a:pt x="8718" y="60296"/>
                </a:lnTo>
                <a:lnTo>
                  <a:pt x="8402" y="60422"/>
                </a:lnTo>
                <a:lnTo>
                  <a:pt x="8086" y="60536"/>
                </a:lnTo>
                <a:lnTo>
                  <a:pt x="7770" y="60637"/>
                </a:lnTo>
                <a:lnTo>
                  <a:pt x="7467" y="60713"/>
                </a:lnTo>
                <a:lnTo>
                  <a:pt x="7164" y="60788"/>
                </a:lnTo>
                <a:lnTo>
                  <a:pt x="6861" y="60839"/>
                </a:lnTo>
                <a:lnTo>
                  <a:pt x="6570" y="60877"/>
                </a:lnTo>
                <a:lnTo>
                  <a:pt x="6280" y="60902"/>
                </a:lnTo>
                <a:lnTo>
                  <a:pt x="6368" y="60637"/>
                </a:lnTo>
                <a:lnTo>
                  <a:pt x="6482" y="60372"/>
                </a:lnTo>
                <a:lnTo>
                  <a:pt x="6608" y="60094"/>
                </a:lnTo>
                <a:lnTo>
                  <a:pt x="6760" y="59816"/>
                </a:lnTo>
                <a:lnTo>
                  <a:pt x="6924" y="59525"/>
                </a:lnTo>
                <a:lnTo>
                  <a:pt x="7113" y="59247"/>
                </a:lnTo>
                <a:lnTo>
                  <a:pt x="7303" y="58957"/>
                </a:lnTo>
                <a:lnTo>
                  <a:pt x="7518" y="58679"/>
                </a:lnTo>
                <a:lnTo>
                  <a:pt x="7745" y="58388"/>
                </a:lnTo>
                <a:lnTo>
                  <a:pt x="7985" y="58110"/>
                </a:lnTo>
                <a:lnTo>
                  <a:pt x="8238" y="57832"/>
                </a:lnTo>
                <a:lnTo>
                  <a:pt x="8503" y="57554"/>
                </a:lnTo>
                <a:lnTo>
                  <a:pt x="8781" y="57289"/>
                </a:lnTo>
                <a:lnTo>
                  <a:pt x="9072" y="57024"/>
                </a:lnTo>
                <a:lnTo>
                  <a:pt x="9362" y="56771"/>
                </a:lnTo>
                <a:lnTo>
                  <a:pt x="9665" y="56531"/>
                </a:lnTo>
                <a:lnTo>
                  <a:pt x="9981" y="56304"/>
                </a:lnTo>
                <a:lnTo>
                  <a:pt x="10297" y="56076"/>
                </a:lnTo>
                <a:lnTo>
                  <a:pt x="10626" y="55862"/>
                </a:lnTo>
                <a:lnTo>
                  <a:pt x="10954" y="55672"/>
                </a:lnTo>
                <a:lnTo>
                  <a:pt x="11283" y="55483"/>
                </a:lnTo>
                <a:lnTo>
                  <a:pt x="11624" y="55318"/>
                </a:lnTo>
                <a:lnTo>
                  <a:pt x="11952" y="55167"/>
                </a:lnTo>
                <a:lnTo>
                  <a:pt x="12293" y="55028"/>
                </a:lnTo>
                <a:lnTo>
                  <a:pt x="12634" y="54914"/>
                </a:lnTo>
                <a:lnTo>
                  <a:pt x="12975" y="54813"/>
                </a:lnTo>
                <a:lnTo>
                  <a:pt x="13317" y="54750"/>
                </a:lnTo>
                <a:lnTo>
                  <a:pt x="13658" y="54687"/>
                </a:lnTo>
                <a:lnTo>
                  <a:pt x="13999" y="54662"/>
                </a:lnTo>
                <a:lnTo>
                  <a:pt x="14327" y="54649"/>
                </a:lnTo>
                <a:close/>
                <a:moveTo>
                  <a:pt x="29361" y="55596"/>
                </a:moveTo>
                <a:lnTo>
                  <a:pt x="29513" y="55849"/>
                </a:lnTo>
                <a:lnTo>
                  <a:pt x="29652" y="56114"/>
                </a:lnTo>
                <a:lnTo>
                  <a:pt x="29778" y="56380"/>
                </a:lnTo>
                <a:lnTo>
                  <a:pt x="29904" y="56645"/>
                </a:lnTo>
                <a:lnTo>
                  <a:pt x="30018" y="56898"/>
                </a:lnTo>
                <a:lnTo>
                  <a:pt x="30119" y="57163"/>
                </a:lnTo>
                <a:lnTo>
                  <a:pt x="30220" y="57428"/>
                </a:lnTo>
                <a:lnTo>
                  <a:pt x="30309" y="57693"/>
                </a:lnTo>
                <a:lnTo>
                  <a:pt x="30385" y="57959"/>
                </a:lnTo>
                <a:lnTo>
                  <a:pt x="30460" y="58224"/>
                </a:lnTo>
                <a:lnTo>
                  <a:pt x="30524" y="58489"/>
                </a:lnTo>
                <a:lnTo>
                  <a:pt x="30574" y="58755"/>
                </a:lnTo>
                <a:lnTo>
                  <a:pt x="30625" y="59020"/>
                </a:lnTo>
                <a:lnTo>
                  <a:pt x="30663" y="59285"/>
                </a:lnTo>
                <a:lnTo>
                  <a:pt x="30700" y="59563"/>
                </a:lnTo>
                <a:lnTo>
                  <a:pt x="30726" y="59828"/>
                </a:lnTo>
                <a:lnTo>
                  <a:pt x="30751" y="60372"/>
                </a:lnTo>
                <a:lnTo>
                  <a:pt x="30751" y="60915"/>
                </a:lnTo>
                <a:lnTo>
                  <a:pt x="30713" y="61458"/>
                </a:lnTo>
                <a:lnTo>
                  <a:pt x="30650" y="62014"/>
                </a:lnTo>
                <a:lnTo>
                  <a:pt x="30574" y="62570"/>
                </a:lnTo>
                <a:lnTo>
                  <a:pt x="30460" y="63125"/>
                </a:lnTo>
                <a:lnTo>
                  <a:pt x="30309" y="63694"/>
                </a:lnTo>
                <a:lnTo>
                  <a:pt x="30145" y="64262"/>
                </a:lnTo>
                <a:lnTo>
                  <a:pt x="29955" y="64048"/>
                </a:lnTo>
                <a:lnTo>
                  <a:pt x="29778" y="63808"/>
                </a:lnTo>
                <a:lnTo>
                  <a:pt x="29614" y="63568"/>
                </a:lnTo>
                <a:lnTo>
                  <a:pt x="29450" y="63315"/>
                </a:lnTo>
                <a:lnTo>
                  <a:pt x="29298" y="63062"/>
                </a:lnTo>
                <a:lnTo>
                  <a:pt x="29159" y="62784"/>
                </a:lnTo>
                <a:lnTo>
                  <a:pt x="29033" y="62519"/>
                </a:lnTo>
                <a:lnTo>
                  <a:pt x="28906" y="62229"/>
                </a:lnTo>
                <a:lnTo>
                  <a:pt x="28805" y="61938"/>
                </a:lnTo>
                <a:lnTo>
                  <a:pt x="28704" y="61647"/>
                </a:lnTo>
                <a:lnTo>
                  <a:pt x="28616" y="61344"/>
                </a:lnTo>
                <a:lnTo>
                  <a:pt x="28540" y="61041"/>
                </a:lnTo>
                <a:lnTo>
                  <a:pt x="28477" y="60738"/>
                </a:lnTo>
                <a:lnTo>
                  <a:pt x="28414" y="60435"/>
                </a:lnTo>
                <a:lnTo>
                  <a:pt x="28376" y="60119"/>
                </a:lnTo>
                <a:lnTo>
                  <a:pt x="28338" y="59816"/>
                </a:lnTo>
                <a:lnTo>
                  <a:pt x="28313" y="59500"/>
                </a:lnTo>
                <a:lnTo>
                  <a:pt x="28300" y="59197"/>
                </a:lnTo>
                <a:lnTo>
                  <a:pt x="28300" y="58894"/>
                </a:lnTo>
                <a:lnTo>
                  <a:pt x="28313" y="58603"/>
                </a:lnTo>
                <a:lnTo>
                  <a:pt x="28338" y="58300"/>
                </a:lnTo>
                <a:lnTo>
                  <a:pt x="28376" y="58009"/>
                </a:lnTo>
                <a:lnTo>
                  <a:pt x="28414" y="57731"/>
                </a:lnTo>
                <a:lnTo>
                  <a:pt x="28477" y="57453"/>
                </a:lnTo>
                <a:lnTo>
                  <a:pt x="28540" y="57188"/>
                </a:lnTo>
                <a:lnTo>
                  <a:pt x="28629" y="56923"/>
                </a:lnTo>
                <a:lnTo>
                  <a:pt x="28717" y="56670"/>
                </a:lnTo>
                <a:lnTo>
                  <a:pt x="28818" y="56430"/>
                </a:lnTo>
                <a:lnTo>
                  <a:pt x="28944" y="56203"/>
                </a:lnTo>
                <a:lnTo>
                  <a:pt x="29071" y="55988"/>
                </a:lnTo>
                <a:lnTo>
                  <a:pt x="29210" y="55786"/>
                </a:lnTo>
                <a:lnTo>
                  <a:pt x="29361" y="55596"/>
                </a:lnTo>
                <a:close/>
                <a:moveTo>
                  <a:pt x="15490" y="60144"/>
                </a:moveTo>
                <a:lnTo>
                  <a:pt x="15755" y="60321"/>
                </a:lnTo>
                <a:lnTo>
                  <a:pt x="16020" y="60510"/>
                </a:lnTo>
                <a:lnTo>
                  <a:pt x="16260" y="60700"/>
                </a:lnTo>
                <a:lnTo>
                  <a:pt x="16500" y="60902"/>
                </a:lnTo>
                <a:lnTo>
                  <a:pt x="16715" y="61104"/>
                </a:lnTo>
                <a:lnTo>
                  <a:pt x="16917" y="61319"/>
                </a:lnTo>
                <a:lnTo>
                  <a:pt x="17119" y="61521"/>
                </a:lnTo>
                <a:lnTo>
                  <a:pt x="17309" y="61748"/>
                </a:lnTo>
                <a:lnTo>
                  <a:pt x="17486" y="61976"/>
                </a:lnTo>
                <a:lnTo>
                  <a:pt x="17650" y="62203"/>
                </a:lnTo>
                <a:lnTo>
                  <a:pt x="17801" y="62431"/>
                </a:lnTo>
                <a:lnTo>
                  <a:pt x="17940" y="62671"/>
                </a:lnTo>
                <a:lnTo>
                  <a:pt x="18079" y="62911"/>
                </a:lnTo>
                <a:lnTo>
                  <a:pt x="18206" y="63163"/>
                </a:lnTo>
                <a:lnTo>
                  <a:pt x="18319" y="63416"/>
                </a:lnTo>
                <a:lnTo>
                  <a:pt x="18433" y="63669"/>
                </a:lnTo>
                <a:lnTo>
                  <a:pt x="18534" y="63934"/>
                </a:lnTo>
                <a:lnTo>
                  <a:pt x="18635" y="64199"/>
                </a:lnTo>
                <a:lnTo>
                  <a:pt x="18800" y="64742"/>
                </a:lnTo>
                <a:lnTo>
                  <a:pt x="18951" y="65298"/>
                </a:lnTo>
                <a:lnTo>
                  <a:pt x="19077" y="65854"/>
                </a:lnTo>
                <a:lnTo>
                  <a:pt x="19179" y="66435"/>
                </a:lnTo>
                <a:lnTo>
                  <a:pt x="19280" y="67029"/>
                </a:lnTo>
                <a:lnTo>
                  <a:pt x="19355" y="67623"/>
                </a:lnTo>
                <a:lnTo>
                  <a:pt x="19431" y="68229"/>
                </a:lnTo>
                <a:lnTo>
                  <a:pt x="19431" y="68229"/>
                </a:lnTo>
                <a:lnTo>
                  <a:pt x="19229" y="68128"/>
                </a:lnTo>
                <a:lnTo>
                  <a:pt x="19040" y="68014"/>
                </a:lnTo>
                <a:lnTo>
                  <a:pt x="18837" y="67875"/>
                </a:lnTo>
                <a:lnTo>
                  <a:pt x="18648" y="67711"/>
                </a:lnTo>
                <a:lnTo>
                  <a:pt x="18446" y="67547"/>
                </a:lnTo>
                <a:lnTo>
                  <a:pt x="18256" y="67345"/>
                </a:lnTo>
                <a:lnTo>
                  <a:pt x="18067" y="67143"/>
                </a:lnTo>
                <a:lnTo>
                  <a:pt x="17877" y="66915"/>
                </a:lnTo>
                <a:lnTo>
                  <a:pt x="17688" y="66688"/>
                </a:lnTo>
                <a:lnTo>
                  <a:pt x="17498" y="66435"/>
                </a:lnTo>
                <a:lnTo>
                  <a:pt x="17321" y="66183"/>
                </a:lnTo>
                <a:lnTo>
                  <a:pt x="17157" y="65905"/>
                </a:lnTo>
                <a:lnTo>
                  <a:pt x="16980" y="65627"/>
                </a:lnTo>
                <a:lnTo>
                  <a:pt x="16829" y="65349"/>
                </a:lnTo>
                <a:lnTo>
                  <a:pt x="16664" y="65058"/>
                </a:lnTo>
                <a:lnTo>
                  <a:pt x="16525" y="64755"/>
                </a:lnTo>
                <a:lnTo>
                  <a:pt x="16374" y="64452"/>
                </a:lnTo>
                <a:lnTo>
                  <a:pt x="16248" y="64149"/>
                </a:lnTo>
                <a:lnTo>
                  <a:pt x="16121" y="63846"/>
                </a:lnTo>
                <a:lnTo>
                  <a:pt x="16008" y="63530"/>
                </a:lnTo>
                <a:lnTo>
                  <a:pt x="15894" y="63227"/>
                </a:lnTo>
                <a:lnTo>
                  <a:pt x="15805" y="62923"/>
                </a:lnTo>
                <a:lnTo>
                  <a:pt x="15717" y="62620"/>
                </a:lnTo>
                <a:lnTo>
                  <a:pt x="15641" y="62317"/>
                </a:lnTo>
                <a:lnTo>
                  <a:pt x="15578" y="62014"/>
                </a:lnTo>
                <a:lnTo>
                  <a:pt x="15527" y="61723"/>
                </a:lnTo>
                <a:lnTo>
                  <a:pt x="15477" y="61433"/>
                </a:lnTo>
                <a:lnTo>
                  <a:pt x="15452" y="61155"/>
                </a:lnTo>
                <a:lnTo>
                  <a:pt x="15439" y="60889"/>
                </a:lnTo>
                <a:lnTo>
                  <a:pt x="15439" y="60637"/>
                </a:lnTo>
                <a:lnTo>
                  <a:pt x="15464" y="60384"/>
                </a:lnTo>
                <a:lnTo>
                  <a:pt x="15490" y="60144"/>
                </a:lnTo>
                <a:close/>
                <a:moveTo>
                  <a:pt x="11169" y="69518"/>
                </a:moveTo>
                <a:lnTo>
                  <a:pt x="11270" y="69745"/>
                </a:lnTo>
                <a:lnTo>
                  <a:pt x="11346" y="69972"/>
                </a:lnTo>
                <a:lnTo>
                  <a:pt x="11409" y="70225"/>
                </a:lnTo>
                <a:lnTo>
                  <a:pt x="11447" y="70490"/>
                </a:lnTo>
                <a:lnTo>
                  <a:pt x="11472" y="70756"/>
                </a:lnTo>
                <a:lnTo>
                  <a:pt x="11472" y="71046"/>
                </a:lnTo>
                <a:lnTo>
                  <a:pt x="11459" y="71337"/>
                </a:lnTo>
                <a:lnTo>
                  <a:pt x="11434" y="71640"/>
                </a:lnTo>
                <a:lnTo>
                  <a:pt x="11384" y="71956"/>
                </a:lnTo>
                <a:lnTo>
                  <a:pt x="11320" y="72271"/>
                </a:lnTo>
                <a:lnTo>
                  <a:pt x="11245" y="72600"/>
                </a:lnTo>
                <a:lnTo>
                  <a:pt x="11156" y="72928"/>
                </a:lnTo>
                <a:lnTo>
                  <a:pt x="11042" y="73269"/>
                </a:lnTo>
                <a:lnTo>
                  <a:pt x="10916" y="73611"/>
                </a:lnTo>
                <a:lnTo>
                  <a:pt x="10790" y="73952"/>
                </a:lnTo>
                <a:lnTo>
                  <a:pt x="10638" y="74293"/>
                </a:lnTo>
                <a:lnTo>
                  <a:pt x="10474" y="74634"/>
                </a:lnTo>
                <a:lnTo>
                  <a:pt x="10297" y="74975"/>
                </a:lnTo>
                <a:lnTo>
                  <a:pt x="10108" y="75316"/>
                </a:lnTo>
                <a:lnTo>
                  <a:pt x="9918" y="75657"/>
                </a:lnTo>
                <a:lnTo>
                  <a:pt x="9703" y="75998"/>
                </a:lnTo>
                <a:lnTo>
                  <a:pt x="9489" y="76327"/>
                </a:lnTo>
                <a:lnTo>
                  <a:pt x="9249" y="76655"/>
                </a:lnTo>
                <a:lnTo>
                  <a:pt x="9008" y="76983"/>
                </a:lnTo>
                <a:lnTo>
                  <a:pt x="8756" y="77299"/>
                </a:lnTo>
                <a:lnTo>
                  <a:pt x="8503" y="77602"/>
                </a:lnTo>
                <a:lnTo>
                  <a:pt x="8225" y="77893"/>
                </a:lnTo>
                <a:lnTo>
                  <a:pt x="7947" y="78184"/>
                </a:lnTo>
                <a:lnTo>
                  <a:pt x="7669" y="78461"/>
                </a:lnTo>
                <a:lnTo>
                  <a:pt x="7379" y="78727"/>
                </a:lnTo>
                <a:lnTo>
                  <a:pt x="7076" y="78979"/>
                </a:lnTo>
                <a:lnTo>
                  <a:pt x="6772" y="79219"/>
                </a:lnTo>
                <a:lnTo>
                  <a:pt x="6684" y="78954"/>
                </a:lnTo>
                <a:lnTo>
                  <a:pt x="6621" y="78676"/>
                </a:lnTo>
                <a:lnTo>
                  <a:pt x="6583" y="78398"/>
                </a:lnTo>
                <a:lnTo>
                  <a:pt x="6558" y="78108"/>
                </a:lnTo>
                <a:lnTo>
                  <a:pt x="6545" y="77805"/>
                </a:lnTo>
                <a:lnTo>
                  <a:pt x="6545" y="77489"/>
                </a:lnTo>
                <a:lnTo>
                  <a:pt x="6570" y="77173"/>
                </a:lnTo>
                <a:lnTo>
                  <a:pt x="6608" y="76857"/>
                </a:lnTo>
                <a:lnTo>
                  <a:pt x="6659" y="76529"/>
                </a:lnTo>
                <a:lnTo>
                  <a:pt x="6722" y="76200"/>
                </a:lnTo>
                <a:lnTo>
                  <a:pt x="6810" y="75859"/>
                </a:lnTo>
                <a:lnTo>
                  <a:pt x="6899" y="75531"/>
                </a:lnTo>
                <a:lnTo>
                  <a:pt x="7012" y="75190"/>
                </a:lnTo>
                <a:lnTo>
                  <a:pt x="7126" y="74849"/>
                </a:lnTo>
                <a:lnTo>
                  <a:pt x="7265" y="74507"/>
                </a:lnTo>
                <a:lnTo>
                  <a:pt x="7417" y="74166"/>
                </a:lnTo>
                <a:lnTo>
                  <a:pt x="7568" y="73838"/>
                </a:lnTo>
                <a:lnTo>
                  <a:pt x="7745" y="73497"/>
                </a:lnTo>
                <a:lnTo>
                  <a:pt x="7922" y="73168"/>
                </a:lnTo>
                <a:lnTo>
                  <a:pt x="8111" y="72840"/>
                </a:lnTo>
                <a:lnTo>
                  <a:pt x="8326" y="72524"/>
                </a:lnTo>
                <a:lnTo>
                  <a:pt x="8541" y="72196"/>
                </a:lnTo>
                <a:lnTo>
                  <a:pt x="8756" y="71892"/>
                </a:lnTo>
                <a:lnTo>
                  <a:pt x="8996" y="71589"/>
                </a:lnTo>
                <a:lnTo>
                  <a:pt x="9236" y="71286"/>
                </a:lnTo>
                <a:lnTo>
                  <a:pt x="9489" y="71008"/>
                </a:lnTo>
                <a:lnTo>
                  <a:pt x="9754" y="70730"/>
                </a:lnTo>
                <a:lnTo>
                  <a:pt x="10019" y="70465"/>
                </a:lnTo>
                <a:lnTo>
                  <a:pt x="10297" y="70212"/>
                </a:lnTo>
                <a:lnTo>
                  <a:pt x="10575" y="69972"/>
                </a:lnTo>
                <a:lnTo>
                  <a:pt x="10866" y="69732"/>
                </a:lnTo>
                <a:lnTo>
                  <a:pt x="11169" y="69518"/>
                </a:lnTo>
                <a:close/>
                <a:moveTo>
                  <a:pt x="19191" y="0"/>
                </a:moveTo>
                <a:lnTo>
                  <a:pt x="18850" y="51"/>
                </a:lnTo>
                <a:lnTo>
                  <a:pt x="18825" y="329"/>
                </a:lnTo>
                <a:lnTo>
                  <a:pt x="18812" y="468"/>
                </a:lnTo>
                <a:lnTo>
                  <a:pt x="18825" y="607"/>
                </a:lnTo>
                <a:lnTo>
                  <a:pt x="18901" y="1289"/>
                </a:lnTo>
                <a:lnTo>
                  <a:pt x="18976" y="1958"/>
                </a:lnTo>
                <a:lnTo>
                  <a:pt x="19141" y="3323"/>
                </a:lnTo>
                <a:lnTo>
                  <a:pt x="19229" y="3992"/>
                </a:lnTo>
                <a:lnTo>
                  <a:pt x="19292" y="4674"/>
                </a:lnTo>
                <a:lnTo>
                  <a:pt x="19343" y="5356"/>
                </a:lnTo>
                <a:lnTo>
                  <a:pt x="19381" y="6026"/>
                </a:lnTo>
                <a:lnTo>
                  <a:pt x="19431" y="7618"/>
                </a:lnTo>
                <a:lnTo>
                  <a:pt x="19469" y="9209"/>
                </a:lnTo>
                <a:lnTo>
                  <a:pt x="19532" y="12405"/>
                </a:lnTo>
                <a:lnTo>
                  <a:pt x="19570" y="15589"/>
                </a:lnTo>
                <a:lnTo>
                  <a:pt x="19621" y="18772"/>
                </a:lnTo>
                <a:lnTo>
                  <a:pt x="19621" y="18924"/>
                </a:lnTo>
                <a:lnTo>
                  <a:pt x="19608" y="19088"/>
                </a:lnTo>
                <a:lnTo>
                  <a:pt x="19558" y="19404"/>
                </a:lnTo>
                <a:lnTo>
                  <a:pt x="19494" y="19707"/>
                </a:lnTo>
                <a:lnTo>
                  <a:pt x="19406" y="20010"/>
                </a:lnTo>
                <a:lnTo>
                  <a:pt x="19254" y="20427"/>
                </a:lnTo>
                <a:lnTo>
                  <a:pt x="19103" y="20831"/>
                </a:lnTo>
                <a:lnTo>
                  <a:pt x="18939" y="21236"/>
                </a:lnTo>
                <a:lnTo>
                  <a:pt x="18762" y="21627"/>
                </a:lnTo>
                <a:lnTo>
                  <a:pt x="18585" y="22019"/>
                </a:lnTo>
                <a:lnTo>
                  <a:pt x="18395" y="22398"/>
                </a:lnTo>
                <a:lnTo>
                  <a:pt x="18193" y="22777"/>
                </a:lnTo>
                <a:lnTo>
                  <a:pt x="17978" y="23156"/>
                </a:lnTo>
                <a:lnTo>
                  <a:pt x="17764" y="23522"/>
                </a:lnTo>
                <a:lnTo>
                  <a:pt x="17549" y="23889"/>
                </a:lnTo>
                <a:lnTo>
                  <a:pt x="17081" y="24596"/>
                </a:lnTo>
                <a:lnTo>
                  <a:pt x="16601" y="25303"/>
                </a:lnTo>
                <a:lnTo>
                  <a:pt x="16096" y="25986"/>
                </a:lnTo>
                <a:lnTo>
                  <a:pt x="15578" y="26668"/>
                </a:lnTo>
                <a:lnTo>
                  <a:pt x="15047" y="27337"/>
                </a:lnTo>
                <a:lnTo>
                  <a:pt x="14504" y="27994"/>
                </a:lnTo>
                <a:lnTo>
                  <a:pt x="13961" y="28651"/>
                </a:lnTo>
                <a:lnTo>
                  <a:pt x="12862" y="29965"/>
                </a:lnTo>
                <a:lnTo>
                  <a:pt x="12318" y="30634"/>
                </a:lnTo>
                <a:lnTo>
                  <a:pt x="11788" y="31291"/>
                </a:lnTo>
                <a:lnTo>
                  <a:pt x="11725" y="31354"/>
                </a:lnTo>
                <a:lnTo>
                  <a:pt x="11636" y="31392"/>
                </a:lnTo>
                <a:lnTo>
                  <a:pt x="11535" y="31430"/>
                </a:lnTo>
                <a:lnTo>
                  <a:pt x="11409" y="31455"/>
                </a:lnTo>
                <a:lnTo>
                  <a:pt x="11295" y="31468"/>
                </a:lnTo>
                <a:lnTo>
                  <a:pt x="11169" y="31468"/>
                </a:lnTo>
                <a:lnTo>
                  <a:pt x="11055" y="31455"/>
                </a:lnTo>
                <a:lnTo>
                  <a:pt x="10954" y="31430"/>
                </a:lnTo>
                <a:lnTo>
                  <a:pt x="10714" y="31367"/>
                </a:lnTo>
                <a:lnTo>
                  <a:pt x="10487" y="31316"/>
                </a:lnTo>
                <a:lnTo>
                  <a:pt x="10247" y="31279"/>
                </a:lnTo>
                <a:lnTo>
                  <a:pt x="10019" y="31241"/>
                </a:lnTo>
                <a:lnTo>
                  <a:pt x="9779" y="31215"/>
                </a:lnTo>
                <a:lnTo>
                  <a:pt x="9539" y="31203"/>
                </a:lnTo>
                <a:lnTo>
                  <a:pt x="9312" y="31190"/>
                </a:lnTo>
                <a:lnTo>
                  <a:pt x="9072" y="31190"/>
                </a:lnTo>
                <a:lnTo>
                  <a:pt x="8844" y="31203"/>
                </a:lnTo>
                <a:lnTo>
                  <a:pt x="8617" y="31228"/>
                </a:lnTo>
                <a:lnTo>
                  <a:pt x="8377" y="31253"/>
                </a:lnTo>
                <a:lnTo>
                  <a:pt x="8149" y="31304"/>
                </a:lnTo>
                <a:lnTo>
                  <a:pt x="7922" y="31342"/>
                </a:lnTo>
                <a:lnTo>
                  <a:pt x="7695" y="31405"/>
                </a:lnTo>
                <a:lnTo>
                  <a:pt x="7480" y="31468"/>
                </a:lnTo>
                <a:lnTo>
                  <a:pt x="7252" y="31544"/>
                </a:lnTo>
                <a:lnTo>
                  <a:pt x="7038" y="31620"/>
                </a:lnTo>
                <a:lnTo>
                  <a:pt x="6823" y="31708"/>
                </a:lnTo>
                <a:lnTo>
                  <a:pt x="6608" y="31809"/>
                </a:lnTo>
                <a:lnTo>
                  <a:pt x="6406" y="31910"/>
                </a:lnTo>
                <a:lnTo>
                  <a:pt x="6204" y="32037"/>
                </a:lnTo>
                <a:lnTo>
                  <a:pt x="6002" y="32150"/>
                </a:lnTo>
                <a:lnTo>
                  <a:pt x="5800" y="32289"/>
                </a:lnTo>
                <a:lnTo>
                  <a:pt x="5610" y="32428"/>
                </a:lnTo>
                <a:lnTo>
                  <a:pt x="5433" y="32567"/>
                </a:lnTo>
                <a:lnTo>
                  <a:pt x="5244" y="32719"/>
                </a:lnTo>
                <a:lnTo>
                  <a:pt x="5067" y="32883"/>
                </a:lnTo>
                <a:lnTo>
                  <a:pt x="4903" y="33060"/>
                </a:lnTo>
                <a:lnTo>
                  <a:pt x="4738" y="33237"/>
                </a:lnTo>
                <a:lnTo>
                  <a:pt x="4587" y="33414"/>
                </a:lnTo>
                <a:lnTo>
                  <a:pt x="4435" y="33616"/>
                </a:lnTo>
                <a:lnTo>
                  <a:pt x="4296" y="33805"/>
                </a:lnTo>
                <a:lnTo>
                  <a:pt x="4170" y="34007"/>
                </a:lnTo>
                <a:lnTo>
                  <a:pt x="4043" y="34209"/>
                </a:lnTo>
                <a:lnTo>
                  <a:pt x="3942" y="34424"/>
                </a:lnTo>
                <a:lnTo>
                  <a:pt x="3841" y="34626"/>
                </a:lnTo>
                <a:lnTo>
                  <a:pt x="3639" y="35068"/>
                </a:lnTo>
                <a:lnTo>
                  <a:pt x="3437" y="35485"/>
                </a:lnTo>
                <a:lnTo>
                  <a:pt x="3728" y="35902"/>
                </a:lnTo>
                <a:lnTo>
                  <a:pt x="8680" y="34967"/>
                </a:lnTo>
                <a:lnTo>
                  <a:pt x="8276" y="35511"/>
                </a:lnTo>
                <a:lnTo>
                  <a:pt x="7796" y="36155"/>
                </a:lnTo>
                <a:lnTo>
                  <a:pt x="7417" y="36723"/>
                </a:lnTo>
                <a:lnTo>
                  <a:pt x="7038" y="37304"/>
                </a:lnTo>
                <a:lnTo>
                  <a:pt x="6671" y="37885"/>
                </a:lnTo>
                <a:lnTo>
                  <a:pt x="6305" y="38467"/>
                </a:lnTo>
                <a:lnTo>
                  <a:pt x="5913" y="39035"/>
                </a:lnTo>
                <a:lnTo>
                  <a:pt x="5711" y="39300"/>
                </a:lnTo>
                <a:lnTo>
                  <a:pt x="5509" y="39578"/>
                </a:lnTo>
                <a:lnTo>
                  <a:pt x="5294" y="39831"/>
                </a:lnTo>
                <a:lnTo>
                  <a:pt x="5067" y="40084"/>
                </a:lnTo>
                <a:lnTo>
                  <a:pt x="4839" y="40311"/>
                </a:lnTo>
                <a:lnTo>
                  <a:pt x="4587" y="40538"/>
                </a:lnTo>
                <a:lnTo>
                  <a:pt x="4195" y="40892"/>
                </a:lnTo>
                <a:lnTo>
                  <a:pt x="3816" y="41246"/>
                </a:lnTo>
                <a:lnTo>
                  <a:pt x="3450" y="41612"/>
                </a:lnTo>
                <a:lnTo>
                  <a:pt x="3096" y="41991"/>
                </a:lnTo>
                <a:lnTo>
                  <a:pt x="2755" y="42370"/>
                </a:lnTo>
                <a:lnTo>
                  <a:pt x="2426" y="42749"/>
                </a:lnTo>
                <a:lnTo>
                  <a:pt x="2111" y="43153"/>
                </a:lnTo>
                <a:lnTo>
                  <a:pt x="1820" y="43558"/>
                </a:lnTo>
                <a:lnTo>
                  <a:pt x="1529" y="43974"/>
                </a:lnTo>
                <a:lnTo>
                  <a:pt x="1264" y="44391"/>
                </a:lnTo>
                <a:lnTo>
                  <a:pt x="1011" y="44833"/>
                </a:lnTo>
                <a:lnTo>
                  <a:pt x="784" y="45276"/>
                </a:lnTo>
                <a:lnTo>
                  <a:pt x="557" y="45730"/>
                </a:lnTo>
                <a:lnTo>
                  <a:pt x="354" y="46210"/>
                </a:lnTo>
                <a:lnTo>
                  <a:pt x="178" y="46690"/>
                </a:lnTo>
                <a:lnTo>
                  <a:pt x="1" y="47183"/>
                </a:lnTo>
                <a:lnTo>
                  <a:pt x="1" y="49230"/>
                </a:lnTo>
                <a:lnTo>
                  <a:pt x="102" y="49406"/>
                </a:lnTo>
                <a:lnTo>
                  <a:pt x="190" y="49558"/>
                </a:lnTo>
                <a:lnTo>
                  <a:pt x="291" y="49697"/>
                </a:lnTo>
                <a:lnTo>
                  <a:pt x="392" y="49798"/>
                </a:lnTo>
                <a:lnTo>
                  <a:pt x="506" y="49886"/>
                </a:lnTo>
                <a:lnTo>
                  <a:pt x="607" y="49950"/>
                </a:lnTo>
                <a:lnTo>
                  <a:pt x="721" y="50000"/>
                </a:lnTo>
                <a:lnTo>
                  <a:pt x="835" y="50025"/>
                </a:lnTo>
                <a:lnTo>
                  <a:pt x="948" y="50025"/>
                </a:lnTo>
                <a:lnTo>
                  <a:pt x="1075" y="50000"/>
                </a:lnTo>
                <a:lnTo>
                  <a:pt x="1201" y="49962"/>
                </a:lnTo>
                <a:lnTo>
                  <a:pt x="1315" y="49912"/>
                </a:lnTo>
                <a:lnTo>
                  <a:pt x="1454" y="49823"/>
                </a:lnTo>
                <a:lnTo>
                  <a:pt x="1580" y="49735"/>
                </a:lnTo>
                <a:lnTo>
                  <a:pt x="1719" y="49609"/>
                </a:lnTo>
                <a:lnTo>
                  <a:pt x="1858" y="49470"/>
                </a:lnTo>
                <a:lnTo>
                  <a:pt x="2186" y="49116"/>
                </a:lnTo>
                <a:lnTo>
                  <a:pt x="2502" y="48737"/>
                </a:lnTo>
                <a:lnTo>
                  <a:pt x="2805" y="48358"/>
                </a:lnTo>
                <a:lnTo>
                  <a:pt x="3096" y="47966"/>
                </a:lnTo>
                <a:lnTo>
                  <a:pt x="3361" y="47562"/>
                </a:lnTo>
                <a:lnTo>
                  <a:pt x="3614" y="47158"/>
                </a:lnTo>
                <a:lnTo>
                  <a:pt x="3854" y="46754"/>
                </a:lnTo>
                <a:lnTo>
                  <a:pt x="4069" y="46324"/>
                </a:lnTo>
                <a:lnTo>
                  <a:pt x="4258" y="45895"/>
                </a:lnTo>
                <a:lnTo>
                  <a:pt x="4435" y="45452"/>
                </a:lnTo>
                <a:lnTo>
                  <a:pt x="4599" y="45010"/>
                </a:lnTo>
                <a:lnTo>
                  <a:pt x="4738" y="44543"/>
                </a:lnTo>
                <a:lnTo>
                  <a:pt x="4852" y="44088"/>
                </a:lnTo>
                <a:lnTo>
                  <a:pt x="4953" y="43608"/>
                </a:lnTo>
                <a:lnTo>
                  <a:pt x="5029" y="43128"/>
                </a:lnTo>
                <a:lnTo>
                  <a:pt x="5092" y="42635"/>
                </a:lnTo>
                <a:lnTo>
                  <a:pt x="5130" y="42332"/>
                </a:lnTo>
                <a:lnTo>
                  <a:pt x="5193" y="42016"/>
                </a:lnTo>
                <a:lnTo>
                  <a:pt x="5294" y="41688"/>
                </a:lnTo>
                <a:lnTo>
                  <a:pt x="5408" y="41334"/>
                </a:lnTo>
                <a:lnTo>
                  <a:pt x="5534" y="40980"/>
                </a:lnTo>
                <a:lnTo>
                  <a:pt x="5686" y="40627"/>
                </a:lnTo>
                <a:lnTo>
                  <a:pt x="5863" y="40260"/>
                </a:lnTo>
                <a:lnTo>
                  <a:pt x="6052" y="39907"/>
                </a:lnTo>
                <a:lnTo>
                  <a:pt x="6242" y="39553"/>
                </a:lnTo>
                <a:lnTo>
                  <a:pt x="6456" y="39212"/>
                </a:lnTo>
                <a:lnTo>
                  <a:pt x="6684" y="38883"/>
                </a:lnTo>
                <a:lnTo>
                  <a:pt x="6911" y="38568"/>
                </a:lnTo>
                <a:lnTo>
                  <a:pt x="7139" y="38290"/>
                </a:lnTo>
                <a:lnTo>
                  <a:pt x="7391" y="38024"/>
                </a:lnTo>
                <a:lnTo>
                  <a:pt x="7631" y="37797"/>
                </a:lnTo>
                <a:lnTo>
                  <a:pt x="7871" y="37595"/>
                </a:lnTo>
                <a:lnTo>
                  <a:pt x="7871" y="37595"/>
                </a:lnTo>
                <a:lnTo>
                  <a:pt x="7834" y="37898"/>
                </a:lnTo>
                <a:lnTo>
                  <a:pt x="7770" y="38201"/>
                </a:lnTo>
                <a:lnTo>
                  <a:pt x="7669" y="38795"/>
                </a:lnTo>
                <a:lnTo>
                  <a:pt x="7619" y="39098"/>
                </a:lnTo>
                <a:lnTo>
                  <a:pt x="7594" y="39389"/>
                </a:lnTo>
                <a:lnTo>
                  <a:pt x="7581" y="39679"/>
                </a:lnTo>
                <a:lnTo>
                  <a:pt x="7581" y="39831"/>
                </a:lnTo>
                <a:lnTo>
                  <a:pt x="7594" y="39970"/>
                </a:lnTo>
                <a:lnTo>
                  <a:pt x="7657" y="40450"/>
                </a:lnTo>
                <a:lnTo>
                  <a:pt x="7732" y="40930"/>
                </a:lnTo>
                <a:lnTo>
                  <a:pt x="7808" y="41410"/>
                </a:lnTo>
                <a:lnTo>
                  <a:pt x="7909" y="41890"/>
                </a:lnTo>
                <a:lnTo>
                  <a:pt x="8010" y="42357"/>
                </a:lnTo>
                <a:lnTo>
                  <a:pt x="8137" y="42825"/>
                </a:lnTo>
                <a:lnTo>
                  <a:pt x="8288" y="43280"/>
                </a:lnTo>
                <a:lnTo>
                  <a:pt x="8453" y="43734"/>
                </a:lnTo>
                <a:lnTo>
                  <a:pt x="8528" y="43899"/>
                </a:lnTo>
                <a:lnTo>
                  <a:pt x="8617" y="44038"/>
                </a:lnTo>
                <a:lnTo>
                  <a:pt x="8705" y="44151"/>
                </a:lnTo>
                <a:lnTo>
                  <a:pt x="8806" y="44240"/>
                </a:lnTo>
                <a:lnTo>
                  <a:pt x="8907" y="44315"/>
                </a:lnTo>
                <a:lnTo>
                  <a:pt x="9008" y="44366"/>
                </a:lnTo>
                <a:lnTo>
                  <a:pt x="9110" y="44391"/>
                </a:lnTo>
                <a:lnTo>
                  <a:pt x="9223" y="44404"/>
                </a:lnTo>
                <a:lnTo>
                  <a:pt x="9324" y="44391"/>
                </a:lnTo>
                <a:lnTo>
                  <a:pt x="9438" y="44353"/>
                </a:lnTo>
                <a:lnTo>
                  <a:pt x="9539" y="44303"/>
                </a:lnTo>
                <a:lnTo>
                  <a:pt x="9640" y="44227"/>
                </a:lnTo>
                <a:lnTo>
                  <a:pt x="9729" y="44126"/>
                </a:lnTo>
                <a:lnTo>
                  <a:pt x="9817" y="44012"/>
                </a:lnTo>
                <a:lnTo>
                  <a:pt x="9905" y="43873"/>
                </a:lnTo>
                <a:lnTo>
                  <a:pt x="9981" y="43722"/>
                </a:lnTo>
                <a:lnTo>
                  <a:pt x="10209" y="43166"/>
                </a:lnTo>
                <a:lnTo>
                  <a:pt x="10411" y="42610"/>
                </a:lnTo>
                <a:lnTo>
                  <a:pt x="10575" y="42054"/>
                </a:lnTo>
                <a:lnTo>
                  <a:pt x="10727" y="41498"/>
                </a:lnTo>
                <a:lnTo>
                  <a:pt x="10840" y="40943"/>
                </a:lnTo>
                <a:lnTo>
                  <a:pt x="10891" y="40665"/>
                </a:lnTo>
                <a:lnTo>
                  <a:pt x="10929" y="40387"/>
                </a:lnTo>
                <a:lnTo>
                  <a:pt x="10967" y="40109"/>
                </a:lnTo>
                <a:lnTo>
                  <a:pt x="10979" y="39831"/>
                </a:lnTo>
                <a:lnTo>
                  <a:pt x="11005" y="39553"/>
                </a:lnTo>
                <a:lnTo>
                  <a:pt x="11005" y="39275"/>
                </a:lnTo>
                <a:lnTo>
                  <a:pt x="11005" y="38997"/>
                </a:lnTo>
                <a:lnTo>
                  <a:pt x="10979" y="38719"/>
                </a:lnTo>
                <a:lnTo>
                  <a:pt x="10967" y="38441"/>
                </a:lnTo>
                <a:lnTo>
                  <a:pt x="10929" y="38163"/>
                </a:lnTo>
                <a:lnTo>
                  <a:pt x="10891" y="37885"/>
                </a:lnTo>
                <a:lnTo>
                  <a:pt x="10840" y="37608"/>
                </a:lnTo>
                <a:lnTo>
                  <a:pt x="10777" y="37330"/>
                </a:lnTo>
                <a:lnTo>
                  <a:pt x="10701" y="37052"/>
                </a:lnTo>
                <a:lnTo>
                  <a:pt x="10613" y="36774"/>
                </a:lnTo>
                <a:lnTo>
                  <a:pt x="10512" y="36496"/>
                </a:lnTo>
                <a:lnTo>
                  <a:pt x="10411" y="36218"/>
                </a:lnTo>
                <a:lnTo>
                  <a:pt x="10297" y="35953"/>
                </a:lnTo>
                <a:lnTo>
                  <a:pt x="10158" y="35675"/>
                </a:lnTo>
                <a:lnTo>
                  <a:pt x="10019" y="35397"/>
                </a:lnTo>
                <a:lnTo>
                  <a:pt x="9868" y="35119"/>
                </a:lnTo>
                <a:lnTo>
                  <a:pt x="9703" y="34841"/>
                </a:lnTo>
                <a:lnTo>
                  <a:pt x="10348" y="34045"/>
                </a:lnTo>
                <a:lnTo>
                  <a:pt x="10992" y="33249"/>
                </a:lnTo>
                <a:lnTo>
                  <a:pt x="12318" y="31683"/>
                </a:lnTo>
                <a:lnTo>
                  <a:pt x="13658" y="30116"/>
                </a:lnTo>
                <a:lnTo>
                  <a:pt x="14315" y="29321"/>
                </a:lnTo>
                <a:lnTo>
                  <a:pt x="14972" y="28512"/>
                </a:lnTo>
                <a:lnTo>
                  <a:pt x="15616" y="27691"/>
                </a:lnTo>
                <a:lnTo>
                  <a:pt x="16248" y="26857"/>
                </a:lnTo>
                <a:lnTo>
                  <a:pt x="16867" y="26011"/>
                </a:lnTo>
                <a:lnTo>
                  <a:pt x="17460" y="25127"/>
                </a:lnTo>
                <a:lnTo>
                  <a:pt x="17751" y="24684"/>
                </a:lnTo>
                <a:lnTo>
                  <a:pt x="18029" y="24242"/>
                </a:lnTo>
                <a:lnTo>
                  <a:pt x="18307" y="23775"/>
                </a:lnTo>
                <a:lnTo>
                  <a:pt x="18585" y="23307"/>
                </a:lnTo>
                <a:lnTo>
                  <a:pt x="18850" y="22840"/>
                </a:lnTo>
                <a:lnTo>
                  <a:pt x="19103" y="22360"/>
                </a:lnTo>
                <a:lnTo>
                  <a:pt x="19355" y="21880"/>
                </a:lnTo>
                <a:lnTo>
                  <a:pt x="19595" y="21375"/>
                </a:lnTo>
                <a:lnTo>
                  <a:pt x="19494" y="23825"/>
                </a:lnTo>
                <a:lnTo>
                  <a:pt x="19381" y="26188"/>
                </a:lnTo>
                <a:lnTo>
                  <a:pt x="19280" y="28462"/>
                </a:lnTo>
                <a:lnTo>
                  <a:pt x="19216" y="29598"/>
                </a:lnTo>
                <a:lnTo>
                  <a:pt x="19141" y="30723"/>
                </a:lnTo>
                <a:lnTo>
                  <a:pt x="19065" y="31834"/>
                </a:lnTo>
                <a:lnTo>
                  <a:pt x="18989" y="32959"/>
                </a:lnTo>
                <a:lnTo>
                  <a:pt x="18800" y="35195"/>
                </a:lnTo>
                <a:lnTo>
                  <a:pt x="18421" y="39591"/>
                </a:lnTo>
                <a:lnTo>
                  <a:pt x="18054" y="39705"/>
                </a:lnTo>
                <a:lnTo>
                  <a:pt x="17688" y="39831"/>
                </a:lnTo>
                <a:lnTo>
                  <a:pt x="17334" y="39970"/>
                </a:lnTo>
                <a:lnTo>
                  <a:pt x="17006" y="40121"/>
                </a:lnTo>
                <a:lnTo>
                  <a:pt x="16677" y="40273"/>
                </a:lnTo>
                <a:lnTo>
                  <a:pt x="16374" y="40437"/>
                </a:lnTo>
                <a:lnTo>
                  <a:pt x="16071" y="40614"/>
                </a:lnTo>
                <a:lnTo>
                  <a:pt x="15780" y="40804"/>
                </a:lnTo>
                <a:lnTo>
                  <a:pt x="15502" y="41006"/>
                </a:lnTo>
                <a:lnTo>
                  <a:pt x="15237" y="41208"/>
                </a:lnTo>
                <a:lnTo>
                  <a:pt x="14984" y="41423"/>
                </a:lnTo>
                <a:lnTo>
                  <a:pt x="14744" y="41637"/>
                </a:lnTo>
                <a:lnTo>
                  <a:pt x="14504" y="41865"/>
                </a:lnTo>
                <a:lnTo>
                  <a:pt x="14277" y="42105"/>
                </a:lnTo>
                <a:lnTo>
                  <a:pt x="14062" y="42357"/>
                </a:lnTo>
                <a:lnTo>
                  <a:pt x="13860" y="42610"/>
                </a:lnTo>
                <a:lnTo>
                  <a:pt x="13658" y="42875"/>
                </a:lnTo>
                <a:lnTo>
                  <a:pt x="13468" y="43141"/>
                </a:lnTo>
                <a:lnTo>
                  <a:pt x="13279" y="43419"/>
                </a:lnTo>
                <a:lnTo>
                  <a:pt x="13102" y="43696"/>
                </a:lnTo>
                <a:lnTo>
                  <a:pt x="12938" y="43987"/>
                </a:lnTo>
                <a:lnTo>
                  <a:pt x="12773" y="44290"/>
                </a:lnTo>
                <a:lnTo>
                  <a:pt x="12622" y="44593"/>
                </a:lnTo>
                <a:lnTo>
                  <a:pt x="12470" y="44897"/>
                </a:lnTo>
                <a:lnTo>
                  <a:pt x="12192" y="45541"/>
                </a:lnTo>
                <a:lnTo>
                  <a:pt x="11927" y="46198"/>
                </a:lnTo>
                <a:lnTo>
                  <a:pt x="11687" y="46880"/>
                </a:lnTo>
                <a:lnTo>
                  <a:pt x="11447" y="47587"/>
                </a:lnTo>
                <a:lnTo>
                  <a:pt x="11725" y="47562"/>
                </a:lnTo>
                <a:lnTo>
                  <a:pt x="11977" y="47549"/>
                </a:lnTo>
                <a:lnTo>
                  <a:pt x="12470" y="47524"/>
                </a:lnTo>
                <a:lnTo>
                  <a:pt x="12685" y="47512"/>
                </a:lnTo>
                <a:lnTo>
                  <a:pt x="12900" y="47474"/>
                </a:lnTo>
                <a:lnTo>
                  <a:pt x="13102" y="47436"/>
                </a:lnTo>
                <a:lnTo>
                  <a:pt x="13291" y="47373"/>
                </a:lnTo>
                <a:lnTo>
                  <a:pt x="13493" y="47284"/>
                </a:lnTo>
                <a:lnTo>
                  <a:pt x="13683" y="47183"/>
                </a:lnTo>
                <a:lnTo>
                  <a:pt x="13872" y="47095"/>
                </a:lnTo>
                <a:lnTo>
                  <a:pt x="14049" y="46981"/>
                </a:lnTo>
                <a:lnTo>
                  <a:pt x="14403" y="46754"/>
                </a:lnTo>
                <a:lnTo>
                  <a:pt x="14732" y="46514"/>
                </a:lnTo>
                <a:lnTo>
                  <a:pt x="15035" y="46248"/>
                </a:lnTo>
                <a:lnTo>
                  <a:pt x="15338" y="45970"/>
                </a:lnTo>
                <a:lnTo>
                  <a:pt x="15616" y="45680"/>
                </a:lnTo>
                <a:lnTo>
                  <a:pt x="15881" y="45377"/>
                </a:lnTo>
                <a:lnTo>
                  <a:pt x="16146" y="45061"/>
                </a:lnTo>
                <a:lnTo>
                  <a:pt x="16399" y="44732"/>
                </a:lnTo>
                <a:lnTo>
                  <a:pt x="16892" y="44075"/>
                </a:lnTo>
                <a:lnTo>
                  <a:pt x="17385" y="43393"/>
                </a:lnTo>
                <a:lnTo>
                  <a:pt x="17877" y="42736"/>
                </a:lnTo>
                <a:lnTo>
                  <a:pt x="15906" y="53752"/>
                </a:lnTo>
                <a:lnTo>
                  <a:pt x="15388" y="53803"/>
                </a:lnTo>
                <a:lnTo>
                  <a:pt x="14883" y="53866"/>
                </a:lnTo>
                <a:lnTo>
                  <a:pt x="14365" y="53954"/>
                </a:lnTo>
                <a:lnTo>
                  <a:pt x="13860" y="54055"/>
                </a:lnTo>
                <a:lnTo>
                  <a:pt x="13354" y="54182"/>
                </a:lnTo>
                <a:lnTo>
                  <a:pt x="12849" y="54333"/>
                </a:lnTo>
                <a:lnTo>
                  <a:pt x="12356" y="54497"/>
                </a:lnTo>
                <a:lnTo>
                  <a:pt x="11876" y="54674"/>
                </a:lnTo>
                <a:lnTo>
                  <a:pt x="11396" y="54876"/>
                </a:lnTo>
                <a:lnTo>
                  <a:pt x="10929" y="55091"/>
                </a:lnTo>
                <a:lnTo>
                  <a:pt x="10474" y="55318"/>
                </a:lnTo>
                <a:lnTo>
                  <a:pt x="10032" y="55559"/>
                </a:lnTo>
                <a:lnTo>
                  <a:pt x="9602" y="55824"/>
                </a:lnTo>
                <a:lnTo>
                  <a:pt x="9185" y="56089"/>
                </a:lnTo>
                <a:lnTo>
                  <a:pt x="8781" y="56367"/>
                </a:lnTo>
                <a:lnTo>
                  <a:pt x="8402" y="56645"/>
                </a:lnTo>
                <a:lnTo>
                  <a:pt x="8036" y="56948"/>
                </a:lnTo>
                <a:lnTo>
                  <a:pt x="7695" y="57251"/>
                </a:lnTo>
                <a:lnTo>
                  <a:pt x="7366" y="57554"/>
                </a:lnTo>
                <a:lnTo>
                  <a:pt x="7063" y="57870"/>
                </a:lnTo>
                <a:lnTo>
                  <a:pt x="6785" y="58199"/>
                </a:lnTo>
                <a:lnTo>
                  <a:pt x="6532" y="58515"/>
                </a:lnTo>
                <a:lnTo>
                  <a:pt x="6305" y="58843"/>
                </a:lnTo>
                <a:lnTo>
                  <a:pt x="6103" y="59184"/>
                </a:lnTo>
                <a:lnTo>
                  <a:pt x="5926" y="59513"/>
                </a:lnTo>
                <a:lnTo>
                  <a:pt x="5787" y="59841"/>
                </a:lnTo>
                <a:lnTo>
                  <a:pt x="5673" y="60169"/>
                </a:lnTo>
                <a:lnTo>
                  <a:pt x="5623" y="60334"/>
                </a:lnTo>
                <a:lnTo>
                  <a:pt x="5585" y="60510"/>
                </a:lnTo>
                <a:lnTo>
                  <a:pt x="5559" y="60675"/>
                </a:lnTo>
                <a:lnTo>
                  <a:pt x="5534" y="60826"/>
                </a:lnTo>
                <a:lnTo>
                  <a:pt x="5522" y="60991"/>
                </a:lnTo>
                <a:lnTo>
                  <a:pt x="5522" y="61155"/>
                </a:lnTo>
                <a:lnTo>
                  <a:pt x="5534" y="61319"/>
                </a:lnTo>
                <a:lnTo>
                  <a:pt x="5547" y="61471"/>
                </a:lnTo>
                <a:lnTo>
                  <a:pt x="5572" y="61635"/>
                </a:lnTo>
                <a:lnTo>
                  <a:pt x="5597" y="61786"/>
                </a:lnTo>
                <a:lnTo>
                  <a:pt x="5989" y="61761"/>
                </a:lnTo>
                <a:lnTo>
                  <a:pt x="6381" y="61723"/>
                </a:lnTo>
                <a:lnTo>
                  <a:pt x="6747" y="61660"/>
                </a:lnTo>
                <a:lnTo>
                  <a:pt x="7126" y="61597"/>
                </a:lnTo>
                <a:lnTo>
                  <a:pt x="7480" y="61521"/>
                </a:lnTo>
                <a:lnTo>
                  <a:pt x="7834" y="61433"/>
                </a:lnTo>
                <a:lnTo>
                  <a:pt x="8187" y="61332"/>
                </a:lnTo>
                <a:lnTo>
                  <a:pt x="8528" y="61218"/>
                </a:lnTo>
                <a:lnTo>
                  <a:pt x="8870" y="61092"/>
                </a:lnTo>
                <a:lnTo>
                  <a:pt x="9198" y="60953"/>
                </a:lnTo>
                <a:lnTo>
                  <a:pt x="9514" y="60814"/>
                </a:lnTo>
                <a:lnTo>
                  <a:pt x="9830" y="60662"/>
                </a:lnTo>
                <a:lnTo>
                  <a:pt x="10146" y="60498"/>
                </a:lnTo>
                <a:lnTo>
                  <a:pt x="10449" y="60321"/>
                </a:lnTo>
                <a:lnTo>
                  <a:pt x="10752" y="60144"/>
                </a:lnTo>
                <a:lnTo>
                  <a:pt x="11042" y="59955"/>
                </a:lnTo>
                <a:lnTo>
                  <a:pt x="11333" y="59753"/>
                </a:lnTo>
                <a:lnTo>
                  <a:pt x="11624" y="59550"/>
                </a:lnTo>
                <a:lnTo>
                  <a:pt x="11902" y="59336"/>
                </a:lnTo>
                <a:lnTo>
                  <a:pt x="12180" y="59108"/>
                </a:lnTo>
                <a:lnTo>
                  <a:pt x="12457" y="58881"/>
                </a:lnTo>
                <a:lnTo>
                  <a:pt x="12723" y="58641"/>
                </a:lnTo>
                <a:lnTo>
                  <a:pt x="13253" y="58161"/>
                </a:lnTo>
                <a:lnTo>
                  <a:pt x="13771" y="57643"/>
                </a:lnTo>
                <a:lnTo>
                  <a:pt x="14277" y="57112"/>
                </a:lnTo>
                <a:lnTo>
                  <a:pt x="14769" y="56569"/>
                </a:lnTo>
                <a:lnTo>
                  <a:pt x="15262" y="56001"/>
                </a:lnTo>
                <a:lnTo>
                  <a:pt x="14908" y="57390"/>
                </a:lnTo>
                <a:lnTo>
                  <a:pt x="14542" y="58755"/>
                </a:lnTo>
                <a:lnTo>
                  <a:pt x="14163" y="60119"/>
                </a:lnTo>
                <a:lnTo>
                  <a:pt x="13746" y="61471"/>
                </a:lnTo>
                <a:lnTo>
                  <a:pt x="13317" y="62860"/>
                </a:lnTo>
                <a:lnTo>
                  <a:pt x="12874" y="64237"/>
                </a:lnTo>
                <a:lnTo>
                  <a:pt x="12407" y="65614"/>
                </a:lnTo>
                <a:lnTo>
                  <a:pt x="12167" y="66309"/>
                </a:lnTo>
                <a:lnTo>
                  <a:pt x="11914" y="66991"/>
                </a:lnTo>
                <a:lnTo>
                  <a:pt x="11813" y="67231"/>
                </a:lnTo>
                <a:lnTo>
                  <a:pt x="11687" y="67471"/>
                </a:lnTo>
                <a:lnTo>
                  <a:pt x="11560" y="67711"/>
                </a:lnTo>
                <a:lnTo>
                  <a:pt x="11409" y="67951"/>
                </a:lnTo>
                <a:lnTo>
                  <a:pt x="11245" y="68166"/>
                </a:lnTo>
                <a:lnTo>
                  <a:pt x="11068" y="68381"/>
                </a:lnTo>
                <a:lnTo>
                  <a:pt x="10891" y="68583"/>
                </a:lnTo>
                <a:lnTo>
                  <a:pt x="10701" y="68772"/>
                </a:lnTo>
                <a:lnTo>
                  <a:pt x="10322" y="69126"/>
                </a:lnTo>
                <a:lnTo>
                  <a:pt x="9956" y="69480"/>
                </a:lnTo>
                <a:lnTo>
                  <a:pt x="9590" y="69846"/>
                </a:lnTo>
                <a:lnTo>
                  <a:pt x="9249" y="70212"/>
                </a:lnTo>
                <a:lnTo>
                  <a:pt x="8907" y="70591"/>
                </a:lnTo>
                <a:lnTo>
                  <a:pt x="8579" y="70983"/>
                </a:lnTo>
                <a:lnTo>
                  <a:pt x="8263" y="71375"/>
                </a:lnTo>
                <a:lnTo>
                  <a:pt x="7960" y="71779"/>
                </a:lnTo>
                <a:lnTo>
                  <a:pt x="7669" y="72183"/>
                </a:lnTo>
                <a:lnTo>
                  <a:pt x="7404" y="72613"/>
                </a:lnTo>
                <a:lnTo>
                  <a:pt x="7139" y="73042"/>
                </a:lnTo>
                <a:lnTo>
                  <a:pt x="6899" y="73484"/>
                </a:lnTo>
                <a:lnTo>
                  <a:pt x="6684" y="73939"/>
                </a:lnTo>
                <a:lnTo>
                  <a:pt x="6469" y="74406"/>
                </a:lnTo>
                <a:lnTo>
                  <a:pt x="6280" y="74874"/>
                </a:lnTo>
                <a:lnTo>
                  <a:pt x="6115" y="75366"/>
                </a:lnTo>
                <a:lnTo>
                  <a:pt x="6014" y="75682"/>
                </a:lnTo>
                <a:lnTo>
                  <a:pt x="5926" y="75998"/>
                </a:lnTo>
                <a:lnTo>
                  <a:pt x="5850" y="76314"/>
                </a:lnTo>
                <a:lnTo>
                  <a:pt x="5787" y="76630"/>
                </a:lnTo>
                <a:lnTo>
                  <a:pt x="5736" y="76946"/>
                </a:lnTo>
                <a:lnTo>
                  <a:pt x="5698" y="77261"/>
                </a:lnTo>
                <a:lnTo>
                  <a:pt x="5673" y="77577"/>
                </a:lnTo>
                <a:lnTo>
                  <a:pt x="5673" y="77893"/>
                </a:lnTo>
                <a:lnTo>
                  <a:pt x="5686" y="78196"/>
                </a:lnTo>
                <a:lnTo>
                  <a:pt x="5724" y="78512"/>
                </a:lnTo>
                <a:lnTo>
                  <a:pt x="5774" y="78828"/>
                </a:lnTo>
                <a:lnTo>
                  <a:pt x="5850" y="79144"/>
                </a:lnTo>
                <a:lnTo>
                  <a:pt x="5939" y="79447"/>
                </a:lnTo>
                <a:lnTo>
                  <a:pt x="6065" y="79763"/>
                </a:lnTo>
                <a:lnTo>
                  <a:pt x="6216" y="80066"/>
                </a:lnTo>
                <a:lnTo>
                  <a:pt x="6381" y="80369"/>
                </a:lnTo>
                <a:lnTo>
                  <a:pt x="6899" y="80369"/>
                </a:lnTo>
                <a:lnTo>
                  <a:pt x="7379" y="79889"/>
                </a:lnTo>
                <a:lnTo>
                  <a:pt x="7619" y="79649"/>
                </a:lnTo>
                <a:lnTo>
                  <a:pt x="7871" y="79409"/>
                </a:lnTo>
                <a:lnTo>
                  <a:pt x="8377" y="78929"/>
                </a:lnTo>
                <a:lnTo>
                  <a:pt x="8629" y="78676"/>
                </a:lnTo>
                <a:lnTo>
                  <a:pt x="8857" y="78436"/>
                </a:lnTo>
                <a:lnTo>
                  <a:pt x="9097" y="78171"/>
                </a:lnTo>
                <a:lnTo>
                  <a:pt x="9312" y="77918"/>
                </a:lnTo>
                <a:lnTo>
                  <a:pt x="9526" y="77653"/>
                </a:lnTo>
                <a:lnTo>
                  <a:pt x="9741" y="77400"/>
                </a:lnTo>
                <a:lnTo>
                  <a:pt x="9943" y="77122"/>
                </a:lnTo>
                <a:lnTo>
                  <a:pt x="10133" y="76857"/>
                </a:lnTo>
                <a:lnTo>
                  <a:pt x="10322" y="76579"/>
                </a:lnTo>
                <a:lnTo>
                  <a:pt x="10499" y="76301"/>
                </a:lnTo>
                <a:lnTo>
                  <a:pt x="10663" y="76023"/>
                </a:lnTo>
                <a:lnTo>
                  <a:pt x="10828" y="75733"/>
                </a:lnTo>
                <a:lnTo>
                  <a:pt x="10979" y="75442"/>
                </a:lnTo>
                <a:lnTo>
                  <a:pt x="11118" y="75152"/>
                </a:lnTo>
                <a:lnTo>
                  <a:pt x="11257" y="74849"/>
                </a:lnTo>
                <a:lnTo>
                  <a:pt x="11384" y="74558"/>
                </a:lnTo>
                <a:lnTo>
                  <a:pt x="11497" y="74242"/>
                </a:lnTo>
                <a:lnTo>
                  <a:pt x="11611" y="73939"/>
                </a:lnTo>
                <a:lnTo>
                  <a:pt x="11712" y="73623"/>
                </a:lnTo>
                <a:lnTo>
                  <a:pt x="11813" y="73307"/>
                </a:lnTo>
                <a:lnTo>
                  <a:pt x="11889" y="72992"/>
                </a:lnTo>
                <a:lnTo>
                  <a:pt x="11965" y="72663"/>
                </a:lnTo>
                <a:lnTo>
                  <a:pt x="12041" y="72335"/>
                </a:lnTo>
                <a:lnTo>
                  <a:pt x="12091" y="72006"/>
                </a:lnTo>
                <a:lnTo>
                  <a:pt x="12142" y="71665"/>
                </a:lnTo>
                <a:lnTo>
                  <a:pt x="12180" y="71324"/>
                </a:lnTo>
                <a:lnTo>
                  <a:pt x="12217" y="70983"/>
                </a:lnTo>
                <a:lnTo>
                  <a:pt x="12230" y="70629"/>
                </a:lnTo>
                <a:lnTo>
                  <a:pt x="12243" y="70276"/>
                </a:lnTo>
                <a:lnTo>
                  <a:pt x="12243" y="69922"/>
                </a:lnTo>
                <a:lnTo>
                  <a:pt x="12255" y="69631"/>
                </a:lnTo>
                <a:lnTo>
                  <a:pt x="12268" y="69353"/>
                </a:lnTo>
                <a:lnTo>
                  <a:pt x="12281" y="69075"/>
                </a:lnTo>
                <a:lnTo>
                  <a:pt x="12318" y="68797"/>
                </a:lnTo>
                <a:lnTo>
                  <a:pt x="12344" y="68532"/>
                </a:lnTo>
                <a:lnTo>
                  <a:pt x="12394" y="68254"/>
                </a:lnTo>
                <a:lnTo>
                  <a:pt x="12495" y="67724"/>
                </a:lnTo>
                <a:lnTo>
                  <a:pt x="12634" y="67193"/>
                </a:lnTo>
                <a:lnTo>
                  <a:pt x="12786" y="66675"/>
                </a:lnTo>
                <a:lnTo>
                  <a:pt x="12950" y="66157"/>
                </a:lnTo>
                <a:lnTo>
                  <a:pt x="13114" y="65639"/>
                </a:lnTo>
                <a:lnTo>
                  <a:pt x="13493" y="64616"/>
                </a:lnTo>
                <a:lnTo>
                  <a:pt x="13860" y="63593"/>
                </a:lnTo>
                <a:lnTo>
                  <a:pt x="14024" y="63075"/>
                </a:lnTo>
                <a:lnTo>
                  <a:pt x="14188" y="62557"/>
                </a:lnTo>
                <a:lnTo>
                  <a:pt x="14327" y="62039"/>
                </a:lnTo>
                <a:lnTo>
                  <a:pt x="14454" y="61508"/>
                </a:lnTo>
                <a:lnTo>
                  <a:pt x="14732" y="62178"/>
                </a:lnTo>
                <a:lnTo>
                  <a:pt x="14997" y="62822"/>
                </a:lnTo>
                <a:lnTo>
                  <a:pt x="15515" y="64111"/>
                </a:lnTo>
                <a:lnTo>
                  <a:pt x="15767" y="64730"/>
                </a:lnTo>
                <a:lnTo>
                  <a:pt x="16045" y="65349"/>
                </a:lnTo>
                <a:lnTo>
                  <a:pt x="16336" y="65955"/>
                </a:lnTo>
                <a:lnTo>
                  <a:pt x="16639" y="66549"/>
                </a:lnTo>
                <a:lnTo>
                  <a:pt x="16728" y="66713"/>
                </a:lnTo>
                <a:lnTo>
                  <a:pt x="16829" y="66877"/>
                </a:lnTo>
                <a:lnTo>
                  <a:pt x="17056" y="67193"/>
                </a:lnTo>
                <a:lnTo>
                  <a:pt x="17309" y="67496"/>
                </a:lnTo>
                <a:lnTo>
                  <a:pt x="17574" y="67787"/>
                </a:lnTo>
                <a:lnTo>
                  <a:pt x="17852" y="68065"/>
                </a:lnTo>
                <a:lnTo>
                  <a:pt x="18155" y="68330"/>
                </a:lnTo>
                <a:lnTo>
                  <a:pt x="18749" y="68848"/>
                </a:lnTo>
                <a:lnTo>
                  <a:pt x="18875" y="68949"/>
                </a:lnTo>
                <a:lnTo>
                  <a:pt x="18989" y="69025"/>
                </a:lnTo>
                <a:lnTo>
                  <a:pt x="19103" y="69088"/>
                </a:lnTo>
                <a:lnTo>
                  <a:pt x="19216" y="69126"/>
                </a:lnTo>
                <a:lnTo>
                  <a:pt x="19318" y="69151"/>
                </a:lnTo>
                <a:lnTo>
                  <a:pt x="19419" y="69151"/>
                </a:lnTo>
                <a:lnTo>
                  <a:pt x="19507" y="69139"/>
                </a:lnTo>
                <a:lnTo>
                  <a:pt x="19595" y="69113"/>
                </a:lnTo>
                <a:lnTo>
                  <a:pt x="19671" y="69063"/>
                </a:lnTo>
                <a:lnTo>
                  <a:pt x="19734" y="68987"/>
                </a:lnTo>
                <a:lnTo>
                  <a:pt x="19798" y="68899"/>
                </a:lnTo>
                <a:lnTo>
                  <a:pt x="19848" y="68797"/>
                </a:lnTo>
                <a:lnTo>
                  <a:pt x="19886" y="68684"/>
                </a:lnTo>
                <a:lnTo>
                  <a:pt x="19911" y="68545"/>
                </a:lnTo>
                <a:lnTo>
                  <a:pt x="19937" y="68393"/>
                </a:lnTo>
                <a:lnTo>
                  <a:pt x="19949" y="68216"/>
                </a:lnTo>
                <a:lnTo>
                  <a:pt x="19949" y="67559"/>
                </a:lnTo>
                <a:lnTo>
                  <a:pt x="19924" y="66915"/>
                </a:lnTo>
                <a:lnTo>
                  <a:pt x="19873" y="66284"/>
                </a:lnTo>
                <a:lnTo>
                  <a:pt x="19835" y="65968"/>
                </a:lnTo>
                <a:lnTo>
                  <a:pt x="19798" y="65665"/>
                </a:lnTo>
                <a:lnTo>
                  <a:pt x="19747" y="65361"/>
                </a:lnTo>
                <a:lnTo>
                  <a:pt x="19684" y="65058"/>
                </a:lnTo>
                <a:lnTo>
                  <a:pt x="19621" y="64755"/>
                </a:lnTo>
                <a:lnTo>
                  <a:pt x="19545" y="64465"/>
                </a:lnTo>
                <a:lnTo>
                  <a:pt x="19456" y="64174"/>
                </a:lnTo>
                <a:lnTo>
                  <a:pt x="19368" y="63896"/>
                </a:lnTo>
                <a:lnTo>
                  <a:pt x="19267" y="63618"/>
                </a:lnTo>
                <a:lnTo>
                  <a:pt x="19153" y="63340"/>
                </a:lnTo>
                <a:lnTo>
                  <a:pt x="19027" y="63062"/>
                </a:lnTo>
                <a:lnTo>
                  <a:pt x="18901" y="62797"/>
                </a:lnTo>
                <a:lnTo>
                  <a:pt x="18762" y="62532"/>
                </a:lnTo>
                <a:lnTo>
                  <a:pt x="18610" y="62279"/>
                </a:lnTo>
                <a:lnTo>
                  <a:pt x="18446" y="62026"/>
                </a:lnTo>
                <a:lnTo>
                  <a:pt x="18269" y="61774"/>
                </a:lnTo>
                <a:lnTo>
                  <a:pt x="18092" y="61534"/>
                </a:lnTo>
                <a:lnTo>
                  <a:pt x="17890" y="61294"/>
                </a:lnTo>
                <a:lnTo>
                  <a:pt x="17688" y="61066"/>
                </a:lnTo>
                <a:lnTo>
                  <a:pt x="17473" y="60839"/>
                </a:lnTo>
                <a:lnTo>
                  <a:pt x="17233" y="60624"/>
                </a:lnTo>
                <a:lnTo>
                  <a:pt x="16993" y="60409"/>
                </a:lnTo>
                <a:lnTo>
                  <a:pt x="16740" y="60195"/>
                </a:lnTo>
                <a:lnTo>
                  <a:pt x="16475" y="59993"/>
                </a:lnTo>
                <a:lnTo>
                  <a:pt x="16184" y="59790"/>
                </a:lnTo>
                <a:lnTo>
                  <a:pt x="15894" y="59601"/>
                </a:lnTo>
                <a:lnTo>
                  <a:pt x="15793" y="59525"/>
                </a:lnTo>
                <a:lnTo>
                  <a:pt x="15692" y="59424"/>
                </a:lnTo>
                <a:lnTo>
                  <a:pt x="15591" y="59310"/>
                </a:lnTo>
                <a:lnTo>
                  <a:pt x="15515" y="59171"/>
                </a:lnTo>
                <a:lnTo>
                  <a:pt x="15452" y="59032"/>
                </a:lnTo>
                <a:lnTo>
                  <a:pt x="15401" y="58906"/>
                </a:lnTo>
                <a:lnTo>
                  <a:pt x="15376" y="58780"/>
                </a:lnTo>
                <a:lnTo>
                  <a:pt x="15376" y="58717"/>
                </a:lnTo>
                <a:lnTo>
                  <a:pt x="15376" y="58666"/>
                </a:lnTo>
                <a:lnTo>
                  <a:pt x="15704" y="57087"/>
                </a:lnTo>
                <a:lnTo>
                  <a:pt x="16033" y="55508"/>
                </a:lnTo>
                <a:lnTo>
                  <a:pt x="16702" y="52362"/>
                </a:lnTo>
                <a:lnTo>
                  <a:pt x="17043" y="50783"/>
                </a:lnTo>
                <a:lnTo>
                  <a:pt x="17372" y="49217"/>
                </a:lnTo>
                <a:lnTo>
                  <a:pt x="17688" y="47638"/>
                </a:lnTo>
                <a:lnTo>
                  <a:pt x="17978" y="46059"/>
                </a:lnTo>
                <a:lnTo>
                  <a:pt x="18193" y="44808"/>
                </a:lnTo>
                <a:lnTo>
                  <a:pt x="18395" y="43558"/>
                </a:lnTo>
                <a:lnTo>
                  <a:pt x="18585" y="42307"/>
                </a:lnTo>
                <a:lnTo>
                  <a:pt x="18762" y="41056"/>
                </a:lnTo>
                <a:lnTo>
                  <a:pt x="19090" y="38542"/>
                </a:lnTo>
                <a:lnTo>
                  <a:pt x="19393" y="36028"/>
                </a:lnTo>
                <a:lnTo>
                  <a:pt x="19494" y="35132"/>
                </a:lnTo>
                <a:lnTo>
                  <a:pt x="19595" y="34235"/>
                </a:lnTo>
                <a:lnTo>
                  <a:pt x="19760" y="32491"/>
                </a:lnTo>
                <a:lnTo>
                  <a:pt x="19899" y="30824"/>
                </a:lnTo>
                <a:lnTo>
                  <a:pt x="20025" y="29308"/>
                </a:lnTo>
                <a:lnTo>
                  <a:pt x="22375" y="35561"/>
                </a:lnTo>
                <a:lnTo>
                  <a:pt x="23600" y="38820"/>
                </a:lnTo>
                <a:lnTo>
                  <a:pt x="24864" y="42117"/>
                </a:lnTo>
                <a:lnTo>
                  <a:pt x="24914" y="42256"/>
                </a:lnTo>
                <a:lnTo>
                  <a:pt x="24952" y="42383"/>
                </a:lnTo>
                <a:lnTo>
                  <a:pt x="24977" y="42496"/>
                </a:lnTo>
                <a:lnTo>
                  <a:pt x="24990" y="42610"/>
                </a:lnTo>
                <a:lnTo>
                  <a:pt x="24990" y="42724"/>
                </a:lnTo>
                <a:lnTo>
                  <a:pt x="24990" y="42825"/>
                </a:lnTo>
                <a:lnTo>
                  <a:pt x="24977" y="42926"/>
                </a:lnTo>
                <a:lnTo>
                  <a:pt x="24952" y="43014"/>
                </a:lnTo>
                <a:lnTo>
                  <a:pt x="24927" y="43115"/>
                </a:lnTo>
                <a:lnTo>
                  <a:pt x="24876" y="43204"/>
                </a:lnTo>
                <a:lnTo>
                  <a:pt x="24775" y="43393"/>
                </a:lnTo>
                <a:lnTo>
                  <a:pt x="24636" y="43583"/>
                </a:lnTo>
                <a:lnTo>
                  <a:pt x="24472" y="43772"/>
                </a:lnTo>
                <a:lnTo>
                  <a:pt x="24118" y="44164"/>
                </a:lnTo>
                <a:lnTo>
                  <a:pt x="23790" y="44568"/>
                </a:lnTo>
                <a:lnTo>
                  <a:pt x="23487" y="44985"/>
                </a:lnTo>
                <a:lnTo>
                  <a:pt x="23209" y="45402"/>
                </a:lnTo>
                <a:lnTo>
                  <a:pt x="22943" y="45831"/>
                </a:lnTo>
                <a:lnTo>
                  <a:pt x="22716" y="46274"/>
                </a:lnTo>
                <a:lnTo>
                  <a:pt x="22501" y="46716"/>
                </a:lnTo>
                <a:lnTo>
                  <a:pt x="22324" y="47170"/>
                </a:lnTo>
                <a:lnTo>
                  <a:pt x="22160" y="47638"/>
                </a:lnTo>
                <a:lnTo>
                  <a:pt x="22097" y="47865"/>
                </a:lnTo>
                <a:lnTo>
                  <a:pt x="22034" y="48105"/>
                </a:lnTo>
                <a:lnTo>
                  <a:pt x="21983" y="48345"/>
                </a:lnTo>
                <a:lnTo>
                  <a:pt x="21933" y="48598"/>
                </a:lnTo>
                <a:lnTo>
                  <a:pt x="21895" y="48838"/>
                </a:lnTo>
                <a:lnTo>
                  <a:pt x="21870" y="49091"/>
                </a:lnTo>
                <a:lnTo>
                  <a:pt x="21844" y="49343"/>
                </a:lnTo>
                <a:lnTo>
                  <a:pt x="21832" y="49596"/>
                </a:lnTo>
                <a:lnTo>
                  <a:pt x="21832" y="49849"/>
                </a:lnTo>
                <a:lnTo>
                  <a:pt x="21832" y="50101"/>
                </a:lnTo>
                <a:lnTo>
                  <a:pt x="21844" y="50366"/>
                </a:lnTo>
                <a:lnTo>
                  <a:pt x="21857" y="50632"/>
                </a:lnTo>
                <a:lnTo>
                  <a:pt x="21882" y="50897"/>
                </a:lnTo>
                <a:lnTo>
                  <a:pt x="21920" y="51162"/>
                </a:lnTo>
                <a:lnTo>
                  <a:pt x="21971" y="51415"/>
                </a:lnTo>
                <a:lnTo>
                  <a:pt x="22046" y="51655"/>
                </a:lnTo>
                <a:lnTo>
                  <a:pt x="22135" y="51895"/>
                </a:lnTo>
                <a:lnTo>
                  <a:pt x="22236" y="52122"/>
                </a:lnTo>
                <a:lnTo>
                  <a:pt x="22463" y="52602"/>
                </a:lnTo>
                <a:lnTo>
                  <a:pt x="22564" y="52830"/>
                </a:lnTo>
                <a:lnTo>
                  <a:pt x="22665" y="53070"/>
                </a:lnTo>
                <a:lnTo>
                  <a:pt x="22905" y="52893"/>
                </a:lnTo>
                <a:lnTo>
                  <a:pt x="23146" y="52716"/>
                </a:lnTo>
                <a:lnTo>
                  <a:pt x="23638" y="52362"/>
                </a:lnTo>
                <a:lnTo>
                  <a:pt x="23866" y="52186"/>
                </a:lnTo>
                <a:lnTo>
                  <a:pt x="23979" y="52085"/>
                </a:lnTo>
                <a:lnTo>
                  <a:pt x="24080" y="51996"/>
                </a:lnTo>
                <a:lnTo>
                  <a:pt x="24169" y="51882"/>
                </a:lnTo>
                <a:lnTo>
                  <a:pt x="24245" y="51781"/>
                </a:lnTo>
                <a:lnTo>
                  <a:pt x="24320" y="51668"/>
                </a:lnTo>
                <a:lnTo>
                  <a:pt x="24384" y="51554"/>
                </a:lnTo>
                <a:lnTo>
                  <a:pt x="24674" y="50859"/>
                </a:lnTo>
                <a:lnTo>
                  <a:pt x="24952" y="50152"/>
                </a:lnTo>
                <a:lnTo>
                  <a:pt x="25217" y="49444"/>
                </a:lnTo>
                <a:lnTo>
                  <a:pt x="25457" y="48737"/>
                </a:lnTo>
                <a:lnTo>
                  <a:pt x="25950" y="47309"/>
                </a:lnTo>
                <a:lnTo>
                  <a:pt x="26430" y="45895"/>
                </a:lnTo>
                <a:lnTo>
                  <a:pt x="27353" y="49545"/>
                </a:lnTo>
                <a:lnTo>
                  <a:pt x="27845" y="51440"/>
                </a:lnTo>
                <a:lnTo>
                  <a:pt x="28363" y="53335"/>
                </a:lnTo>
                <a:lnTo>
                  <a:pt x="28401" y="53512"/>
                </a:lnTo>
                <a:lnTo>
                  <a:pt x="28439" y="53689"/>
                </a:lnTo>
                <a:lnTo>
                  <a:pt x="28464" y="53866"/>
                </a:lnTo>
                <a:lnTo>
                  <a:pt x="28477" y="54030"/>
                </a:lnTo>
                <a:lnTo>
                  <a:pt x="28490" y="54194"/>
                </a:lnTo>
                <a:lnTo>
                  <a:pt x="28490" y="54358"/>
                </a:lnTo>
                <a:lnTo>
                  <a:pt x="28464" y="54687"/>
                </a:lnTo>
                <a:lnTo>
                  <a:pt x="28414" y="55015"/>
                </a:lnTo>
                <a:lnTo>
                  <a:pt x="28338" y="55344"/>
                </a:lnTo>
                <a:lnTo>
                  <a:pt x="28249" y="55672"/>
                </a:lnTo>
                <a:lnTo>
                  <a:pt x="28136" y="56013"/>
                </a:lnTo>
                <a:lnTo>
                  <a:pt x="27959" y="56556"/>
                </a:lnTo>
                <a:lnTo>
                  <a:pt x="27807" y="57100"/>
                </a:lnTo>
                <a:lnTo>
                  <a:pt x="27694" y="57643"/>
                </a:lnTo>
                <a:lnTo>
                  <a:pt x="27593" y="58173"/>
                </a:lnTo>
                <a:lnTo>
                  <a:pt x="27542" y="58717"/>
                </a:lnTo>
                <a:lnTo>
                  <a:pt x="27517" y="58982"/>
                </a:lnTo>
                <a:lnTo>
                  <a:pt x="27504" y="59247"/>
                </a:lnTo>
                <a:lnTo>
                  <a:pt x="27504" y="59513"/>
                </a:lnTo>
                <a:lnTo>
                  <a:pt x="27517" y="59778"/>
                </a:lnTo>
                <a:lnTo>
                  <a:pt x="27529" y="60043"/>
                </a:lnTo>
                <a:lnTo>
                  <a:pt x="27542" y="60308"/>
                </a:lnTo>
                <a:lnTo>
                  <a:pt x="27580" y="60561"/>
                </a:lnTo>
                <a:lnTo>
                  <a:pt x="27618" y="60826"/>
                </a:lnTo>
                <a:lnTo>
                  <a:pt x="27668" y="61092"/>
                </a:lnTo>
                <a:lnTo>
                  <a:pt x="27719" y="61344"/>
                </a:lnTo>
                <a:lnTo>
                  <a:pt x="27782" y="61610"/>
                </a:lnTo>
                <a:lnTo>
                  <a:pt x="27858" y="61862"/>
                </a:lnTo>
                <a:lnTo>
                  <a:pt x="27934" y="62115"/>
                </a:lnTo>
                <a:lnTo>
                  <a:pt x="28035" y="62367"/>
                </a:lnTo>
                <a:lnTo>
                  <a:pt x="28136" y="62620"/>
                </a:lnTo>
                <a:lnTo>
                  <a:pt x="28237" y="62873"/>
                </a:lnTo>
                <a:lnTo>
                  <a:pt x="28363" y="63125"/>
                </a:lnTo>
                <a:lnTo>
                  <a:pt x="28490" y="63378"/>
                </a:lnTo>
                <a:lnTo>
                  <a:pt x="28629" y="63618"/>
                </a:lnTo>
                <a:lnTo>
                  <a:pt x="28780" y="63871"/>
                </a:lnTo>
                <a:lnTo>
                  <a:pt x="28932" y="64111"/>
                </a:lnTo>
                <a:lnTo>
                  <a:pt x="29109" y="64363"/>
                </a:lnTo>
                <a:lnTo>
                  <a:pt x="29210" y="64490"/>
                </a:lnTo>
                <a:lnTo>
                  <a:pt x="29349" y="64616"/>
                </a:lnTo>
                <a:lnTo>
                  <a:pt x="29500" y="64730"/>
                </a:lnTo>
                <a:lnTo>
                  <a:pt x="29664" y="64831"/>
                </a:lnTo>
                <a:lnTo>
                  <a:pt x="29829" y="64919"/>
                </a:lnTo>
                <a:lnTo>
                  <a:pt x="30006" y="64982"/>
                </a:lnTo>
                <a:lnTo>
                  <a:pt x="30170" y="65020"/>
                </a:lnTo>
                <a:lnTo>
                  <a:pt x="30246" y="65033"/>
                </a:lnTo>
                <a:lnTo>
                  <a:pt x="30372" y="65033"/>
                </a:lnTo>
                <a:lnTo>
                  <a:pt x="30435" y="65008"/>
                </a:lnTo>
                <a:lnTo>
                  <a:pt x="30486" y="64970"/>
                </a:lnTo>
                <a:lnTo>
                  <a:pt x="30549" y="64932"/>
                </a:lnTo>
                <a:lnTo>
                  <a:pt x="30663" y="64818"/>
                </a:lnTo>
                <a:lnTo>
                  <a:pt x="30776" y="64679"/>
                </a:lnTo>
                <a:lnTo>
                  <a:pt x="30877" y="64515"/>
                </a:lnTo>
                <a:lnTo>
                  <a:pt x="30966" y="64351"/>
                </a:lnTo>
                <a:lnTo>
                  <a:pt x="31042" y="64174"/>
                </a:lnTo>
                <a:lnTo>
                  <a:pt x="31092" y="64022"/>
                </a:lnTo>
                <a:lnTo>
                  <a:pt x="31256" y="63416"/>
                </a:lnTo>
                <a:lnTo>
                  <a:pt x="31383" y="62810"/>
                </a:lnTo>
                <a:lnTo>
                  <a:pt x="31484" y="62203"/>
                </a:lnTo>
                <a:lnTo>
                  <a:pt x="31522" y="61913"/>
                </a:lnTo>
                <a:lnTo>
                  <a:pt x="31560" y="61610"/>
                </a:lnTo>
                <a:lnTo>
                  <a:pt x="31585" y="61319"/>
                </a:lnTo>
                <a:lnTo>
                  <a:pt x="31597" y="61016"/>
                </a:lnTo>
                <a:lnTo>
                  <a:pt x="31597" y="60725"/>
                </a:lnTo>
                <a:lnTo>
                  <a:pt x="31597" y="60435"/>
                </a:lnTo>
                <a:lnTo>
                  <a:pt x="31597" y="60144"/>
                </a:lnTo>
                <a:lnTo>
                  <a:pt x="31572" y="59854"/>
                </a:lnTo>
                <a:lnTo>
                  <a:pt x="31547" y="59563"/>
                </a:lnTo>
                <a:lnTo>
                  <a:pt x="31509" y="59272"/>
                </a:lnTo>
                <a:lnTo>
                  <a:pt x="31471" y="58982"/>
                </a:lnTo>
                <a:lnTo>
                  <a:pt x="31421" y="58704"/>
                </a:lnTo>
                <a:lnTo>
                  <a:pt x="31357" y="58413"/>
                </a:lnTo>
                <a:lnTo>
                  <a:pt x="31282" y="58136"/>
                </a:lnTo>
                <a:lnTo>
                  <a:pt x="31206" y="57845"/>
                </a:lnTo>
                <a:lnTo>
                  <a:pt x="31117" y="57567"/>
                </a:lnTo>
                <a:lnTo>
                  <a:pt x="31029" y="57289"/>
                </a:lnTo>
                <a:lnTo>
                  <a:pt x="30928" y="57011"/>
                </a:lnTo>
                <a:lnTo>
                  <a:pt x="30814" y="56733"/>
                </a:lnTo>
                <a:lnTo>
                  <a:pt x="30688" y="56455"/>
                </a:lnTo>
                <a:lnTo>
                  <a:pt x="30549" y="56178"/>
                </a:lnTo>
                <a:lnTo>
                  <a:pt x="30410" y="55912"/>
                </a:lnTo>
                <a:lnTo>
                  <a:pt x="30258" y="55634"/>
                </a:lnTo>
                <a:lnTo>
                  <a:pt x="30094" y="55369"/>
                </a:lnTo>
                <a:lnTo>
                  <a:pt x="29930" y="55104"/>
                </a:lnTo>
                <a:lnTo>
                  <a:pt x="29753" y="54826"/>
                </a:lnTo>
                <a:lnTo>
                  <a:pt x="29639" y="54662"/>
                </a:lnTo>
                <a:lnTo>
                  <a:pt x="29538" y="54485"/>
                </a:lnTo>
                <a:lnTo>
                  <a:pt x="29462" y="54295"/>
                </a:lnTo>
                <a:lnTo>
                  <a:pt x="29374" y="54106"/>
                </a:lnTo>
                <a:lnTo>
                  <a:pt x="29248" y="53727"/>
                </a:lnTo>
                <a:lnTo>
                  <a:pt x="29134" y="53335"/>
                </a:lnTo>
                <a:lnTo>
                  <a:pt x="28919" y="52527"/>
                </a:lnTo>
                <a:lnTo>
                  <a:pt x="28704" y="51718"/>
                </a:lnTo>
                <a:lnTo>
                  <a:pt x="28300" y="50089"/>
                </a:lnTo>
                <a:lnTo>
                  <a:pt x="28085" y="49280"/>
                </a:lnTo>
                <a:lnTo>
                  <a:pt x="27870" y="48472"/>
                </a:lnTo>
                <a:lnTo>
                  <a:pt x="27656" y="47663"/>
                </a:lnTo>
                <a:lnTo>
                  <a:pt x="27416" y="46867"/>
                </a:lnTo>
                <a:lnTo>
                  <a:pt x="27188" y="46135"/>
                </a:lnTo>
                <a:lnTo>
                  <a:pt x="26936" y="45415"/>
                </a:lnTo>
                <a:lnTo>
                  <a:pt x="26683" y="44694"/>
                </a:lnTo>
                <a:lnTo>
                  <a:pt x="26430" y="43974"/>
                </a:lnTo>
                <a:lnTo>
                  <a:pt x="25887" y="42547"/>
                </a:lnTo>
                <a:lnTo>
                  <a:pt x="25369" y="41107"/>
                </a:lnTo>
                <a:lnTo>
                  <a:pt x="26077" y="41625"/>
                </a:lnTo>
                <a:lnTo>
                  <a:pt x="26771" y="42143"/>
                </a:lnTo>
                <a:lnTo>
                  <a:pt x="27441" y="42686"/>
                </a:lnTo>
                <a:lnTo>
                  <a:pt x="28111" y="43229"/>
                </a:lnTo>
                <a:lnTo>
                  <a:pt x="28767" y="43785"/>
                </a:lnTo>
                <a:lnTo>
                  <a:pt x="29399" y="44366"/>
                </a:lnTo>
                <a:lnTo>
                  <a:pt x="30006" y="44960"/>
                </a:lnTo>
                <a:lnTo>
                  <a:pt x="30599" y="45579"/>
                </a:lnTo>
                <a:lnTo>
                  <a:pt x="30827" y="45819"/>
                </a:lnTo>
                <a:lnTo>
                  <a:pt x="31042" y="46071"/>
                </a:lnTo>
                <a:lnTo>
                  <a:pt x="31256" y="46324"/>
                </a:lnTo>
                <a:lnTo>
                  <a:pt x="31458" y="46589"/>
                </a:lnTo>
                <a:lnTo>
                  <a:pt x="31648" y="46855"/>
                </a:lnTo>
                <a:lnTo>
                  <a:pt x="31825" y="47133"/>
                </a:lnTo>
                <a:lnTo>
                  <a:pt x="31989" y="47410"/>
                </a:lnTo>
                <a:lnTo>
                  <a:pt x="32141" y="47714"/>
                </a:lnTo>
                <a:lnTo>
                  <a:pt x="32280" y="48004"/>
                </a:lnTo>
                <a:lnTo>
                  <a:pt x="32393" y="48320"/>
                </a:lnTo>
                <a:lnTo>
                  <a:pt x="32494" y="48636"/>
                </a:lnTo>
                <a:lnTo>
                  <a:pt x="32583" y="48964"/>
                </a:lnTo>
                <a:lnTo>
                  <a:pt x="32646" y="49305"/>
                </a:lnTo>
                <a:lnTo>
                  <a:pt x="32697" y="49659"/>
                </a:lnTo>
                <a:lnTo>
                  <a:pt x="32722" y="50025"/>
                </a:lnTo>
                <a:lnTo>
                  <a:pt x="32722" y="50392"/>
                </a:lnTo>
                <a:lnTo>
                  <a:pt x="32722" y="50657"/>
                </a:lnTo>
                <a:lnTo>
                  <a:pt x="32747" y="50922"/>
                </a:lnTo>
                <a:lnTo>
                  <a:pt x="32772" y="51188"/>
                </a:lnTo>
                <a:lnTo>
                  <a:pt x="32810" y="51466"/>
                </a:lnTo>
                <a:lnTo>
                  <a:pt x="32848" y="51731"/>
                </a:lnTo>
                <a:lnTo>
                  <a:pt x="32911" y="51996"/>
                </a:lnTo>
                <a:lnTo>
                  <a:pt x="32974" y="52261"/>
                </a:lnTo>
                <a:lnTo>
                  <a:pt x="33050" y="52527"/>
                </a:lnTo>
                <a:lnTo>
                  <a:pt x="33215" y="53070"/>
                </a:lnTo>
                <a:lnTo>
                  <a:pt x="33404" y="53588"/>
                </a:lnTo>
                <a:lnTo>
                  <a:pt x="33606" y="54118"/>
                </a:lnTo>
                <a:lnTo>
                  <a:pt x="33808" y="54624"/>
                </a:lnTo>
                <a:lnTo>
                  <a:pt x="33871" y="54775"/>
                </a:lnTo>
                <a:lnTo>
                  <a:pt x="33960" y="54927"/>
                </a:lnTo>
                <a:lnTo>
                  <a:pt x="34048" y="55066"/>
                </a:lnTo>
                <a:lnTo>
                  <a:pt x="34137" y="55205"/>
                </a:lnTo>
                <a:lnTo>
                  <a:pt x="34352" y="55495"/>
                </a:lnTo>
                <a:lnTo>
                  <a:pt x="34592" y="55761"/>
                </a:lnTo>
                <a:lnTo>
                  <a:pt x="35110" y="56329"/>
                </a:lnTo>
                <a:lnTo>
                  <a:pt x="35375" y="56620"/>
                </a:lnTo>
                <a:lnTo>
                  <a:pt x="35640" y="56935"/>
                </a:lnTo>
                <a:lnTo>
                  <a:pt x="36247" y="55862"/>
                </a:lnTo>
                <a:lnTo>
                  <a:pt x="36247" y="54838"/>
                </a:lnTo>
                <a:lnTo>
                  <a:pt x="36158" y="54384"/>
                </a:lnTo>
                <a:lnTo>
                  <a:pt x="36070" y="53916"/>
                </a:lnTo>
                <a:lnTo>
                  <a:pt x="35969" y="53461"/>
                </a:lnTo>
                <a:lnTo>
                  <a:pt x="35905" y="53247"/>
                </a:lnTo>
                <a:lnTo>
                  <a:pt x="35830" y="53019"/>
                </a:lnTo>
                <a:lnTo>
                  <a:pt x="35691" y="52602"/>
                </a:lnTo>
                <a:lnTo>
                  <a:pt x="35539" y="52186"/>
                </a:lnTo>
                <a:lnTo>
                  <a:pt x="35375" y="51781"/>
                </a:lnTo>
                <a:lnTo>
                  <a:pt x="35211" y="51390"/>
                </a:lnTo>
                <a:lnTo>
                  <a:pt x="35034" y="50998"/>
                </a:lnTo>
                <a:lnTo>
                  <a:pt x="34844" y="50607"/>
                </a:lnTo>
                <a:lnTo>
                  <a:pt x="34655" y="50215"/>
                </a:lnTo>
                <a:lnTo>
                  <a:pt x="34453" y="49849"/>
                </a:lnTo>
                <a:lnTo>
                  <a:pt x="34250" y="49470"/>
                </a:lnTo>
                <a:lnTo>
                  <a:pt x="34036" y="49103"/>
                </a:lnTo>
                <a:lnTo>
                  <a:pt x="33821" y="48737"/>
                </a:lnTo>
                <a:lnTo>
                  <a:pt x="33594" y="48383"/>
                </a:lnTo>
                <a:lnTo>
                  <a:pt x="33366" y="48029"/>
                </a:lnTo>
                <a:lnTo>
                  <a:pt x="33126" y="47676"/>
                </a:lnTo>
                <a:lnTo>
                  <a:pt x="32873" y="47335"/>
                </a:lnTo>
                <a:lnTo>
                  <a:pt x="32633" y="46994"/>
                </a:lnTo>
                <a:lnTo>
                  <a:pt x="32103" y="46324"/>
                </a:lnTo>
                <a:lnTo>
                  <a:pt x="31560" y="45680"/>
                </a:lnTo>
                <a:lnTo>
                  <a:pt x="30991" y="45048"/>
                </a:lnTo>
                <a:lnTo>
                  <a:pt x="30410" y="44442"/>
                </a:lnTo>
                <a:lnTo>
                  <a:pt x="29791" y="43835"/>
                </a:lnTo>
                <a:lnTo>
                  <a:pt x="29172" y="43254"/>
                </a:lnTo>
                <a:lnTo>
                  <a:pt x="28515" y="42686"/>
                </a:lnTo>
                <a:lnTo>
                  <a:pt x="27858" y="42130"/>
                </a:lnTo>
                <a:lnTo>
                  <a:pt x="27138" y="41562"/>
                </a:lnTo>
                <a:lnTo>
                  <a:pt x="26430" y="41006"/>
                </a:lnTo>
                <a:lnTo>
                  <a:pt x="26077" y="40728"/>
                </a:lnTo>
                <a:lnTo>
                  <a:pt x="25735" y="40437"/>
                </a:lnTo>
                <a:lnTo>
                  <a:pt x="25407" y="40134"/>
                </a:lnTo>
                <a:lnTo>
                  <a:pt x="25091" y="39831"/>
                </a:lnTo>
                <a:lnTo>
                  <a:pt x="24801" y="39502"/>
                </a:lnTo>
                <a:lnTo>
                  <a:pt x="24662" y="39338"/>
                </a:lnTo>
                <a:lnTo>
                  <a:pt x="24535" y="39161"/>
                </a:lnTo>
                <a:lnTo>
                  <a:pt x="24409" y="38984"/>
                </a:lnTo>
                <a:lnTo>
                  <a:pt x="24295" y="38795"/>
                </a:lnTo>
                <a:lnTo>
                  <a:pt x="24181" y="38606"/>
                </a:lnTo>
                <a:lnTo>
                  <a:pt x="24080" y="38403"/>
                </a:lnTo>
                <a:lnTo>
                  <a:pt x="23992" y="38201"/>
                </a:lnTo>
                <a:lnTo>
                  <a:pt x="23904" y="37999"/>
                </a:lnTo>
                <a:lnTo>
                  <a:pt x="23828" y="37772"/>
                </a:lnTo>
                <a:lnTo>
                  <a:pt x="23765" y="37557"/>
                </a:lnTo>
                <a:lnTo>
                  <a:pt x="23714" y="37317"/>
                </a:lnTo>
                <a:lnTo>
                  <a:pt x="23663" y="37077"/>
                </a:lnTo>
                <a:lnTo>
                  <a:pt x="23638" y="36824"/>
                </a:lnTo>
                <a:lnTo>
                  <a:pt x="23613" y="36572"/>
                </a:lnTo>
                <a:lnTo>
                  <a:pt x="24801" y="37582"/>
                </a:lnTo>
                <a:lnTo>
                  <a:pt x="25318" y="38012"/>
                </a:lnTo>
                <a:lnTo>
                  <a:pt x="25786" y="38391"/>
                </a:lnTo>
                <a:lnTo>
                  <a:pt x="26215" y="38732"/>
                </a:lnTo>
                <a:lnTo>
                  <a:pt x="26620" y="39022"/>
                </a:lnTo>
                <a:lnTo>
                  <a:pt x="27011" y="39275"/>
                </a:lnTo>
                <a:lnTo>
                  <a:pt x="27378" y="39502"/>
                </a:lnTo>
                <a:lnTo>
                  <a:pt x="27744" y="39705"/>
                </a:lnTo>
                <a:lnTo>
                  <a:pt x="28111" y="39869"/>
                </a:lnTo>
                <a:lnTo>
                  <a:pt x="28502" y="40033"/>
                </a:lnTo>
                <a:lnTo>
                  <a:pt x="28894" y="40172"/>
                </a:lnTo>
                <a:lnTo>
                  <a:pt x="29323" y="40298"/>
                </a:lnTo>
                <a:lnTo>
                  <a:pt x="29791" y="40425"/>
                </a:lnTo>
                <a:lnTo>
                  <a:pt x="30284" y="40551"/>
                </a:lnTo>
                <a:lnTo>
                  <a:pt x="30839" y="40677"/>
                </a:lnTo>
                <a:lnTo>
                  <a:pt x="30940" y="40690"/>
                </a:lnTo>
                <a:lnTo>
                  <a:pt x="31042" y="40703"/>
                </a:lnTo>
                <a:lnTo>
                  <a:pt x="31244" y="40703"/>
                </a:lnTo>
                <a:lnTo>
                  <a:pt x="31458" y="40690"/>
                </a:lnTo>
                <a:lnTo>
                  <a:pt x="31673" y="40652"/>
                </a:lnTo>
                <a:lnTo>
                  <a:pt x="32090" y="40564"/>
                </a:lnTo>
                <a:lnTo>
                  <a:pt x="32305" y="40513"/>
                </a:lnTo>
                <a:lnTo>
                  <a:pt x="32520" y="40488"/>
                </a:lnTo>
                <a:lnTo>
                  <a:pt x="32469" y="40298"/>
                </a:lnTo>
                <a:lnTo>
                  <a:pt x="32431" y="40109"/>
                </a:lnTo>
                <a:lnTo>
                  <a:pt x="32355" y="39730"/>
                </a:lnTo>
                <a:lnTo>
                  <a:pt x="32305" y="39540"/>
                </a:lnTo>
                <a:lnTo>
                  <a:pt x="32254" y="39363"/>
                </a:lnTo>
                <a:lnTo>
                  <a:pt x="32179" y="39187"/>
                </a:lnTo>
                <a:lnTo>
                  <a:pt x="32090" y="39035"/>
                </a:lnTo>
                <a:lnTo>
                  <a:pt x="31875" y="38757"/>
                </a:lnTo>
                <a:lnTo>
                  <a:pt x="31661" y="38479"/>
                </a:lnTo>
                <a:lnTo>
                  <a:pt x="31446" y="38214"/>
                </a:lnTo>
                <a:lnTo>
                  <a:pt x="31218" y="37949"/>
                </a:lnTo>
                <a:lnTo>
                  <a:pt x="30991" y="37709"/>
                </a:lnTo>
                <a:lnTo>
                  <a:pt x="30764" y="37469"/>
                </a:lnTo>
                <a:lnTo>
                  <a:pt x="30524" y="37241"/>
                </a:lnTo>
                <a:lnTo>
                  <a:pt x="30284" y="37039"/>
                </a:lnTo>
                <a:lnTo>
                  <a:pt x="30043" y="36837"/>
                </a:lnTo>
                <a:lnTo>
                  <a:pt x="29791" y="36635"/>
                </a:lnTo>
                <a:lnTo>
                  <a:pt x="29538" y="36458"/>
                </a:lnTo>
                <a:lnTo>
                  <a:pt x="29273" y="36294"/>
                </a:lnTo>
                <a:lnTo>
                  <a:pt x="29020" y="36130"/>
                </a:lnTo>
                <a:lnTo>
                  <a:pt x="28742" y="35991"/>
                </a:lnTo>
                <a:lnTo>
                  <a:pt x="28477" y="35852"/>
                </a:lnTo>
                <a:lnTo>
                  <a:pt x="28199" y="35725"/>
                </a:lnTo>
                <a:lnTo>
                  <a:pt x="27921" y="35612"/>
                </a:lnTo>
                <a:lnTo>
                  <a:pt x="27630" y="35511"/>
                </a:lnTo>
                <a:lnTo>
                  <a:pt x="27340" y="35435"/>
                </a:lnTo>
                <a:lnTo>
                  <a:pt x="27037" y="35359"/>
                </a:lnTo>
                <a:lnTo>
                  <a:pt x="26746" y="35296"/>
                </a:lnTo>
                <a:lnTo>
                  <a:pt x="26430" y="35233"/>
                </a:lnTo>
                <a:lnTo>
                  <a:pt x="26127" y="35195"/>
                </a:lnTo>
                <a:lnTo>
                  <a:pt x="25811" y="35169"/>
                </a:lnTo>
                <a:lnTo>
                  <a:pt x="25483" y="35157"/>
                </a:lnTo>
                <a:lnTo>
                  <a:pt x="25167" y="35157"/>
                </a:lnTo>
                <a:lnTo>
                  <a:pt x="24826" y="35169"/>
                </a:lnTo>
                <a:lnTo>
                  <a:pt x="24497" y="35195"/>
                </a:lnTo>
                <a:lnTo>
                  <a:pt x="24156" y="35233"/>
                </a:lnTo>
                <a:lnTo>
                  <a:pt x="23802" y="35283"/>
                </a:lnTo>
                <a:lnTo>
                  <a:pt x="23461" y="35346"/>
                </a:lnTo>
                <a:lnTo>
                  <a:pt x="23095" y="35422"/>
                </a:lnTo>
                <a:lnTo>
                  <a:pt x="22754" y="34626"/>
                </a:lnTo>
                <a:lnTo>
                  <a:pt x="22438" y="33830"/>
                </a:lnTo>
                <a:lnTo>
                  <a:pt x="22135" y="33022"/>
                </a:lnTo>
                <a:lnTo>
                  <a:pt x="21844" y="32226"/>
                </a:lnTo>
                <a:lnTo>
                  <a:pt x="21592" y="31418"/>
                </a:lnTo>
                <a:lnTo>
                  <a:pt x="21352" y="30596"/>
                </a:lnTo>
                <a:lnTo>
                  <a:pt x="21137" y="29775"/>
                </a:lnTo>
                <a:lnTo>
                  <a:pt x="20947" y="28967"/>
                </a:lnTo>
                <a:lnTo>
                  <a:pt x="20783" y="28133"/>
                </a:lnTo>
                <a:lnTo>
                  <a:pt x="20631" y="27312"/>
                </a:lnTo>
                <a:lnTo>
                  <a:pt x="20505" y="26478"/>
                </a:lnTo>
                <a:lnTo>
                  <a:pt x="20404" y="25632"/>
                </a:lnTo>
                <a:lnTo>
                  <a:pt x="20316" y="24798"/>
                </a:lnTo>
                <a:lnTo>
                  <a:pt x="20265" y="23952"/>
                </a:lnTo>
                <a:lnTo>
                  <a:pt x="20227" y="23105"/>
                </a:lnTo>
                <a:lnTo>
                  <a:pt x="20215" y="22246"/>
                </a:lnTo>
                <a:lnTo>
                  <a:pt x="20227" y="21375"/>
                </a:lnTo>
                <a:lnTo>
                  <a:pt x="20252" y="20490"/>
                </a:lnTo>
                <a:lnTo>
                  <a:pt x="20341" y="18734"/>
                </a:lnTo>
                <a:lnTo>
                  <a:pt x="20379" y="17863"/>
                </a:lnTo>
                <a:lnTo>
                  <a:pt x="20404" y="16991"/>
                </a:lnTo>
                <a:lnTo>
                  <a:pt x="20417" y="16107"/>
                </a:lnTo>
                <a:lnTo>
                  <a:pt x="20404" y="15677"/>
                </a:lnTo>
                <a:lnTo>
                  <a:pt x="20391" y="15235"/>
                </a:lnTo>
                <a:lnTo>
                  <a:pt x="20328" y="13681"/>
                </a:lnTo>
                <a:lnTo>
                  <a:pt x="20240" y="12128"/>
                </a:lnTo>
                <a:lnTo>
                  <a:pt x="20151" y="10574"/>
                </a:lnTo>
                <a:lnTo>
                  <a:pt x="20050" y="9020"/>
                </a:lnTo>
                <a:lnTo>
                  <a:pt x="19835" y="5912"/>
                </a:lnTo>
                <a:lnTo>
                  <a:pt x="19608" y="2817"/>
                </a:lnTo>
                <a:lnTo>
                  <a:pt x="19583" y="2464"/>
                </a:lnTo>
                <a:lnTo>
                  <a:pt x="19545" y="2110"/>
                </a:lnTo>
                <a:lnTo>
                  <a:pt x="19431" y="1402"/>
                </a:lnTo>
                <a:lnTo>
                  <a:pt x="19305" y="708"/>
                </a:lnTo>
                <a:lnTo>
                  <a:pt x="19191" y="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3" name="Google Shape;393;p52"/>
          <p:cNvSpPr/>
          <p:nvPr/>
        </p:nvSpPr>
        <p:spPr>
          <a:xfrm rot="10800000">
            <a:off x="5400747" y="2232744"/>
            <a:ext cx="245806" cy="720783"/>
          </a:xfrm>
          <a:custGeom>
            <a:avLst/>
            <a:gdLst/>
            <a:ahLst/>
            <a:cxnLst/>
            <a:rect l="l" t="t" r="r" b="b"/>
            <a:pathLst>
              <a:path w="27365" h="80243" extrusionOk="0">
                <a:moveTo>
                  <a:pt x="9147" y="7694"/>
                </a:moveTo>
                <a:lnTo>
                  <a:pt x="9324" y="8338"/>
                </a:lnTo>
                <a:lnTo>
                  <a:pt x="9488" y="8982"/>
                </a:lnTo>
                <a:lnTo>
                  <a:pt x="9639" y="9639"/>
                </a:lnTo>
                <a:lnTo>
                  <a:pt x="9791" y="10283"/>
                </a:lnTo>
                <a:lnTo>
                  <a:pt x="9930" y="10928"/>
                </a:lnTo>
                <a:lnTo>
                  <a:pt x="10069" y="11572"/>
                </a:lnTo>
                <a:lnTo>
                  <a:pt x="10183" y="12229"/>
                </a:lnTo>
                <a:lnTo>
                  <a:pt x="10309" y="12873"/>
                </a:lnTo>
                <a:lnTo>
                  <a:pt x="10511" y="14174"/>
                </a:lnTo>
                <a:lnTo>
                  <a:pt x="10701" y="15475"/>
                </a:lnTo>
                <a:lnTo>
                  <a:pt x="10852" y="16789"/>
                </a:lnTo>
                <a:lnTo>
                  <a:pt x="10979" y="18090"/>
                </a:lnTo>
                <a:lnTo>
                  <a:pt x="11067" y="19404"/>
                </a:lnTo>
                <a:lnTo>
                  <a:pt x="11143" y="20718"/>
                </a:lnTo>
                <a:lnTo>
                  <a:pt x="11181" y="22032"/>
                </a:lnTo>
                <a:lnTo>
                  <a:pt x="11206" y="23345"/>
                </a:lnTo>
                <a:lnTo>
                  <a:pt x="11206" y="24659"/>
                </a:lnTo>
                <a:lnTo>
                  <a:pt x="11168" y="25973"/>
                </a:lnTo>
                <a:lnTo>
                  <a:pt x="11118" y="27299"/>
                </a:lnTo>
                <a:lnTo>
                  <a:pt x="11042" y="28626"/>
                </a:lnTo>
                <a:lnTo>
                  <a:pt x="10789" y="27982"/>
                </a:lnTo>
                <a:lnTo>
                  <a:pt x="10549" y="27350"/>
                </a:lnTo>
                <a:lnTo>
                  <a:pt x="10334" y="26706"/>
                </a:lnTo>
                <a:lnTo>
                  <a:pt x="10120" y="26074"/>
                </a:lnTo>
                <a:lnTo>
                  <a:pt x="9930" y="25430"/>
                </a:lnTo>
                <a:lnTo>
                  <a:pt x="9741" y="24786"/>
                </a:lnTo>
                <a:lnTo>
                  <a:pt x="9576" y="24141"/>
                </a:lnTo>
                <a:lnTo>
                  <a:pt x="9425" y="23497"/>
                </a:lnTo>
                <a:lnTo>
                  <a:pt x="9286" y="22840"/>
                </a:lnTo>
                <a:lnTo>
                  <a:pt x="9159" y="22196"/>
                </a:lnTo>
                <a:lnTo>
                  <a:pt x="9046" y="21552"/>
                </a:lnTo>
                <a:lnTo>
                  <a:pt x="8945" y="20895"/>
                </a:lnTo>
                <a:lnTo>
                  <a:pt x="8856" y="20250"/>
                </a:lnTo>
                <a:lnTo>
                  <a:pt x="8780" y="19594"/>
                </a:lnTo>
                <a:lnTo>
                  <a:pt x="8717" y="18937"/>
                </a:lnTo>
                <a:lnTo>
                  <a:pt x="8654" y="18280"/>
                </a:lnTo>
                <a:lnTo>
                  <a:pt x="8616" y="17623"/>
                </a:lnTo>
                <a:lnTo>
                  <a:pt x="8591" y="16966"/>
                </a:lnTo>
                <a:lnTo>
                  <a:pt x="8566" y="16309"/>
                </a:lnTo>
                <a:lnTo>
                  <a:pt x="8553" y="15652"/>
                </a:lnTo>
                <a:lnTo>
                  <a:pt x="8553" y="14995"/>
                </a:lnTo>
                <a:lnTo>
                  <a:pt x="8566" y="14338"/>
                </a:lnTo>
                <a:lnTo>
                  <a:pt x="8578" y="13669"/>
                </a:lnTo>
                <a:lnTo>
                  <a:pt x="8616" y="13012"/>
                </a:lnTo>
                <a:lnTo>
                  <a:pt x="8654" y="12355"/>
                </a:lnTo>
                <a:lnTo>
                  <a:pt x="8692" y="11686"/>
                </a:lnTo>
                <a:lnTo>
                  <a:pt x="8755" y="11029"/>
                </a:lnTo>
                <a:lnTo>
                  <a:pt x="8818" y="10359"/>
                </a:lnTo>
                <a:lnTo>
                  <a:pt x="8894" y="9690"/>
                </a:lnTo>
                <a:lnTo>
                  <a:pt x="8970" y="9033"/>
                </a:lnTo>
                <a:lnTo>
                  <a:pt x="9147" y="7694"/>
                </a:lnTo>
                <a:close/>
                <a:moveTo>
                  <a:pt x="7479" y="0"/>
                </a:moveTo>
                <a:lnTo>
                  <a:pt x="7075" y="177"/>
                </a:lnTo>
                <a:lnTo>
                  <a:pt x="7264" y="720"/>
                </a:lnTo>
                <a:lnTo>
                  <a:pt x="7353" y="998"/>
                </a:lnTo>
                <a:lnTo>
                  <a:pt x="7416" y="1276"/>
                </a:lnTo>
                <a:lnTo>
                  <a:pt x="7504" y="1605"/>
                </a:lnTo>
                <a:lnTo>
                  <a:pt x="7593" y="1933"/>
                </a:lnTo>
                <a:lnTo>
                  <a:pt x="7808" y="2603"/>
                </a:lnTo>
                <a:lnTo>
                  <a:pt x="8022" y="3272"/>
                </a:lnTo>
                <a:lnTo>
                  <a:pt x="8237" y="3942"/>
                </a:lnTo>
                <a:lnTo>
                  <a:pt x="8326" y="4283"/>
                </a:lnTo>
                <a:lnTo>
                  <a:pt x="8414" y="4611"/>
                </a:lnTo>
                <a:lnTo>
                  <a:pt x="8477" y="4940"/>
                </a:lnTo>
                <a:lnTo>
                  <a:pt x="8528" y="5268"/>
                </a:lnTo>
                <a:lnTo>
                  <a:pt x="8553" y="5584"/>
                </a:lnTo>
                <a:lnTo>
                  <a:pt x="8566" y="5900"/>
                </a:lnTo>
                <a:lnTo>
                  <a:pt x="8553" y="6203"/>
                </a:lnTo>
                <a:lnTo>
                  <a:pt x="8528" y="6367"/>
                </a:lnTo>
                <a:lnTo>
                  <a:pt x="8502" y="6519"/>
                </a:lnTo>
                <a:lnTo>
                  <a:pt x="8363" y="7226"/>
                </a:lnTo>
                <a:lnTo>
                  <a:pt x="8237" y="7946"/>
                </a:lnTo>
                <a:lnTo>
                  <a:pt x="8136" y="8654"/>
                </a:lnTo>
                <a:lnTo>
                  <a:pt x="8035" y="9361"/>
                </a:lnTo>
                <a:lnTo>
                  <a:pt x="7947" y="10081"/>
                </a:lnTo>
                <a:lnTo>
                  <a:pt x="7883" y="10789"/>
                </a:lnTo>
                <a:lnTo>
                  <a:pt x="7820" y="11509"/>
                </a:lnTo>
                <a:lnTo>
                  <a:pt x="7770" y="12216"/>
                </a:lnTo>
                <a:lnTo>
                  <a:pt x="7732" y="12924"/>
                </a:lnTo>
                <a:lnTo>
                  <a:pt x="7707" y="13644"/>
                </a:lnTo>
                <a:lnTo>
                  <a:pt x="7694" y="14351"/>
                </a:lnTo>
                <a:lnTo>
                  <a:pt x="7694" y="15071"/>
                </a:lnTo>
                <a:lnTo>
                  <a:pt x="7694" y="15779"/>
                </a:lnTo>
                <a:lnTo>
                  <a:pt x="7707" y="16499"/>
                </a:lnTo>
                <a:lnTo>
                  <a:pt x="7732" y="17206"/>
                </a:lnTo>
                <a:lnTo>
                  <a:pt x="7770" y="17926"/>
                </a:lnTo>
                <a:lnTo>
                  <a:pt x="7820" y="18747"/>
                </a:lnTo>
                <a:lnTo>
                  <a:pt x="7871" y="19556"/>
                </a:lnTo>
                <a:lnTo>
                  <a:pt x="7947" y="20377"/>
                </a:lnTo>
                <a:lnTo>
                  <a:pt x="8022" y="21185"/>
                </a:lnTo>
                <a:lnTo>
                  <a:pt x="8123" y="22006"/>
                </a:lnTo>
                <a:lnTo>
                  <a:pt x="8237" y="22802"/>
                </a:lnTo>
                <a:lnTo>
                  <a:pt x="8376" y="23611"/>
                </a:lnTo>
                <a:lnTo>
                  <a:pt x="8540" y="24407"/>
                </a:lnTo>
                <a:lnTo>
                  <a:pt x="8717" y="25202"/>
                </a:lnTo>
                <a:lnTo>
                  <a:pt x="8919" y="25986"/>
                </a:lnTo>
                <a:lnTo>
                  <a:pt x="9159" y="26769"/>
                </a:lnTo>
                <a:lnTo>
                  <a:pt x="9286" y="27161"/>
                </a:lnTo>
                <a:lnTo>
                  <a:pt x="9412" y="27552"/>
                </a:lnTo>
                <a:lnTo>
                  <a:pt x="9564" y="27931"/>
                </a:lnTo>
                <a:lnTo>
                  <a:pt x="9715" y="28310"/>
                </a:lnTo>
                <a:lnTo>
                  <a:pt x="9867" y="28702"/>
                </a:lnTo>
                <a:lnTo>
                  <a:pt x="10031" y="29081"/>
                </a:lnTo>
                <a:lnTo>
                  <a:pt x="10208" y="29447"/>
                </a:lnTo>
                <a:lnTo>
                  <a:pt x="10385" y="29826"/>
                </a:lnTo>
                <a:lnTo>
                  <a:pt x="10587" y="30205"/>
                </a:lnTo>
                <a:lnTo>
                  <a:pt x="10789" y="30571"/>
                </a:lnTo>
                <a:lnTo>
                  <a:pt x="10865" y="30736"/>
                </a:lnTo>
                <a:lnTo>
                  <a:pt x="10928" y="30900"/>
                </a:lnTo>
                <a:lnTo>
                  <a:pt x="10991" y="31089"/>
                </a:lnTo>
                <a:lnTo>
                  <a:pt x="11029" y="31279"/>
                </a:lnTo>
                <a:lnTo>
                  <a:pt x="11054" y="31468"/>
                </a:lnTo>
                <a:lnTo>
                  <a:pt x="11080" y="31658"/>
                </a:lnTo>
                <a:lnTo>
                  <a:pt x="11080" y="31847"/>
                </a:lnTo>
                <a:lnTo>
                  <a:pt x="11080" y="32024"/>
                </a:lnTo>
                <a:lnTo>
                  <a:pt x="10953" y="34323"/>
                </a:lnTo>
                <a:lnTo>
                  <a:pt x="10814" y="36610"/>
                </a:lnTo>
                <a:lnTo>
                  <a:pt x="10726" y="37759"/>
                </a:lnTo>
                <a:lnTo>
                  <a:pt x="10638" y="38896"/>
                </a:lnTo>
                <a:lnTo>
                  <a:pt x="10536" y="40046"/>
                </a:lnTo>
                <a:lnTo>
                  <a:pt x="10435" y="41183"/>
                </a:lnTo>
                <a:lnTo>
                  <a:pt x="10410" y="41296"/>
                </a:lnTo>
                <a:lnTo>
                  <a:pt x="10385" y="41410"/>
                </a:lnTo>
                <a:lnTo>
                  <a:pt x="10347" y="41511"/>
                </a:lnTo>
                <a:lnTo>
                  <a:pt x="10296" y="41625"/>
                </a:lnTo>
                <a:lnTo>
                  <a:pt x="10233" y="41739"/>
                </a:lnTo>
                <a:lnTo>
                  <a:pt x="10170" y="41852"/>
                </a:lnTo>
                <a:lnTo>
                  <a:pt x="10018" y="42067"/>
                </a:lnTo>
                <a:lnTo>
                  <a:pt x="9842" y="42282"/>
                </a:lnTo>
                <a:lnTo>
                  <a:pt x="9652" y="42459"/>
                </a:lnTo>
                <a:lnTo>
                  <a:pt x="9450" y="42623"/>
                </a:lnTo>
                <a:lnTo>
                  <a:pt x="9248" y="42762"/>
                </a:lnTo>
                <a:lnTo>
                  <a:pt x="8553" y="43166"/>
                </a:lnTo>
                <a:lnTo>
                  <a:pt x="7883" y="43583"/>
                </a:lnTo>
                <a:lnTo>
                  <a:pt x="7214" y="44025"/>
                </a:lnTo>
                <a:lnTo>
                  <a:pt x="6557" y="44467"/>
                </a:lnTo>
                <a:lnTo>
                  <a:pt x="5925" y="44935"/>
                </a:lnTo>
                <a:lnTo>
                  <a:pt x="5306" y="45415"/>
                </a:lnTo>
                <a:lnTo>
                  <a:pt x="4700" y="45920"/>
                </a:lnTo>
                <a:lnTo>
                  <a:pt x="4106" y="46425"/>
                </a:lnTo>
                <a:lnTo>
                  <a:pt x="3537" y="46968"/>
                </a:lnTo>
                <a:lnTo>
                  <a:pt x="2982" y="47512"/>
                </a:lnTo>
                <a:lnTo>
                  <a:pt x="2438" y="48080"/>
                </a:lnTo>
                <a:lnTo>
                  <a:pt x="1920" y="48674"/>
                </a:lnTo>
                <a:lnTo>
                  <a:pt x="1415" y="49293"/>
                </a:lnTo>
                <a:lnTo>
                  <a:pt x="935" y="49925"/>
                </a:lnTo>
                <a:lnTo>
                  <a:pt x="480" y="50581"/>
                </a:lnTo>
                <a:lnTo>
                  <a:pt x="265" y="50910"/>
                </a:lnTo>
                <a:lnTo>
                  <a:pt x="38" y="51264"/>
                </a:lnTo>
                <a:lnTo>
                  <a:pt x="38" y="51377"/>
                </a:lnTo>
                <a:lnTo>
                  <a:pt x="25" y="51491"/>
                </a:lnTo>
                <a:lnTo>
                  <a:pt x="0" y="51731"/>
                </a:lnTo>
                <a:lnTo>
                  <a:pt x="0" y="51845"/>
                </a:lnTo>
                <a:lnTo>
                  <a:pt x="0" y="51958"/>
                </a:lnTo>
                <a:lnTo>
                  <a:pt x="13" y="52072"/>
                </a:lnTo>
                <a:lnTo>
                  <a:pt x="38" y="52186"/>
                </a:lnTo>
                <a:lnTo>
                  <a:pt x="88" y="52299"/>
                </a:lnTo>
                <a:lnTo>
                  <a:pt x="152" y="52413"/>
                </a:lnTo>
                <a:lnTo>
                  <a:pt x="215" y="52502"/>
                </a:lnTo>
                <a:lnTo>
                  <a:pt x="278" y="52590"/>
                </a:lnTo>
                <a:lnTo>
                  <a:pt x="341" y="52666"/>
                </a:lnTo>
                <a:lnTo>
                  <a:pt x="417" y="52729"/>
                </a:lnTo>
                <a:lnTo>
                  <a:pt x="493" y="52779"/>
                </a:lnTo>
                <a:lnTo>
                  <a:pt x="581" y="52830"/>
                </a:lnTo>
                <a:lnTo>
                  <a:pt x="657" y="52868"/>
                </a:lnTo>
                <a:lnTo>
                  <a:pt x="745" y="52893"/>
                </a:lnTo>
                <a:lnTo>
                  <a:pt x="846" y="52906"/>
                </a:lnTo>
                <a:lnTo>
                  <a:pt x="935" y="52918"/>
                </a:lnTo>
                <a:lnTo>
                  <a:pt x="1124" y="52931"/>
                </a:lnTo>
                <a:lnTo>
                  <a:pt x="1327" y="52906"/>
                </a:lnTo>
                <a:lnTo>
                  <a:pt x="1529" y="52855"/>
                </a:lnTo>
                <a:lnTo>
                  <a:pt x="1743" y="52792"/>
                </a:lnTo>
                <a:lnTo>
                  <a:pt x="1946" y="52704"/>
                </a:lnTo>
                <a:lnTo>
                  <a:pt x="2148" y="52615"/>
                </a:lnTo>
                <a:lnTo>
                  <a:pt x="2350" y="52514"/>
                </a:lnTo>
                <a:lnTo>
                  <a:pt x="2552" y="52401"/>
                </a:lnTo>
                <a:lnTo>
                  <a:pt x="2918" y="52186"/>
                </a:lnTo>
                <a:lnTo>
                  <a:pt x="3424" y="51857"/>
                </a:lnTo>
                <a:lnTo>
                  <a:pt x="3904" y="51516"/>
                </a:lnTo>
                <a:lnTo>
                  <a:pt x="4371" y="51163"/>
                </a:lnTo>
                <a:lnTo>
                  <a:pt x="4813" y="50796"/>
                </a:lnTo>
                <a:lnTo>
                  <a:pt x="5256" y="50405"/>
                </a:lnTo>
                <a:lnTo>
                  <a:pt x="5673" y="50013"/>
                </a:lnTo>
                <a:lnTo>
                  <a:pt x="6077" y="49596"/>
                </a:lnTo>
                <a:lnTo>
                  <a:pt x="6468" y="49167"/>
                </a:lnTo>
                <a:lnTo>
                  <a:pt x="6835" y="48724"/>
                </a:lnTo>
                <a:lnTo>
                  <a:pt x="7201" y="48282"/>
                </a:lnTo>
                <a:lnTo>
                  <a:pt x="7555" y="47815"/>
                </a:lnTo>
                <a:lnTo>
                  <a:pt x="7909" y="47347"/>
                </a:lnTo>
                <a:lnTo>
                  <a:pt x="8237" y="46867"/>
                </a:lnTo>
                <a:lnTo>
                  <a:pt x="8566" y="46387"/>
                </a:lnTo>
                <a:lnTo>
                  <a:pt x="8869" y="45895"/>
                </a:lnTo>
                <a:lnTo>
                  <a:pt x="9185" y="45389"/>
                </a:lnTo>
                <a:lnTo>
                  <a:pt x="9374" y="45061"/>
                </a:lnTo>
                <a:lnTo>
                  <a:pt x="9564" y="44707"/>
                </a:lnTo>
                <a:lnTo>
                  <a:pt x="10044" y="43810"/>
                </a:lnTo>
                <a:lnTo>
                  <a:pt x="10044" y="52552"/>
                </a:lnTo>
                <a:lnTo>
                  <a:pt x="9741" y="52779"/>
                </a:lnTo>
                <a:lnTo>
                  <a:pt x="9399" y="53007"/>
                </a:lnTo>
                <a:lnTo>
                  <a:pt x="8667" y="53500"/>
                </a:lnTo>
                <a:lnTo>
                  <a:pt x="7062" y="54535"/>
                </a:lnTo>
                <a:lnTo>
                  <a:pt x="6228" y="55091"/>
                </a:lnTo>
                <a:lnTo>
                  <a:pt x="5420" y="55660"/>
                </a:lnTo>
                <a:lnTo>
                  <a:pt x="5016" y="55950"/>
                </a:lnTo>
                <a:lnTo>
                  <a:pt x="4637" y="56241"/>
                </a:lnTo>
                <a:lnTo>
                  <a:pt x="4270" y="56544"/>
                </a:lnTo>
                <a:lnTo>
                  <a:pt x="3916" y="56847"/>
                </a:lnTo>
                <a:lnTo>
                  <a:pt x="3588" y="57150"/>
                </a:lnTo>
                <a:lnTo>
                  <a:pt x="3272" y="57454"/>
                </a:lnTo>
                <a:lnTo>
                  <a:pt x="2994" y="57757"/>
                </a:lnTo>
                <a:lnTo>
                  <a:pt x="2742" y="58073"/>
                </a:lnTo>
                <a:lnTo>
                  <a:pt x="2527" y="58388"/>
                </a:lnTo>
                <a:lnTo>
                  <a:pt x="2426" y="58540"/>
                </a:lnTo>
                <a:lnTo>
                  <a:pt x="2337" y="58704"/>
                </a:lnTo>
                <a:lnTo>
                  <a:pt x="2261" y="58856"/>
                </a:lnTo>
                <a:lnTo>
                  <a:pt x="2186" y="59020"/>
                </a:lnTo>
                <a:lnTo>
                  <a:pt x="2135" y="59172"/>
                </a:lnTo>
                <a:lnTo>
                  <a:pt x="2085" y="59336"/>
                </a:lnTo>
                <a:lnTo>
                  <a:pt x="2047" y="59487"/>
                </a:lnTo>
                <a:lnTo>
                  <a:pt x="2021" y="59652"/>
                </a:lnTo>
                <a:lnTo>
                  <a:pt x="2009" y="59803"/>
                </a:lnTo>
                <a:lnTo>
                  <a:pt x="2009" y="59967"/>
                </a:lnTo>
                <a:lnTo>
                  <a:pt x="2021" y="60119"/>
                </a:lnTo>
                <a:lnTo>
                  <a:pt x="2047" y="60283"/>
                </a:lnTo>
                <a:lnTo>
                  <a:pt x="2072" y="60435"/>
                </a:lnTo>
                <a:lnTo>
                  <a:pt x="2122" y="60599"/>
                </a:lnTo>
                <a:lnTo>
                  <a:pt x="2186" y="60751"/>
                </a:lnTo>
                <a:lnTo>
                  <a:pt x="2274" y="60915"/>
                </a:lnTo>
                <a:lnTo>
                  <a:pt x="2363" y="61066"/>
                </a:lnTo>
                <a:lnTo>
                  <a:pt x="2464" y="61231"/>
                </a:lnTo>
                <a:lnTo>
                  <a:pt x="2590" y="61382"/>
                </a:lnTo>
                <a:lnTo>
                  <a:pt x="2729" y="61547"/>
                </a:lnTo>
                <a:lnTo>
                  <a:pt x="2880" y="61698"/>
                </a:lnTo>
                <a:lnTo>
                  <a:pt x="3057" y="61862"/>
                </a:lnTo>
                <a:lnTo>
                  <a:pt x="3209" y="61989"/>
                </a:lnTo>
                <a:lnTo>
                  <a:pt x="3361" y="62102"/>
                </a:lnTo>
                <a:lnTo>
                  <a:pt x="3512" y="62203"/>
                </a:lnTo>
                <a:lnTo>
                  <a:pt x="3664" y="62292"/>
                </a:lnTo>
                <a:lnTo>
                  <a:pt x="3803" y="62355"/>
                </a:lnTo>
                <a:lnTo>
                  <a:pt x="3954" y="62418"/>
                </a:lnTo>
                <a:lnTo>
                  <a:pt x="4093" y="62469"/>
                </a:lnTo>
                <a:lnTo>
                  <a:pt x="4232" y="62507"/>
                </a:lnTo>
                <a:lnTo>
                  <a:pt x="4371" y="62532"/>
                </a:lnTo>
                <a:lnTo>
                  <a:pt x="4510" y="62545"/>
                </a:lnTo>
                <a:lnTo>
                  <a:pt x="4649" y="62545"/>
                </a:lnTo>
                <a:lnTo>
                  <a:pt x="4788" y="62532"/>
                </a:lnTo>
                <a:lnTo>
                  <a:pt x="4915" y="62519"/>
                </a:lnTo>
                <a:lnTo>
                  <a:pt x="5053" y="62481"/>
                </a:lnTo>
                <a:lnTo>
                  <a:pt x="5180" y="62443"/>
                </a:lnTo>
                <a:lnTo>
                  <a:pt x="5319" y="62393"/>
                </a:lnTo>
                <a:lnTo>
                  <a:pt x="5445" y="62330"/>
                </a:lnTo>
                <a:lnTo>
                  <a:pt x="5571" y="62267"/>
                </a:lnTo>
                <a:lnTo>
                  <a:pt x="5698" y="62191"/>
                </a:lnTo>
                <a:lnTo>
                  <a:pt x="5811" y="62102"/>
                </a:lnTo>
                <a:lnTo>
                  <a:pt x="6064" y="61900"/>
                </a:lnTo>
                <a:lnTo>
                  <a:pt x="6292" y="61685"/>
                </a:lnTo>
                <a:lnTo>
                  <a:pt x="6532" y="61433"/>
                </a:lnTo>
                <a:lnTo>
                  <a:pt x="6759" y="61155"/>
                </a:lnTo>
                <a:lnTo>
                  <a:pt x="6986" y="60852"/>
                </a:lnTo>
                <a:lnTo>
                  <a:pt x="7201" y="60536"/>
                </a:lnTo>
                <a:lnTo>
                  <a:pt x="7416" y="60195"/>
                </a:lnTo>
                <a:lnTo>
                  <a:pt x="7618" y="59841"/>
                </a:lnTo>
                <a:lnTo>
                  <a:pt x="7820" y="59475"/>
                </a:lnTo>
                <a:lnTo>
                  <a:pt x="8022" y="59108"/>
                </a:lnTo>
                <a:lnTo>
                  <a:pt x="8414" y="58338"/>
                </a:lnTo>
                <a:lnTo>
                  <a:pt x="8793" y="57555"/>
                </a:lnTo>
                <a:lnTo>
                  <a:pt x="9501" y="56051"/>
                </a:lnTo>
                <a:lnTo>
                  <a:pt x="9829" y="55369"/>
                </a:lnTo>
                <a:lnTo>
                  <a:pt x="9993" y="55053"/>
                </a:lnTo>
                <a:lnTo>
                  <a:pt x="10157" y="54763"/>
                </a:lnTo>
                <a:lnTo>
                  <a:pt x="11054" y="60523"/>
                </a:lnTo>
                <a:lnTo>
                  <a:pt x="10562" y="60991"/>
                </a:lnTo>
                <a:lnTo>
                  <a:pt x="10056" y="61509"/>
                </a:lnTo>
                <a:lnTo>
                  <a:pt x="9551" y="62064"/>
                </a:lnTo>
                <a:lnTo>
                  <a:pt x="9046" y="62646"/>
                </a:lnTo>
                <a:lnTo>
                  <a:pt x="8793" y="62936"/>
                </a:lnTo>
                <a:lnTo>
                  <a:pt x="8553" y="63239"/>
                </a:lnTo>
                <a:lnTo>
                  <a:pt x="8326" y="63555"/>
                </a:lnTo>
                <a:lnTo>
                  <a:pt x="8098" y="63858"/>
                </a:lnTo>
                <a:lnTo>
                  <a:pt x="7883" y="64174"/>
                </a:lnTo>
                <a:lnTo>
                  <a:pt x="7694" y="64490"/>
                </a:lnTo>
                <a:lnTo>
                  <a:pt x="7504" y="64793"/>
                </a:lnTo>
                <a:lnTo>
                  <a:pt x="7328" y="65109"/>
                </a:lnTo>
                <a:lnTo>
                  <a:pt x="7176" y="65412"/>
                </a:lnTo>
                <a:lnTo>
                  <a:pt x="7037" y="65728"/>
                </a:lnTo>
                <a:lnTo>
                  <a:pt x="6911" y="66031"/>
                </a:lnTo>
                <a:lnTo>
                  <a:pt x="6810" y="66322"/>
                </a:lnTo>
                <a:lnTo>
                  <a:pt x="6734" y="66612"/>
                </a:lnTo>
                <a:lnTo>
                  <a:pt x="6683" y="66903"/>
                </a:lnTo>
                <a:lnTo>
                  <a:pt x="6658" y="67181"/>
                </a:lnTo>
                <a:lnTo>
                  <a:pt x="6645" y="67446"/>
                </a:lnTo>
                <a:lnTo>
                  <a:pt x="6671" y="67699"/>
                </a:lnTo>
                <a:lnTo>
                  <a:pt x="6696" y="67825"/>
                </a:lnTo>
                <a:lnTo>
                  <a:pt x="6734" y="67951"/>
                </a:lnTo>
                <a:lnTo>
                  <a:pt x="6772" y="68078"/>
                </a:lnTo>
                <a:lnTo>
                  <a:pt x="6810" y="68191"/>
                </a:lnTo>
                <a:lnTo>
                  <a:pt x="6873" y="68305"/>
                </a:lnTo>
                <a:lnTo>
                  <a:pt x="6936" y="68419"/>
                </a:lnTo>
                <a:lnTo>
                  <a:pt x="6999" y="68520"/>
                </a:lnTo>
                <a:lnTo>
                  <a:pt x="7087" y="68621"/>
                </a:lnTo>
                <a:lnTo>
                  <a:pt x="7176" y="68722"/>
                </a:lnTo>
                <a:lnTo>
                  <a:pt x="7264" y="68823"/>
                </a:lnTo>
                <a:lnTo>
                  <a:pt x="7378" y="68911"/>
                </a:lnTo>
                <a:lnTo>
                  <a:pt x="7492" y="69000"/>
                </a:lnTo>
                <a:lnTo>
                  <a:pt x="7618" y="69088"/>
                </a:lnTo>
                <a:lnTo>
                  <a:pt x="7757" y="69164"/>
                </a:lnTo>
                <a:lnTo>
                  <a:pt x="7947" y="69240"/>
                </a:lnTo>
                <a:lnTo>
                  <a:pt x="8123" y="69278"/>
                </a:lnTo>
                <a:lnTo>
                  <a:pt x="8300" y="69303"/>
                </a:lnTo>
                <a:lnTo>
                  <a:pt x="8465" y="69290"/>
                </a:lnTo>
                <a:lnTo>
                  <a:pt x="8629" y="69265"/>
                </a:lnTo>
                <a:lnTo>
                  <a:pt x="8780" y="69215"/>
                </a:lnTo>
                <a:lnTo>
                  <a:pt x="8919" y="69151"/>
                </a:lnTo>
                <a:lnTo>
                  <a:pt x="9058" y="69063"/>
                </a:lnTo>
                <a:lnTo>
                  <a:pt x="9185" y="68962"/>
                </a:lnTo>
                <a:lnTo>
                  <a:pt x="9298" y="68848"/>
                </a:lnTo>
                <a:lnTo>
                  <a:pt x="9412" y="68722"/>
                </a:lnTo>
                <a:lnTo>
                  <a:pt x="9513" y="68583"/>
                </a:lnTo>
                <a:lnTo>
                  <a:pt x="9602" y="68444"/>
                </a:lnTo>
                <a:lnTo>
                  <a:pt x="9677" y="68292"/>
                </a:lnTo>
                <a:lnTo>
                  <a:pt x="9753" y="68141"/>
                </a:lnTo>
                <a:lnTo>
                  <a:pt x="9816" y="67989"/>
                </a:lnTo>
                <a:lnTo>
                  <a:pt x="10246" y="66776"/>
                </a:lnTo>
                <a:lnTo>
                  <a:pt x="10675" y="65551"/>
                </a:lnTo>
                <a:lnTo>
                  <a:pt x="11547" y="62936"/>
                </a:lnTo>
                <a:lnTo>
                  <a:pt x="11926" y="64250"/>
                </a:lnTo>
                <a:lnTo>
                  <a:pt x="12280" y="65513"/>
                </a:lnTo>
                <a:lnTo>
                  <a:pt x="12444" y="66132"/>
                </a:lnTo>
                <a:lnTo>
                  <a:pt x="12608" y="66751"/>
                </a:lnTo>
                <a:lnTo>
                  <a:pt x="12747" y="67370"/>
                </a:lnTo>
                <a:lnTo>
                  <a:pt x="12861" y="67977"/>
                </a:lnTo>
                <a:lnTo>
                  <a:pt x="12874" y="68103"/>
                </a:lnTo>
                <a:lnTo>
                  <a:pt x="12874" y="68217"/>
                </a:lnTo>
                <a:lnTo>
                  <a:pt x="12848" y="68330"/>
                </a:lnTo>
                <a:lnTo>
                  <a:pt x="12811" y="68457"/>
                </a:lnTo>
                <a:lnTo>
                  <a:pt x="12773" y="68583"/>
                </a:lnTo>
                <a:lnTo>
                  <a:pt x="12709" y="68697"/>
                </a:lnTo>
                <a:lnTo>
                  <a:pt x="12583" y="68949"/>
                </a:lnTo>
                <a:lnTo>
                  <a:pt x="12432" y="69189"/>
                </a:lnTo>
                <a:lnTo>
                  <a:pt x="12293" y="69442"/>
                </a:lnTo>
                <a:lnTo>
                  <a:pt x="12179" y="69695"/>
                </a:lnTo>
                <a:lnTo>
                  <a:pt x="12128" y="69821"/>
                </a:lnTo>
                <a:lnTo>
                  <a:pt x="12090" y="69947"/>
                </a:lnTo>
                <a:lnTo>
                  <a:pt x="12002" y="70326"/>
                </a:lnTo>
                <a:lnTo>
                  <a:pt x="11901" y="70680"/>
                </a:lnTo>
                <a:lnTo>
                  <a:pt x="11724" y="71362"/>
                </a:lnTo>
                <a:lnTo>
                  <a:pt x="11636" y="71691"/>
                </a:lnTo>
                <a:lnTo>
                  <a:pt x="11560" y="72032"/>
                </a:lnTo>
                <a:lnTo>
                  <a:pt x="11497" y="72398"/>
                </a:lnTo>
                <a:lnTo>
                  <a:pt x="11446" y="72777"/>
                </a:lnTo>
                <a:lnTo>
                  <a:pt x="11433" y="72853"/>
                </a:lnTo>
                <a:lnTo>
                  <a:pt x="11446" y="72954"/>
                </a:lnTo>
                <a:lnTo>
                  <a:pt x="11471" y="73169"/>
                </a:lnTo>
                <a:lnTo>
                  <a:pt x="11535" y="73421"/>
                </a:lnTo>
                <a:lnTo>
                  <a:pt x="11636" y="73674"/>
                </a:lnTo>
                <a:lnTo>
                  <a:pt x="11686" y="73800"/>
                </a:lnTo>
                <a:lnTo>
                  <a:pt x="11749" y="73927"/>
                </a:lnTo>
                <a:lnTo>
                  <a:pt x="11812" y="74040"/>
                </a:lnTo>
                <a:lnTo>
                  <a:pt x="11888" y="74141"/>
                </a:lnTo>
                <a:lnTo>
                  <a:pt x="11964" y="74242"/>
                </a:lnTo>
                <a:lnTo>
                  <a:pt x="12053" y="74318"/>
                </a:lnTo>
                <a:lnTo>
                  <a:pt x="12141" y="74381"/>
                </a:lnTo>
                <a:lnTo>
                  <a:pt x="12229" y="74432"/>
                </a:lnTo>
                <a:lnTo>
                  <a:pt x="12368" y="74482"/>
                </a:lnTo>
                <a:lnTo>
                  <a:pt x="12507" y="74508"/>
                </a:lnTo>
                <a:lnTo>
                  <a:pt x="12634" y="74520"/>
                </a:lnTo>
                <a:lnTo>
                  <a:pt x="12747" y="74520"/>
                </a:lnTo>
                <a:lnTo>
                  <a:pt x="12848" y="74495"/>
                </a:lnTo>
                <a:lnTo>
                  <a:pt x="12937" y="74470"/>
                </a:lnTo>
                <a:lnTo>
                  <a:pt x="13025" y="74419"/>
                </a:lnTo>
                <a:lnTo>
                  <a:pt x="13101" y="74356"/>
                </a:lnTo>
                <a:lnTo>
                  <a:pt x="13164" y="74280"/>
                </a:lnTo>
                <a:lnTo>
                  <a:pt x="13227" y="74192"/>
                </a:lnTo>
                <a:lnTo>
                  <a:pt x="13291" y="74103"/>
                </a:lnTo>
                <a:lnTo>
                  <a:pt x="13341" y="73990"/>
                </a:lnTo>
                <a:lnTo>
                  <a:pt x="13417" y="73750"/>
                </a:lnTo>
                <a:lnTo>
                  <a:pt x="13480" y="73484"/>
                </a:lnTo>
                <a:lnTo>
                  <a:pt x="13543" y="73206"/>
                </a:lnTo>
                <a:lnTo>
                  <a:pt x="13581" y="72903"/>
                </a:lnTo>
                <a:lnTo>
                  <a:pt x="13657" y="72284"/>
                </a:lnTo>
                <a:lnTo>
                  <a:pt x="13708" y="71994"/>
                </a:lnTo>
                <a:lnTo>
                  <a:pt x="13758" y="71703"/>
                </a:lnTo>
                <a:lnTo>
                  <a:pt x="13821" y="71451"/>
                </a:lnTo>
                <a:lnTo>
                  <a:pt x="13859" y="71324"/>
                </a:lnTo>
                <a:lnTo>
                  <a:pt x="13910" y="71223"/>
                </a:lnTo>
                <a:lnTo>
                  <a:pt x="14642" y="74407"/>
                </a:lnTo>
                <a:lnTo>
                  <a:pt x="15021" y="76011"/>
                </a:lnTo>
                <a:lnTo>
                  <a:pt x="15413" y="77603"/>
                </a:lnTo>
                <a:lnTo>
                  <a:pt x="15489" y="77982"/>
                </a:lnTo>
                <a:lnTo>
                  <a:pt x="15590" y="78449"/>
                </a:lnTo>
                <a:lnTo>
                  <a:pt x="15716" y="78954"/>
                </a:lnTo>
                <a:lnTo>
                  <a:pt x="15779" y="79194"/>
                </a:lnTo>
                <a:lnTo>
                  <a:pt x="15868" y="79434"/>
                </a:lnTo>
                <a:lnTo>
                  <a:pt x="15956" y="79649"/>
                </a:lnTo>
                <a:lnTo>
                  <a:pt x="16057" y="79839"/>
                </a:lnTo>
                <a:lnTo>
                  <a:pt x="16158" y="80003"/>
                </a:lnTo>
                <a:lnTo>
                  <a:pt x="16222" y="80066"/>
                </a:lnTo>
                <a:lnTo>
                  <a:pt x="16285" y="80129"/>
                </a:lnTo>
                <a:lnTo>
                  <a:pt x="16361" y="80180"/>
                </a:lnTo>
                <a:lnTo>
                  <a:pt x="16424" y="80205"/>
                </a:lnTo>
                <a:lnTo>
                  <a:pt x="16500" y="80230"/>
                </a:lnTo>
                <a:lnTo>
                  <a:pt x="16575" y="80243"/>
                </a:lnTo>
                <a:lnTo>
                  <a:pt x="16664" y="80243"/>
                </a:lnTo>
                <a:lnTo>
                  <a:pt x="16752" y="80218"/>
                </a:lnTo>
                <a:lnTo>
                  <a:pt x="16841" y="80180"/>
                </a:lnTo>
                <a:lnTo>
                  <a:pt x="16929" y="80129"/>
                </a:lnTo>
                <a:lnTo>
                  <a:pt x="17043" y="80053"/>
                </a:lnTo>
                <a:lnTo>
                  <a:pt x="17156" y="79965"/>
                </a:lnTo>
                <a:lnTo>
                  <a:pt x="17245" y="79876"/>
                </a:lnTo>
                <a:lnTo>
                  <a:pt x="17321" y="79775"/>
                </a:lnTo>
                <a:lnTo>
                  <a:pt x="17397" y="79674"/>
                </a:lnTo>
                <a:lnTo>
                  <a:pt x="17460" y="79561"/>
                </a:lnTo>
                <a:lnTo>
                  <a:pt x="17510" y="79447"/>
                </a:lnTo>
                <a:lnTo>
                  <a:pt x="17548" y="79321"/>
                </a:lnTo>
                <a:lnTo>
                  <a:pt x="17573" y="79194"/>
                </a:lnTo>
                <a:lnTo>
                  <a:pt x="17599" y="79068"/>
                </a:lnTo>
                <a:lnTo>
                  <a:pt x="17611" y="78929"/>
                </a:lnTo>
                <a:lnTo>
                  <a:pt x="17611" y="78803"/>
                </a:lnTo>
                <a:lnTo>
                  <a:pt x="17611" y="78512"/>
                </a:lnTo>
                <a:lnTo>
                  <a:pt x="17573" y="78222"/>
                </a:lnTo>
                <a:lnTo>
                  <a:pt x="17510" y="77918"/>
                </a:lnTo>
                <a:lnTo>
                  <a:pt x="17422" y="77615"/>
                </a:lnTo>
                <a:lnTo>
                  <a:pt x="17321" y="77312"/>
                </a:lnTo>
                <a:lnTo>
                  <a:pt x="17220" y="77009"/>
                </a:lnTo>
                <a:lnTo>
                  <a:pt x="17093" y="76706"/>
                </a:lnTo>
                <a:lnTo>
                  <a:pt x="16967" y="76415"/>
                </a:lnTo>
                <a:lnTo>
                  <a:pt x="16689" y="75859"/>
                </a:lnTo>
                <a:lnTo>
                  <a:pt x="16449" y="75354"/>
                </a:lnTo>
                <a:lnTo>
                  <a:pt x="16209" y="74849"/>
                </a:lnTo>
                <a:lnTo>
                  <a:pt x="15994" y="74331"/>
                </a:lnTo>
                <a:lnTo>
                  <a:pt x="15767" y="73800"/>
                </a:lnTo>
                <a:lnTo>
                  <a:pt x="15312" y="72714"/>
                </a:lnTo>
                <a:lnTo>
                  <a:pt x="14832" y="71552"/>
                </a:lnTo>
                <a:lnTo>
                  <a:pt x="14946" y="71589"/>
                </a:lnTo>
                <a:lnTo>
                  <a:pt x="15059" y="71640"/>
                </a:lnTo>
                <a:lnTo>
                  <a:pt x="15299" y="71754"/>
                </a:lnTo>
                <a:lnTo>
                  <a:pt x="15527" y="71905"/>
                </a:lnTo>
                <a:lnTo>
                  <a:pt x="15767" y="72057"/>
                </a:lnTo>
                <a:lnTo>
                  <a:pt x="16222" y="72385"/>
                </a:lnTo>
                <a:lnTo>
                  <a:pt x="16436" y="72550"/>
                </a:lnTo>
                <a:lnTo>
                  <a:pt x="16651" y="72689"/>
                </a:lnTo>
                <a:lnTo>
                  <a:pt x="16853" y="72802"/>
                </a:lnTo>
                <a:lnTo>
                  <a:pt x="17055" y="72891"/>
                </a:lnTo>
                <a:lnTo>
                  <a:pt x="17144" y="72916"/>
                </a:lnTo>
                <a:lnTo>
                  <a:pt x="17232" y="72929"/>
                </a:lnTo>
                <a:lnTo>
                  <a:pt x="17321" y="72941"/>
                </a:lnTo>
                <a:lnTo>
                  <a:pt x="17397" y="72929"/>
                </a:lnTo>
                <a:lnTo>
                  <a:pt x="17472" y="72903"/>
                </a:lnTo>
                <a:lnTo>
                  <a:pt x="17548" y="72865"/>
                </a:lnTo>
                <a:lnTo>
                  <a:pt x="17611" y="72815"/>
                </a:lnTo>
                <a:lnTo>
                  <a:pt x="17674" y="72739"/>
                </a:lnTo>
                <a:lnTo>
                  <a:pt x="17738" y="72651"/>
                </a:lnTo>
                <a:lnTo>
                  <a:pt x="17788" y="72537"/>
                </a:lnTo>
                <a:lnTo>
                  <a:pt x="17839" y="72411"/>
                </a:lnTo>
                <a:lnTo>
                  <a:pt x="17889" y="72259"/>
                </a:lnTo>
                <a:lnTo>
                  <a:pt x="17927" y="72070"/>
                </a:lnTo>
                <a:lnTo>
                  <a:pt x="17940" y="71893"/>
                </a:lnTo>
                <a:lnTo>
                  <a:pt x="17952" y="71703"/>
                </a:lnTo>
                <a:lnTo>
                  <a:pt x="17940" y="71539"/>
                </a:lnTo>
                <a:lnTo>
                  <a:pt x="17915" y="71362"/>
                </a:lnTo>
                <a:lnTo>
                  <a:pt x="17864" y="71198"/>
                </a:lnTo>
                <a:lnTo>
                  <a:pt x="17813" y="71034"/>
                </a:lnTo>
                <a:lnTo>
                  <a:pt x="17738" y="70882"/>
                </a:lnTo>
                <a:lnTo>
                  <a:pt x="17662" y="70730"/>
                </a:lnTo>
                <a:lnTo>
                  <a:pt x="17561" y="70579"/>
                </a:lnTo>
                <a:lnTo>
                  <a:pt x="17460" y="70440"/>
                </a:lnTo>
                <a:lnTo>
                  <a:pt x="17346" y="70301"/>
                </a:lnTo>
                <a:lnTo>
                  <a:pt x="17220" y="70175"/>
                </a:lnTo>
                <a:lnTo>
                  <a:pt x="17081" y="70036"/>
                </a:lnTo>
                <a:lnTo>
                  <a:pt x="16942" y="69909"/>
                </a:lnTo>
                <a:lnTo>
                  <a:pt x="16790" y="69783"/>
                </a:lnTo>
                <a:lnTo>
                  <a:pt x="16474" y="69556"/>
                </a:lnTo>
                <a:lnTo>
                  <a:pt x="16133" y="69328"/>
                </a:lnTo>
                <a:lnTo>
                  <a:pt x="15779" y="69126"/>
                </a:lnTo>
                <a:lnTo>
                  <a:pt x="15413" y="68924"/>
                </a:lnTo>
                <a:lnTo>
                  <a:pt x="15047" y="68734"/>
                </a:lnTo>
                <a:lnTo>
                  <a:pt x="14680" y="68558"/>
                </a:lnTo>
                <a:lnTo>
                  <a:pt x="13973" y="68229"/>
                </a:lnTo>
                <a:lnTo>
                  <a:pt x="12520" y="62456"/>
                </a:lnTo>
                <a:lnTo>
                  <a:pt x="12811" y="62734"/>
                </a:lnTo>
                <a:lnTo>
                  <a:pt x="13088" y="63025"/>
                </a:lnTo>
                <a:lnTo>
                  <a:pt x="13354" y="63328"/>
                </a:lnTo>
                <a:lnTo>
                  <a:pt x="13606" y="63631"/>
                </a:lnTo>
                <a:lnTo>
                  <a:pt x="14087" y="64250"/>
                </a:lnTo>
                <a:lnTo>
                  <a:pt x="14339" y="64540"/>
                </a:lnTo>
                <a:lnTo>
                  <a:pt x="14579" y="64818"/>
                </a:lnTo>
                <a:lnTo>
                  <a:pt x="14845" y="65084"/>
                </a:lnTo>
                <a:lnTo>
                  <a:pt x="15110" y="65324"/>
                </a:lnTo>
                <a:lnTo>
                  <a:pt x="15261" y="65425"/>
                </a:lnTo>
                <a:lnTo>
                  <a:pt x="15400" y="65526"/>
                </a:lnTo>
                <a:lnTo>
                  <a:pt x="15552" y="65627"/>
                </a:lnTo>
                <a:lnTo>
                  <a:pt x="15716" y="65715"/>
                </a:lnTo>
                <a:lnTo>
                  <a:pt x="15868" y="65778"/>
                </a:lnTo>
                <a:lnTo>
                  <a:pt x="16045" y="65854"/>
                </a:lnTo>
                <a:lnTo>
                  <a:pt x="16222" y="65905"/>
                </a:lnTo>
                <a:lnTo>
                  <a:pt x="16398" y="65943"/>
                </a:lnTo>
                <a:lnTo>
                  <a:pt x="16588" y="65981"/>
                </a:lnTo>
                <a:lnTo>
                  <a:pt x="16790" y="65993"/>
                </a:lnTo>
                <a:lnTo>
                  <a:pt x="17005" y="66006"/>
                </a:lnTo>
                <a:lnTo>
                  <a:pt x="17220" y="65993"/>
                </a:lnTo>
                <a:lnTo>
                  <a:pt x="17321" y="65981"/>
                </a:lnTo>
                <a:lnTo>
                  <a:pt x="17422" y="65955"/>
                </a:lnTo>
                <a:lnTo>
                  <a:pt x="17510" y="65917"/>
                </a:lnTo>
                <a:lnTo>
                  <a:pt x="17586" y="65867"/>
                </a:lnTo>
                <a:lnTo>
                  <a:pt x="17662" y="65804"/>
                </a:lnTo>
                <a:lnTo>
                  <a:pt x="17725" y="65728"/>
                </a:lnTo>
                <a:lnTo>
                  <a:pt x="17776" y="65652"/>
                </a:lnTo>
                <a:lnTo>
                  <a:pt x="17826" y="65551"/>
                </a:lnTo>
                <a:lnTo>
                  <a:pt x="17864" y="65463"/>
                </a:lnTo>
                <a:lnTo>
                  <a:pt x="17889" y="65349"/>
                </a:lnTo>
                <a:lnTo>
                  <a:pt x="17940" y="65134"/>
                </a:lnTo>
                <a:lnTo>
                  <a:pt x="17952" y="64894"/>
                </a:lnTo>
                <a:lnTo>
                  <a:pt x="17952" y="64642"/>
                </a:lnTo>
                <a:lnTo>
                  <a:pt x="17940" y="64389"/>
                </a:lnTo>
                <a:lnTo>
                  <a:pt x="17915" y="64149"/>
                </a:lnTo>
                <a:lnTo>
                  <a:pt x="17864" y="63909"/>
                </a:lnTo>
                <a:lnTo>
                  <a:pt x="17813" y="63694"/>
                </a:lnTo>
                <a:lnTo>
                  <a:pt x="17763" y="63505"/>
                </a:lnTo>
                <a:lnTo>
                  <a:pt x="17712" y="63353"/>
                </a:lnTo>
                <a:lnTo>
                  <a:pt x="17662" y="63227"/>
                </a:lnTo>
                <a:lnTo>
                  <a:pt x="17611" y="63164"/>
                </a:lnTo>
                <a:lnTo>
                  <a:pt x="17295" y="62848"/>
                </a:lnTo>
                <a:lnTo>
                  <a:pt x="16967" y="62532"/>
                </a:lnTo>
                <a:lnTo>
                  <a:pt x="16626" y="62229"/>
                </a:lnTo>
                <a:lnTo>
                  <a:pt x="16260" y="61913"/>
                </a:lnTo>
                <a:lnTo>
                  <a:pt x="15893" y="61610"/>
                </a:lnTo>
                <a:lnTo>
                  <a:pt x="15514" y="61319"/>
                </a:lnTo>
                <a:lnTo>
                  <a:pt x="15122" y="61041"/>
                </a:lnTo>
                <a:lnTo>
                  <a:pt x="14743" y="60776"/>
                </a:lnTo>
                <a:lnTo>
                  <a:pt x="14352" y="60523"/>
                </a:lnTo>
                <a:lnTo>
                  <a:pt x="13960" y="60296"/>
                </a:lnTo>
                <a:lnTo>
                  <a:pt x="13581" y="60081"/>
                </a:lnTo>
                <a:lnTo>
                  <a:pt x="13215" y="59892"/>
                </a:lnTo>
                <a:lnTo>
                  <a:pt x="12848" y="59727"/>
                </a:lnTo>
                <a:lnTo>
                  <a:pt x="12507" y="59601"/>
                </a:lnTo>
                <a:lnTo>
                  <a:pt x="12166" y="59500"/>
                </a:lnTo>
                <a:lnTo>
                  <a:pt x="12015" y="59462"/>
                </a:lnTo>
                <a:lnTo>
                  <a:pt x="11863" y="59437"/>
                </a:lnTo>
                <a:lnTo>
                  <a:pt x="11054" y="53436"/>
                </a:lnTo>
                <a:lnTo>
                  <a:pt x="11775" y="54232"/>
                </a:lnTo>
                <a:lnTo>
                  <a:pt x="12065" y="54561"/>
                </a:lnTo>
                <a:lnTo>
                  <a:pt x="12356" y="54851"/>
                </a:lnTo>
                <a:lnTo>
                  <a:pt x="14567" y="57075"/>
                </a:lnTo>
                <a:lnTo>
                  <a:pt x="15678" y="58174"/>
                </a:lnTo>
                <a:lnTo>
                  <a:pt x="16247" y="58717"/>
                </a:lnTo>
                <a:lnTo>
                  <a:pt x="16815" y="59247"/>
                </a:lnTo>
                <a:lnTo>
                  <a:pt x="16954" y="59361"/>
                </a:lnTo>
                <a:lnTo>
                  <a:pt x="17093" y="59475"/>
                </a:lnTo>
                <a:lnTo>
                  <a:pt x="17258" y="59576"/>
                </a:lnTo>
                <a:lnTo>
                  <a:pt x="17422" y="59677"/>
                </a:lnTo>
                <a:lnTo>
                  <a:pt x="17599" y="59778"/>
                </a:lnTo>
                <a:lnTo>
                  <a:pt x="17788" y="59854"/>
                </a:lnTo>
                <a:lnTo>
                  <a:pt x="17978" y="59917"/>
                </a:lnTo>
                <a:lnTo>
                  <a:pt x="18155" y="59955"/>
                </a:lnTo>
                <a:lnTo>
                  <a:pt x="18331" y="59967"/>
                </a:lnTo>
                <a:lnTo>
                  <a:pt x="18508" y="59967"/>
                </a:lnTo>
                <a:lnTo>
                  <a:pt x="18584" y="59942"/>
                </a:lnTo>
                <a:lnTo>
                  <a:pt x="18660" y="59917"/>
                </a:lnTo>
                <a:lnTo>
                  <a:pt x="18736" y="59892"/>
                </a:lnTo>
                <a:lnTo>
                  <a:pt x="18811" y="59841"/>
                </a:lnTo>
                <a:lnTo>
                  <a:pt x="18875" y="59791"/>
                </a:lnTo>
                <a:lnTo>
                  <a:pt x="18938" y="59727"/>
                </a:lnTo>
                <a:lnTo>
                  <a:pt x="18988" y="59664"/>
                </a:lnTo>
                <a:lnTo>
                  <a:pt x="19039" y="59576"/>
                </a:lnTo>
                <a:lnTo>
                  <a:pt x="19077" y="59475"/>
                </a:lnTo>
                <a:lnTo>
                  <a:pt x="19115" y="59374"/>
                </a:lnTo>
                <a:lnTo>
                  <a:pt x="19140" y="59260"/>
                </a:lnTo>
                <a:lnTo>
                  <a:pt x="19165" y="59121"/>
                </a:lnTo>
                <a:lnTo>
                  <a:pt x="19191" y="58793"/>
                </a:lnTo>
                <a:lnTo>
                  <a:pt x="19191" y="58477"/>
                </a:lnTo>
                <a:lnTo>
                  <a:pt x="19153" y="58161"/>
                </a:lnTo>
                <a:lnTo>
                  <a:pt x="19102" y="57858"/>
                </a:lnTo>
                <a:lnTo>
                  <a:pt x="19014" y="57555"/>
                </a:lnTo>
                <a:lnTo>
                  <a:pt x="18900" y="57251"/>
                </a:lnTo>
                <a:lnTo>
                  <a:pt x="18774" y="56961"/>
                </a:lnTo>
                <a:lnTo>
                  <a:pt x="18609" y="56683"/>
                </a:lnTo>
                <a:lnTo>
                  <a:pt x="18432" y="56405"/>
                </a:lnTo>
                <a:lnTo>
                  <a:pt x="18243" y="56140"/>
                </a:lnTo>
                <a:lnTo>
                  <a:pt x="18016" y="55874"/>
                </a:lnTo>
                <a:lnTo>
                  <a:pt x="17788" y="55609"/>
                </a:lnTo>
                <a:lnTo>
                  <a:pt x="17536" y="55357"/>
                </a:lnTo>
                <a:lnTo>
                  <a:pt x="17270" y="55104"/>
                </a:lnTo>
                <a:lnTo>
                  <a:pt x="16992" y="54864"/>
                </a:lnTo>
                <a:lnTo>
                  <a:pt x="16689" y="54636"/>
                </a:lnTo>
                <a:lnTo>
                  <a:pt x="16386" y="54409"/>
                </a:lnTo>
                <a:lnTo>
                  <a:pt x="16070" y="54182"/>
                </a:lnTo>
                <a:lnTo>
                  <a:pt x="15742" y="53967"/>
                </a:lnTo>
                <a:lnTo>
                  <a:pt x="15400" y="53752"/>
                </a:lnTo>
                <a:lnTo>
                  <a:pt x="15059" y="53550"/>
                </a:lnTo>
                <a:lnTo>
                  <a:pt x="14706" y="53348"/>
                </a:lnTo>
                <a:lnTo>
                  <a:pt x="13998" y="52969"/>
                </a:lnTo>
                <a:lnTo>
                  <a:pt x="13278" y="52615"/>
                </a:lnTo>
                <a:lnTo>
                  <a:pt x="12558" y="52274"/>
                </a:lnTo>
                <a:lnTo>
                  <a:pt x="11838" y="51971"/>
                </a:lnTo>
                <a:lnTo>
                  <a:pt x="11143" y="51680"/>
                </a:lnTo>
                <a:lnTo>
                  <a:pt x="11143" y="44341"/>
                </a:lnTo>
                <a:lnTo>
                  <a:pt x="11320" y="44606"/>
                </a:lnTo>
                <a:lnTo>
                  <a:pt x="11497" y="44884"/>
                </a:lnTo>
                <a:lnTo>
                  <a:pt x="11673" y="45187"/>
                </a:lnTo>
                <a:lnTo>
                  <a:pt x="11838" y="45490"/>
                </a:lnTo>
                <a:lnTo>
                  <a:pt x="12002" y="45819"/>
                </a:lnTo>
                <a:lnTo>
                  <a:pt x="12154" y="46147"/>
                </a:lnTo>
                <a:lnTo>
                  <a:pt x="12457" y="46830"/>
                </a:lnTo>
                <a:lnTo>
                  <a:pt x="13038" y="48232"/>
                </a:lnTo>
                <a:lnTo>
                  <a:pt x="13329" y="48927"/>
                </a:lnTo>
                <a:lnTo>
                  <a:pt x="13632" y="49596"/>
                </a:lnTo>
                <a:lnTo>
                  <a:pt x="13783" y="49912"/>
                </a:lnTo>
                <a:lnTo>
                  <a:pt x="13948" y="50228"/>
                </a:lnTo>
                <a:lnTo>
                  <a:pt x="14112" y="50518"/>
                </a:lnTo>
                <a:lnTo>
                  <a:pt x="14276" y="50796"/>
                </a:lnTo>
                <a:lnTo>
                  <a:pt x="14453" y="51061"/>
                </a:lnTo>
                <a:lnTo>
                  <a:pt x="14642" y="51301"/>
                </a:lnTo>
                <a:lnTo>
                  <a:pt x="14832" y="51529"/>
                </a:lnTo>
                <a:lnTo>
                  <a:pt x="15034" y="51731"/>
                </a:lnTo>
                <a:lnTo>
                  <a:pt x="15236" y="51908"/>
                </a:lnTo>
                <a:lnTo>
                  <a:pt x="15464" y="52059"/>
                </a:lnTo>
                <a:lnTo>
                  <a:pt x="15577" y="52123"/>
                </a:lnTo>
                <a:lnTo>
                  <a:pt x="15691" y="52173"/>
                </a:lnTo>
                <a:lnTo>
                  <a:pt x="15805" y="52224"/>
                </a:lnTo>
                <a:lnTo>
                  <a:pt x="15931" y="52274"/>
                </a:lnTo>
                <a:lnTo>
                  <a:pt x="16057" y="52312"/>
                </a:lnTo>
                <a:lnTo>
                  <a:pt x="16184" y="52337"/>
                </a:lnTo>
                <a:lnTo>
                  <a:pt x="16310" y="52350"/>
                </a:lnTo>
                <a:lnTo>
                  <a:pt x="16449" y="52363"/>
                </a:lnTo>
                <a:lnTo>
                  <a:pt x="16588" y="52363"/>
                </a:lnTo>
                <a:lnTo>
                  <a:pt x="16727" y="52350"/>
                </a:lnTo>
                <a:lnTo>
                  <a:pt x="16879" y="52337"/>
                </a:lnTo>
                <a:lnTo>
                  <a:pt x="17018" y="52312"/>
                </a:lnTo>
                <a:lnTo>
                  <a:pt x="17144" y="52287"/>
                </a:lnTo>
                <a:lnTo>
                  <a:pt x="17258" y="52249"/>
                </a:lnTo>
                <a:lnTo>
                  <a:pt x="17359" y="52198"/>
                </a:lnTo>
                <a:lnTo>
                  <a:pt x="17460" y="52148"/>
                </a:lnTo>
                <a:lnTo>
                  <a:pt x="17548" y="52085"/>
                </a:lnTo>
                <a:lnTo>
                  <a:pt x="17637" y="52009"/>
                </a:lnTo>
                <a:lnTo>
                  <a:pt x="17725" y="51933"/>
                </a:lnTo>
                <a:lnTo>
                  <a:pt x="17788" y="51857"/>
                </a:lnTo>
                <a:lnTo>
                  <a:pt x="17864" y="51769"/>
                </a:lnTo>
                <a:lnTo>
                  <a:pt x="17927" y="51668"/>
                </a:lnTo>
                <a:lnTo>
                  <a:pt x="18028" y="51466"/>
                </a:lnTo>
                <a:lnTo>
                  <a:pt x="18117" y="51251"/>
                </a:lnTo>
                <a:lnTo>
                  <a:pt x="18180" y="51011"/>
                </a:lnTo>
                <a:lnTo>
                  <a:pt x="18218" y="50771"/>
                </a:lnTo>
                <a:lnTo>
                  <a:pt x="18230" y="50506"/>
                </a:lnTo>
                <a:lnTo>
                  <a:pt x="18230" y="50240"/>
                </a:lnTo>
                <a:lnTo>
                  <a:pt x="18205" y="49975"/>
                </a:lnTo>
                <a:lnTo>
                  <a:pt x="18167" y="49697"/>
                </a:lnTo>
                <a:lnTo>
                  <a:pt x="18104" y="49432"/>
                </a:lnTo>
                <a:lnTo>
                  <a:pt x="18028" y="49167"/>
                </a:lnTo>
                <a:lnTo>
                  <a:pt x="17927" y="48914"/>
                </a:lnTo>
                <a:lnTo>
                  <a:pt x="17801" y="48623"/>
                </a:lnTo>
                <a:lnTo>
                  <a:pt x="17674" y="48333"/>
                </a:lnTo>
                <a:lnTo>
                  <a:pt x="17536" y="48055"/>
                </a:lnTo>
                <a:lnTo>
                  <a:pt x="17384" y="47790"/>
                </a:lnTo>
                <a:lnTo>
                  <a:pt x="17232" y="47512"/>
                </a:lnTo>
                <a:lnTo>
                  <a:pt x="17081" y="47246"/>
                </a:lnTo>
                <a:lnTo>
                  <a:pt x="16752" y="46741"/>
                </a:lnTo>
                <a:lnTo>
                  <a:pt x="16398" y="46248"/>
                </a:lnTo>
                <a:lnTo>
                  <a:pt x="16032" y="45768"/>
                </a:lnTo>
                <a:lnTo>
                  <a:pt x="15640" y="45314"/>
                </a:lnTo>
                <a:lnTo>
                  <a:pt x="15236" y="44871"/>
                </a:lnTo>
                <a:lnTo>
                  <a:pt x="14807" y="44442"/>
                </a:lnTo>
                <a:lnTo>
                  <a:pt x="14364" y="44038"/>
                </a:lnTo>
                <a:lnTo>
                  <a:pt x="13897" y="43646"/>
                </a:lnTo>
                <a:lnTo>
                  <a:pt x="13417" y="43267"/>
                </a:lnTo>
                <a:lnTo>
                  <a:pt x="12937" y="42888"/>
                </a:lnTo>
                <a:lnTo>
                  <a:pt x="12432" y="42534"/>
                </a:lnTo>
                <a:lnTo>
                  <a:pt x="11914" y="42193"/>
                </a:lnTo>
                <a:lnTo>
                  <a:pt x="11383" y="41852"/>
                </a:lnTo>
                <a:lnTo>
                  <a:pt x="12065" y="32858"/>
                </a:lnTo>
                <a:lnTo>
                  <a:pt x="14617" y="36534"/>
                </a:lnTo>
                <a:lnTo>
                  <a:pt x="14743" y="38378"/>
                </a:lnTo>
                <a:lnTo>
                  <a:pt x="14845" y="40071"/>
                </a:lnTo>
                <a:lnTo>
                  <a:pt x="14971" y="41675"/>
                </a:lnTo>
                <a:lnTo>
                  <a:pt x="15047" y="42459"/>
                </a:lnTo>
                <a:lnTo>
                  <a:pt x="15122" y="43229"/>
                </a:lnTo>
                <a:lnTo>
                  <a:pt x="15160" y="43393"/>
                </a:lnTo>
                <a:lnTo>
                  <a:pt x="15198" y="43570"/>
                </a:lnTo>
                <a:lnTo>
                  <a:pt x="15274" y="43747"/>
                </a:lnTo>
                <a:lnTo>
                  <a:pt x="15350" y="43924"/>
                </a:lnTo>
                <a:lnTo>
                  <a:pt x="15451" y="44088"/>
                </a:lnTo>
                <a:lnTo>
                  <a:pt x="15565" y="44252"/>
                </a:lnTo>
                <a:lnTo>
                  <a:pt x="15678" y="44391"/>
                </a:lnTo>
                <a:lnTo>
                  <a:pt x="15817" y="44518"/>
                </a:lnTo>
                <a:lnTo>
                  <a:pt x="15956" y="44619"/>
                </a:lnTo>
                <a:lnTo>
                  <a:pt x="16108" y="44695"/>
                </a:lnTo>
                <a:lnTo>
                  <a:pt x="16184" y="44720"/>
                </a:lnTo>
                <a:lnTo>
                  <a:pt x="16260" y="44733"/>
                </a:lnTo>
                <a:lnTo>
                  <a:pt x="16335" y="44745"/>
                </a:lnTo>
                <a:lnTo>
                  <a:pt x="16411" y="44733"/>
                </a:lnTo>
                <a:lnTo>
                  <a:pt x="16500" y="44720"/>
                </a:lnTo>
                <a:lnTo>
                  <a:pt x="16575" y="44707"/>
                </a:lnTo>
                <a:lnTo>
                  <a:pt x="16651" y="44669"/>
                </a:lnTo>
                <a:lnTo>
                  <a:pt x="16727" y="44619"/>
                </a:lnTo>
                <a:lnTo>
                  <a:pt x="16815" y="44556"/>
                </a:lnTo>
                <a:lnTo>
                  <a:pt x="16891" y="44480"/>
                </a:lnTo>
                <a:lnTo>
                  <a:pt x="16967" y="44391"/>
                </a:lnTo>
                <a:lnTo>
                  <a:pt x="17043" y="44290"/>
                </a:lnTo>
                <a:lnTo>
                  <a:pt x="17119" y="44177"/>
                </a:lnTo>
                <a:lnTo>
                  <a:pt x="17182" y="44063"/>
                </a:lnTo>
                <a:lnTo>
                  <a:pt x="17232" y="43937"/>
                </a:lnTo>
                <a:lnTo>
                  <a:pt x="17283" y="43810"/>
                </a:lnTo>
                <a:lnTo>
                  <a:pt x="17321" y="43684"/>
                </a:lnTo>
                <a:lnTo>
                  <a:pt x="17359" y="43558"/>
                </a:lnTo>
                <a:lnTo>
                  <a:pt x="17397" y="43280"/>
                </a:lnTo>
                <a:lnTo>
                  <a:pt x="17409" y="43002"/>
                </a:lnTo>
                <a:lnTo>
                  <a:pt x="17409" y="42711"/>
                </a:lnTo>
                <a:lnTo>
                  <a:pt x="17397" y="42408"/>
                </a:lnTo>
                <a:lnTo>
                  <a:pt x="17359" y="42105"/>
                </a:lnTo>
                <a:lnTo>
                  <a:pt x="17270" y="41448"/>
                </a:lnTo>
                <a:lnTo>
                  <a:pt x="17156" y="40778"/>
                </a:lnTo>
                <a:lnTo>
                  <a:pt x="17119" y="40437"/>
                </a:lnTo>
                <a:lnTo>
                  <a:pt x="17081" y="40096"/>
                </a:lnTo>
                <a:lnTo>
                  <a:pt x="17055" y="39743"/>
                </a:lnTo>
                <a:lnTo>
                  <a:pt x="17043" y="39389"/>
                </a:lnTo>
                <a:lnTo>
                  <a:pt x="17043" y="39389"/>
                </a:lnTo>
                <a:lnTo>
                  <a:pt x="19683" y="42939"/>
                </a:lnTo>
                <a:lnTo>
                  <a:pt x="19633" y="43153"/>
                </a:lnTo>
                <a:lnTo>
                  <a:pt x="19582" y="43356"/>
                </a:lnTo>
                <a:lnTo>
                  <a:pt x="19519" y="43570"/>
                </a:lnTo>
                <a:lnTo>
                  <a:pt x="19443" y="43785"/>
                </a:lnTo>
                <a:lnTo>
                  <a:pt x="19266" y="44240"/>
                </a:lnTo>
                <a:lnTo>
                  <a:pt x="19064" y="44695"/>
                </a:lnTo>
                <a:lnTo>
                  <a:pt x="18647" y="45629"/>
                </a:lnTo>
                <a:lnTo>
                  <a:pt x="18445" y="46097"/>
                </a:lnTo>
                <a:lnTo>
                  <a:pt x="18268" y="46552"/>
                </a:lnTo>
                <a:lnTo>
                  <a:pt x="18180" y="46766"/>
                </a:lnTo>
                <a:lnTo>
                  <a:pt x="18117" y="46994"/>
                </a:lnTo>
                <a:lnTo>
                  <a:pt x="18066" y="47208"/>
                </a:lnTo>
                <a:lnTo>
                  <a:pt x="18016" y="47411"/>
                </a:lnTo>
                <a:lnTo>
                  <a:pt x="17990" y="47613"/>
                </a:lnTo>
                <a:lnTo>
                  <a:pt x="17978" y="47802"/>
                </a:lnTo>
                <a:lnTo>
                  <a:pt x="17978" y="47992"/>
                </a:lnTo>
                <a:lnTo>
                  <a:pt x="17990" y="48181"/>
                </a:lnTo>
                <a:lnTo>
                  <a:pt x="18041" y="48345"/>
                </a:lnTo>
                <a:lnTo>
                  <a:pt x="18091" y="48510"/>
                </a:lnTo>
                <a:lnTo>
                  <a:pt x="18180" y="48661"/>
                </a:lnTo>
                <a:lnTo>
                  <a:pt x="18294" y="48800"/>
                </a:lnTo>
                <a:lnTo>
                  <a:pt x="18420" y="48927"/>
                </a:lnTo>
                <a:lnTo>
                  <a:pt x="18584" y="49053"/>
                </a:lnTo>
                <a:lnTo>
                  <a:pt x="18774" y="49154"/>
                </a:lnTo>
                <a:lnTo>
                  <a:pt x="19001" y="49255"/>
                </a:lnTo>
                <a:lnTo>
                  <a:pt x="19191" y="49306"/>
                </a:lnTo>
                <a:lnTo>
                  <a:pt x="19367" y="49343"/>
                </a:lnTo>
                <a:lnTo>
                  <a:pt x="19519" y="49369"/>
                </a:lnTo>
                <a:lnTo>
                  <a:pt x="19671" y="49356"/>
                </a:lnTo>
                <a:lnTo>
                  <a:pt x="19797" y="49331"/>
                </a:lnTo>
                <a:lnTo>
                  <a:pt x="19923" y="49280"/>
                </a:lnTo>
                <a:lnTo>
                  <a:pt x="20024" y="49217"/>
                </a:lnTo>
                <a:lnTo>
                  <a:pt x="20125" y="49141"/>
                </a:lnTo>
                <a:lnTo>
                  <a:pt x="20201" y="49040"/>
                </a:lnTo>
                <a:lnTo>
                  <a:pt x="20277" y="48927"/>
                </a:lnTo>
                <a:lnTo>
                  <a:pt x="20340" y="48800"/>
                </a:lnTo>
                <a:lnTo>
                  <a:pt x="20403" y="48649"/>
                </a:lnTo>
                <a:lnTo>
                  <a:pt x="20441" y="48497"/>
                </a:lnTo>
                <a:lnTo>
                  <a:pt x="20479" y="48333"/>
                </a:lnTo>
                <a:lnTo>
                  <a:pt x="20542" y="47979"/>
                </a:lnTo>
                <a:lnTo>
                  <a:pt x="20580" y="47600"/>
                </a:lnTo>
                <a:lnTo>
                  <a:pt x="20618" y="47196"/>
                </a:lnTo>
                <a:lnTo>
                  <a:pt x="20656" y="46349"/>
                </a:lnTo>
                <a:lnTo>
                  <a:pt x="20669" y="45933"/>
                </a:lnTo>
                <a:lnTo>
                  <a:pt x="20707" y="45528"/>
                </a:lnTo>
                <a:lnTo>
                  <a:pt x="20757" y="45149"/>
                </a:lnTo>
                <a:lnTo>
                  <a:pt x="20782" y="44973"/>
                </a:lnTo>
                <a:lnTo>
                  <a:pt x="20820" y="44808"/>
                </a:lnTo>
                <a:lnTo>
                  <a:pt x="22362" y="48459"/>
                </a:lnTo>
                <a:lnTo>
                  <a:pt x="22185" y="48800"/>
                </a:lnTo>
                <a:lnTo>
                  <a:pt x="21983" y="49154"/>
                </a:lnTo>
                <a:lnTo>
                  <a:pt x="21755" y="49495"/>
                </a:lnTo>
                <a:lnTo>
                  <a:pt x="21528" y="49849"/>
                </a:lnTo>
                <a:lnTo>
                  <a:pt x="21073" y="50544"/>
                </a:lnTo>
                <a:lnTo>
                  <a:pt x="20871" y="50897"/>
                </a:lnTo>
                <a:lnTo>
                  <a:pt x="20681" y="51238"/>
                </a:lnTo>
                <a:lnTo>
                  <a:pt x="20517" y="51579"/>
                </a:lnTo>
                <a:lnTo>
                  <a:pt x="20441" y="51744"/>
                </a:lnTo>
                <a:lnTo>
                  <a:pt x="20378" y="51908"/>
                </a:lnTo>
                <a:lnTo>
                  <a:pt x="20328" y="52072"/>
                </a:lnTo>
                <a:lnTo>
                  <a:pt x="20290" y="52236"/>
                </a:lnTo>
                <a:lnTo>
                  <a:pt x="20264" y="52401"/>
                </a:lnTo>
                <a:lnTo>
                  <a:pt x="20252" y="52565"/>
                </a:lnTo>
                <a:lnTo>
                  <a:pt x="20239" y="52729"/>
                </a:lnTo>
                <a:lnTo>
                  <a:pt x="20252" y="52881"/>
                </a:lnTo>
                <a:lnTo>
                  <a:pt x="20290" y="53045"/>
                </a:lnTo>
                <a:lnTo>
                  <a:pt x="20328" y="53196"/>
                </a:lnTo>
                <a:lnTo>
                  <a:pt x="20391" y="53348"/>
                </a:lnTo>
                <a:lnTo>
                  <a:pt x="20467" y="53512"/>
                </a:lnTo>
                <a:lnTo>
                  <a:pt x="20568" y="53651"/>
                </a:lnTo>
                <a:lnTo>
                  <a:pt x="20681" y="53803"/>
                </a:lnTo>
                <a:lnTo>
                  <a:pt x="20757" y="53866"/>
                </a:lnTo>
                <a:lnTo>
                  <a:pt x="20846" y="53942"/>
                </a:lnTo>
                <a:lnTo>
                  <a:pt x="20959" y="54017"/>
                </a:lnTo>
                <a:lnTo>
                  <a:pt x="21086" y="54081"/>
                </a:lnTo>
                <a:lnTo>
                  <a:pt x="21225" y="54144"/>
                </a:lnTo>
                <a:lnTo>
                  <a:pt x="21338" y="54194"/>
                </a:lnTo>
                <a:lnTo>
                  <a:pt x="21452" y="54220"/>
                </a:lnTo>
                <a:lnTo>
                  <a:pt x="21502" y="54220"/>
                </a:lnTo>
                <a:lnTo>
                  <a:pt x="21540" y="54207"/>
                </a:lnTo>
                <a:lnTo>
                  <a:pt x="21717" y="54144"/>
                </a:lnTo>
                <a:lnTo>
                  <a:pt x="21881" y="54068"/>
                </a:lnTo>
                <a:lnTo>
                  <a:pt x="22033" y="53992"/>
                </a:lnTo>
                <a:lnTo>
                  <a:pt x="22185" y="53891"/>
                </a:lnTo>
                <a:lnTo>
                  <a:pt x="22324" y="53777"/>
                </a:lnTo>
                <a:lnTo>
                  <a:pt x="22463" y="53651"/>
                </a:lnTo>
                <a:lnTo>
                  <a:pt x="22589" y="53512"/>
                </a:lnTo>
                <a:lnTo>
                  <a:pt x="22703" y="53348"/>
                </a:lnTo>
                <a:lnTo>
                  <a:pt x="22816" y="53158"/>
                </a:lnTo>
                <a:lnTo>
                  <a:pt x="22917" y="52956"/>
                </a:lnTo>
                <a:lnTo>
                  <a:pt x="23018" y="52729"/>
                </a:lnTo>
                <a:lnTo>
                  <a:pt x="23120" y="52476"/>
                </a:lnTo>
                <a:lnTo>
                  <a:pt x="23195" y="52211"/>
                </a:lnTo>
                <a:lnTo>
                  <a:pt x="23284" y="51908"/>
                </a:lnTo>
                <a:lnTo>
                  <a:pt x="23347" y="51579"/>
                </a:lnTo>
                <a:lnTo>
                  <a:pt x="23423" y="51213"/>
                </a:lnTo>
                <a:lnTo>
                  <a:pt x="23473" y="51567"/>
                </a:lnTo>
                <a:lnTo>
                  <a:pt x="23511" y="51908"/>
                </a:lnTo>
                <a:lnTo>
                  <a:pt x="23536" y="52236"/>
                </a:lnTo>
                <a:lnTo>
                  <a:pt x="23549" y="52565"/>
                </a:lnTo>
                <a:lnTo>
                  <a:pt x="23574" y="53184"/>
                </a:lnTo>
                <a:lnTo>
                  <a:pt x="23600" y="53462"/>
                </a:lnTo>
                <a:lnTo>
                  <a:pt x="23638" y="53727"/>
                </a:lnTo>
                <a:lnTo>
                  <a:pt x="23612" y="53740"/>
                </a:lnTo>
                <a:lnTo>
                  <a:pt x="23587" y="53790"/>
                </a:lnTo>
                <a:lnTo>
                  <a:pt x="23524" y="53967"/>
                </a:lnTo>
                <a:lnTo>
                  <a:pt x="23360" y="54498"/>
                </a:lnTo>
                <a:lnTo>
                  <a:pt x="23195" y="55041"/>
                </a:lnTo>
                <a:lnTo>
                  <a:pt x="23132" y="55218"/>
                </a:lnTo>
                <a:lnTo>
                  <a:pt x="23107" y="55268"/>
                </a:lnTo>
                <a:lnTo>
                  <a:pt x="23082" y="55281"/>
                </a:lnTo>
                <a:lnTo>
                  <a:pt x="22981" y="55862"/>
                </a:lnTo>
                <a:lnTo>
                  <a:pt x="22905" y="56430"/>
                </a:lnTo>
                <a:lnTo>
                  <a:pt x="22892" y="56696"/>
                </a:lnTo>
                <a:lnTo>
                  <a:pt x="22880" y="56961"/>
                </a:lnTo>
                <a:lnTo>
                  <a:pt x="22880" y="57201"/>
                </a:lnTo>
                <a:lnTo>
                  <a:pt x="22892" y="57428"/>
                </a:lnTo>
                <a:lnTo>
                  <a:pt x="22930" y="57643"/>
                </a:lnTo>
                <a:lnTo>
                  <a:pt x="22981" y="57833"/>
                </a:lnTo>
                <a:lnTo>
                  <a:pt x="23056" y="58009"/>
                </a:lnTo>
                <a:lnTo>
                  <a:pt x="23107" y="58085"/>
                </a:lnTo>
                <a:lnTo>
                  <a:pt x="23157" y="58161"/>
                </a:lnTo>
                <a:lnTo>
                  <a:pt x="23221" y="58224"/>
                </a:lnTo>
                <a:lnTo>
                  <a:pt x="23284" y="58287"/>
                </a:lnTo>
                <a:lnTo>
                  <a:pt x="23360" y="58338"/>
                </a:lnTo>
                <a:lnTo>
                  <a:pt x="23435" y="58388"/>
                </a:lnTo>
                <a:lnTo>
                  <a:pt x="23524" y="58426"/>
                </a:lnTo>
                <a:lnTo>
                  <a:pt x="23625" y="58464"/>
                </a:lnTo>
                <a:lnTo>
                  <a:pt x="23726" y="58489"/>
                </a:lnTo>
                <a:lnTo>
                  <a:pt x="23840" y="58515"/>
                </a:lnTo>
                <a:lnTo>
                  <a:pt x="23979" y="58515"/>
                </a:lnTo>
                <a:lnTo>
                  <a:pt x="24105" y="58489"/>
                </a:lnTo>
                <a:lnTo>
                  <a:pt x="24206" y="58439"/>
                </a:lnTo>
                <a:lnTo>
                  <a:pt x="24307" y="58376"/>
                </a:lnTo>
                <a:lnTo>
                  <a:pt x="24383" y="58287"/>
                </a:lnTo>
                <a:lnTo>
                  <a:pt x="24459" y="58199"/>
                </a:lnTo>
                <a:lnTo>
                  <a:pt x="24522" y="58073"/>
                </a:lnTo>
                <a:lnTo>
                  <a:pt x="24572" y="57946"/>
                </a:lnTo>
                <a:lnTo>
                  <a:pt x="24610" y="57807"/>
                </a:lnTo>
                <a:lnTo>
                  <a:pt x="24636" y="57656"/>
                </a:lnTo>
                <a:lnTo>
                  <a:pt x="24661" y="57491"/>
                </a:lnTo>
                <a:lnTo>
                  <a:pt x="24674" y="57315"/>
                </a:lnTo>
                <a:lnTo>
                  <a:pt x="24686" y="56948"/>
                </a:lnTo>
                <a:lnTo>
                  <a:pt x="24674" y="56557"/>
                </a:lnTo>
                <a:lnTo>
                  <a:pt x="24636" y="56140"/>
                </a:lnTo>
                <a:lnTo>
                  <a:pt x="24585" y="55736"/>
                </a:lnTo>
                <a:lnTo>
                  <a:pt x="24484" y="54940"/>
                </a:lnTo>
                <a:lnTo>
                  <a:pt x="24383" y="54258"/>
                </a:lnTo>
                <a:lnTo>
                  <a:pt x="24358" y="53980"/>
                </a:lnTo>
                <a:lnTo>
                  <a:pt x="24345" y="53752"/>
                </a:lnTo>
                <a:lnTo>
                  <a:pt x="24332" y="53108"/>
                </a:lnTo>
                <a:lnTo>
                  <a:pt x="24307" y="52590"/>
                </a:lnTo>
                <a:lnTo>
                  <a:pt x="24269" y="52173"/>
                </a:lnTo>
                <a:lnTo>
                  <a:pt x="24219" y="51857"/>
                </a:lnTo>
                <a:lnTo>
                  <a:pt x="24181" y="51617"/>
                </a:lnTo>
                <a:lnTo>
                  <a:pt x="24143" y="51440"/>
                </a:lnTo>
                <a:lnTo>
                  <a:pt x="24130" y="51314"/>
                </a:lnTo>
                <a:lnTo>
                  <a:pt x="24118" y="51238"/>
                </a:lnTo>
                <a:lnTo>
                  <a:pt x="24257" y="51276"/>
                </a:lnTo>
                <a:lnTo>
                  <a:pt x="24257" y="51327"/>
                </a:lnTo>
                <a:lnTo>
                  <a:pt x="24282" y="51415"/>
                </a:lnTo>
                <a:lnTo>
                  <a:pt x="24383" y="51668"/>
                </a:lnTo>
                <a:lnTo>
                  <a:pt x="24560" y="52009"/>
                </a:lnTo>
                <a:lnTo>
                  <a:pt x="24762" y="52388"/>
                </a:lnTo>
                <a:lnTo>
                  <a:pt x="24989" y="52767"/>
                </a:lnTo>
                <a:lnTo>
                  <a:pt x="25217" y="53108"/>
                </a:lnTo>
                <a:lnTo>
                  <a:pt x="25318" y="53247"/>
                </a:lnTo>
                <a:lnTo>
                  <a:pt x="25406" y="53361"/>
                </a:lnTo>
                <a:lnTo>
                  <a:pt x="25495" y="53449"/>
                </a:lnTo>
                <a:lnTo>
                  <a:pt x="25558" y="53500"/>
                </a:lnTo>
                <a:lnTo>
                  <a:pt x="25785" y="53613"/>
                </a:lnTo>
                <a:lnTo>
                  <a:pt x="26013" y="53740"/>
                </a:lnTo>
                <a:lnTo>
                  <a:pt x="26126" y="53790"/>
                </a:lnTo>
                <a:lnTo>
                  <a:pt x="26240" y="53841"/>
                </a:lnTo>
                <a:lnTo>
                  <a:pt x="26354" y="53879"/>
                </a:lnTo>
                <a:lnTo>
                  <a:pt x="26480" y="53891"/>
                </a:lnTo>
                <a:lnTo>
                  <a:pt x="26594" y="53879"/>
                </a:lnTo>
                <a:lnTo>
                  <a:pt x="26708" y="53853"/>
                </a:lnTo>
                <a:lnTo>
                  <a:pt x="26821" y="53790"/>
                </a:lnTo>
                <a:lnTo>
                  <a:pt x="26935" y="53702"/>
                </a:lnTo>
                <a:lnTo>
                  <a:pt x="27049" y="53575"/>
                </a:lnTo>
                <a:lnTo>
                  <a:pt x="27150" y="53411"/>
                </a:lnTo>
                <a:lnTo>
                  <a:pt x="27263" y="53209"/>
                </a:lnTo>
                <a:lnTo>
                  <a:pt x="27364" y="52956"/>
                </a:lnTo>
                <a:lnTo>
                  <a:pt x="27364" y="52678"/>
                </a:lnTo>
                <a:lnTo>
                  <a:pt x="27339" y="52401"/>
                </a:lnTo>
                <a:lnTo>
                  <a:pt x="27314" y="52135"/>
                </a:lnTo>
                <a:lnTo>
                  <a:pt x="27276" y="51895"/>
                </a:lnTo>
                <a:lnTo>
                  <a:pt x="27213" y="51655"/>
                </a:lnTo>
                <a:lnTo>
                  <a:pt x="27150" y="51428"/>
                </a:lnTo>
                <a:lnTo>
                  <a:pt x="27074" y="51213"/>
                </a:lnTo>
                <a:lnTo>
                  <a:pt x="26985" y="51024"/>
                </a:lnTo>
                <a:lnTo>
                  <a:pt x="26884" y="50821"/>
                </a:lnTo>
                <a:lnTo>
                  <a:pt x="26783" y="50645"/>
                </a:lnTo>
                <a:lnTo>
                  <a:pt x="26657" y="50480"/>
                </a:lnTo>
                <a:lnTo>
                  <a:pt x="26531" y="50316"/>
                </a:lnTo>
                <a:lnTo>
                  <a:pt x="26404" y="50152"/>
                </a:lnTo>
                <a:lnTo>
                  <a:pt x="26265" y="50013"/>
                </a:lnTo>
                <a:lnTo>
                  <a:pt x="26114" y="49861"/>
                </a:lnTo>
                <a:lnTo>
                  <a:pt x="25962" y="49735"/>
                </a:lnTo>
                <a:lnTo>
                  <a:pt x="25646" y="49482"/>
                </a:lnTo>
                <a:lnTo>
                  <a:pt x="25305" y="49255"/>
                </a:lnTo>
                <a:lnTo>
                  <a:pt x="24951" y="49028"/>
                </a:lnTo>
                <a:lnTo>
                  <a:pt x="24598" y="48825"/>
                </a:lnTo>
                <a:lnTo>
                  <a:pt x="23878" y="48421"/>
                </a:lnTo>
                <a:lnTo>
                  <a:pt x="23536" y="48232"/>
                </a:lnTo>
                <a:lnTo>
                  <a:pt x="23195" y="48017"/>
                </a:lnTo>
                <a:lnTo>
                  <a:pt x="22125" y="45249"/>
                </a:lnTo>
                <a:lnTo>
                  <a:pt x="22125" y="45249"/>
                </a:lnTo>
                <a:lnTo>
                  <a:pt x="22197" y="45288"/>
                </a:lnTo>
                <a:lnTo>
                  <a:pt x="22349" y="45389"/>
                </a:lnTo>
                <a:lnTo>
                  <a:pt x="22501" y="45516"/>
                </a:lnTo>
                <a:lnTo>
                  <a:pt x="22652" y="45655"/>
                </a:lnTo>
                <a:lnTo>
                  <a:pt x="22955" y="45971"/>
                </a:lnTo>
                <a:lnTo>
                  <a:pt x="23271" y="46299"/>
                </a:lnTo>
                <a:lnTo>
                  <a:pt x="23574" y="46627"/>
                </a:lnTo>
                <a:lnTo>
                  <a:pt x="23890" y="46931"/>
                </a:lnTo>
                <a:lnTo>
                  <a:pt x="24042" y="47070"/>
                </a:lnTo>
                <a:lnTo>
                  <a:pt x="24193" y="47183"/>
                </a:lnTo>
                <a:lnTo>
                  <a:pt x="24345" y="47284"/>
                </a:lnTo>
                <a:lnTo>
                  <a:pt x="24484" y="47347"/>
                </a:lnTo>
                <a:lnTo>
                  <a:pt x="24749" y="47449"/>
                </a:lnTo>
                <a:lnTo>
                  <a:pt x="25015" y="47537"/>
                </a:lnTo>
                <a:lnTo>
                  <a:pt x="25154" y="47562"/>
                </a:lnTo>
                <a:lnTo>
                  <a:pt x="25280" y="47587"/>
                </a:lnTo>
                <a:lnTo>
                  <a:pt x="25545" y="47587"/>
                </a:lnTo>
                <a:lnTo>
                  <a:pt x="25672" y="47575"/>
                </a:lnTo>
                <a:lnTo>
                  <a:pt x="25798" y="47550"/>
                </a:lnTo>
                <a:lnTo>
                  <a:pt x="25924" y="47512"/>
                </a:lnTo>
                <a:lnTo>
                  <a:pt x="26038" y="47449"/>
                </a:lnTo>
                <a:lnTo>
                  <a:pt x="26164" y="47373"/>
                </a:lnTo>
                <a:lnTo>
                  <a:pt x="26265" y="47284"/>
                </a:lnTo>
                <a:lnTo>
                  <a:pt x="26379" y="47171"/>
                </a:lnTo>
                <a:lnTo>
                  <a:pt x="26480" y="47044"/>
                </a:lnTo>
                <a:lnTo>
                  <a:pt x="26518" y="46817"/>
                </a:lnTo>
                <a:lnTo>
                  <a:pt x="26543" y="46602"/>
                </a:lnTo>
                <a:lnTo>
                  <a:pt x="26543" y="46375"/>
                </a:lnTo>
                <a:lnTo>
                  <a:pt x="26531" y="46160"/>
                </a:lnTo>
                <a:lnTo>
                  <a:pt x="26493" y="45945"/>
                </a:lnTo>
                <a:lnTo>
                  <a:pt x="26442" y="45730"/>
                </a:lnTo>
                <a:lnTo>
                  <a:pt x="26366" y="45528"/>
                </a:lnTo>
                <a:lnTo>
                  <a:pt x="26291" y="45326"/>
                </a:lnTo>
                <a:lnTo>
                  <a:pt x="26177" y="45124"/>
                </a:lnTo>
                <a:lnTo>
                  <a:pt x="26063" y="44922"/>
                </a:lnTo>
                <a:lnTo>
                  <a:pt x="25924" y="44733"/>
                </a:lnTo>
                <a:lnTo>
                  <a:pt x="25773" y="44543"/>
                </a:lnTo>
                <a:lnTo>
                  <a:pt x="25608" y="44354"/>
                </a:lnTo>
                <a:lnTo>
                  <a:pt x="25432" y="44177"/>
                </a:lnTo>
                <a:lnTo>
                  <a:pt x="25242" y="44000"/>
                </a:lnTo>
                <a:lnTo>
                  <a:pt x="25027" y="43836"/>
                </a:lnTo>
                <a:lnTo>
                  <a:pt x="24812" y="43671"/>
                </a:lnTo>
                <a:lnTo>
                  <a:pt x="24585" y="43520"/>
                </a:lnTo>
                <a:lnTo>
                  <a:pt x="24332" y="43368"/>
                </a:lnTo>
                <a:lnTo>
                  <a:pt x="24080" y="43217"/>
                </a:lnTo>
                <a:lnTo>
                  <a:pt x="23814" y="43078"/>
                </a:lnTo>
                <a:lnTo>
                  <a:pt x="23536" y="42951"/>
                </a:lnTo>
                <a:lnTo>
                  <a:pt x="23246" y="42825"/>
                </a:lnTo>
                <a:lnTo>
                  <a:pt x="22943" y="42711"/>
                </a:lnTo>
                <a:lnTo>
                  <a:pt x="22639" y="42610"/>
                </a:lnTo>
                <a:lnTo>
                  <a:pt x="22324" y="42509"/>
                </a:lnTo>
                <a:lnTo>
                  <a:pt x="21995" y="42408"/>
                </a:lnTo>
                <a:lnTo>
                  <a:pt x="21654" y="42332"/>
                </a:lnTo>
                <a:lnTo>
                  <a:pt x="21313" y="42257"/>
                </a:lnTo>
                <a:lnTo>
                  <a:pt x="20959" y="42193"/>
                </a:lnTo>
                <a:lnTo>
                  <a:pt x="20605" y="42130"/>
                </a:lnTo>
                <a:lnTo>
                  <a:pt x="20239" y="42092"/>
                </a:lnTo>
                <a:lnTo>
                  <a:pt x="18230" y="39288"/>
                </a:lnTo>
                <a:lnTo>
                  <a:pt x="18432" y="39326"/>
                </a:lnTo>
                <a:lnTo>
                  <a:pt x="18635" y="39389"/>
                </a:lnTo>
                <a:lnTo>
                  <a:pt x="19039" y="39515"/>
                </a:lnTo>
                <a:lnTo>
                  <a:pt x="19456" y="39679"/>
                </a:lnTo>
                <a:lnTo>
                  <a:pt x="19873" y="39869"/>
                </a:lnTo>
                <a:lnTo>
                  <a:pt x="20719" y="40248"/>
                </a:lnTo>
                <a:lnTo>
                  <a:pt x="21136" y="40425"/>
                </a:lnTo>
                <a:lnTo>
                  <a:pt x="21553" y="40576"/>
                </a:lnTo>
                <a:lnTo>
                  <a:pt x="21755" y="40652"/>
                </a:lnTo>
                <a:lnTo>
                  <a:pt x="21945" y="40703"/>
                </a:lnTo>
                <a:lnTo>
                  <a:pt x="22147" y="40753"/>
                </a:lnTo>
                <a:lnTo>
                  <a:pt x="22336" y="40791"/>
                </a:lnTo>
                <a:lnTo>
                  <a:pt x="22526" y="40816"/>
                </a:lnTo>
                <a:lnTo>
                  <a:pt x="22703" y="40829"/>
                </a:lnTo>
                <a:lnTo>
                  <a:pt x="22880" y="40816"/>
                </a:lnTo>
                <a:lnTo>
                  <a:pt x="23056" y="40791"/>
                </a:lnTo>
                <a:lnTo>
                  <a:pt x="23221" y="40753"/>
                </a:lnTo>
                <a:lnTo>
                  <a:pt x="23385" y="40703"/>
                </a:lnTo>
                <a:lnTo>
                  <a:pt x="23536" y="40627"/>
                </a:lnTo>
                <a:lnTo>
                  <a:pt x="23688" y="40526"/>
                </a:lnTo>
                <a:lnTo>
                  <a:pt x="23827" y="40400"/>
                </a:lnTo>
                <a:lnTo>
                  <a:pt x="23966" y="40261"/>
                </a:lnTo>
                <a:lnTo>
                  <a:pt x="24092" y="40084"/>
                </a:lnTo>
                <a:lnTo>
                  <a:pt x="24206" y="39894"/>
                </a:lnTo>
                <a:lnTo>
                  <a:pt x="24307" y="39692"/>
                </a:lnTo>
                <a:lnTo>
                  <a:pt x="24383" y="39503"/>
                </a:lnTo>
                <a:lnTo>
                  <a:pt x="24433" y="39326"/>
                </a:lnTo>
                <a:lnTo>
                  <a:pt x="24471" y="39162"/>
                </a:lnTo>
                <a:lnTo>
                  <a:pt x="24484" y="38997"/>
                </a:lnTo>
                <a:lnTo>
                  <a:pt x="24484" y="38833"/>
                </a:lnTo>
                <a:lnTo>
                  <a:pt x="24446" y="38681"/>
                </a:lnTo>
                <a:lnTo>
                  <a:pt x="24396" y="38543"/>
                </a:lnTo>
                <a:lnTo>
                  <a:pt x="24320" y="38404"/>
                </a:lnTo>
                <a:lnTo>
                  <a:pt x="24231" y="38265"/>
                </a:lnTo>
                <a:lnTo>
                  <a:pt x="24105" y="38138"/>
                </a:lnTo>
                <a:lnTo>
                  <a:pt x="23966" y="38025"/>
                </a:lnTo>
                <a:lnTo>
                  <a:pt x="23802" y="37898"/>
                </a:lnTo>
                <a:lnTo>
                  <a:pt x="23612" y="37797"/>
                </a:lnTo>
                <a:lnTo>
                  <a:pt x="23398" y="37683"/>
                </a:lnTo>
                <a:lnTo>
                  <a:pt x="23157" y="37582"/>
                </a:lnTo>
                <a:lnTo>
                  <a:pt x="22892" y="37481"/>
                </a:lnTo>
                <a:lnTo>
                  <a:pt x="22602" y="37393"/>
                </a:lnTo>
                <a:lnTo>
                  <a:pt x="22298" y="37305"/>
                </a:lnTo>
                <a:lnTo>
                  <a:pt x="21957" y="37216"/>
                </a:lnTo>
                <a:lnTo>
                  <a:pt x="21591" y="37140"/>
                </a:lnTo>
                <a:lnTo>
                  <a:pt x="21187" y="37065"/>
                </a:lnTo>
                <a:lnTo>
                  <a:pt x="20328" y="36913"/>
                </a:lnTo>
                <a:lnTo>
                  <a:pt x="19355" y="36787"/>
                </a:lnTo>
                <a:lnTo>
                  <a:pt x="18256" y="36660"/>
                </a:lnTo>
                <a:lnTo>
                  <a:pt x="17055" y="36534"/>
                </a:lnTo>
                <a:lnTo>
                  <a:pt x="15729" y="36420"/>
                </a:lnTo>
                <a:lnTo>
                  <a:pt x="15413" y="35928"/>
                </a:lnTo>
                <a:lnTo>
                  <a:pt x="15085" y="35435"/>
                </a:lnTo>
                <a:lnTo>
                  <a:pt x="14402" y="34462"/>
                </a:lnTo>
                <a:lnTo>
                  <a:pt x="14074" y="33970"/>
                </a:lnTo>
                <a:lnTo>
                  <a:pt x="13745" y="33477"/>
                </a:lnTo>
                <a:lnTo>
                  <a:pt x="13430" y="32984"/>
                </a:lnTo>
                <a:lnTo>
                  <a:pt x="13126" y="32466"/>
                </a:lnTo>
                <a:lnTo>
                  <a:pt x="12987" y="32214"/>
                </a:lnTo>
                <a:lnTo>
                  <a:pt x="12861" y="31948"/>
                </a:lnTo>
                <a:lnTo>
                  <a:pt x="12735" y="31683"/>
                </a:lnTo>
                <a:lnTo>
                  <a:pt x="12608" y="31405"/>
                </a:lnTo>
                <a:lnTo>
                  <a:pt x="12507" y="31127"/>
                </a:lnTo>
                <a:lnTo>
                  <a:pt x="12406" y="30849"/>
                </a:lnTo>
                <a:lnTo>
                  <a:pt x="12305" y="30559"/>
                </a:lnTo>
                <a:lnTo>
                  <a:pt x="12229" y="30268"/>
                </a:lnTo>
                <a:lnTo>
                  <a:pt x="12154" y="29965"/>
                </a:lnTo>
                <a:lnTo>
                  <a:pt x="12103" y="29649"/>
                </a:lnTo>
                <a:lnTo>
                  <a:pt x="12053" y="29333"/>
                </a:lnTo>
                <a:lnTo>
                  <a:pt x="12015" y="29018"/>
                </a:lnTo>
                <a:lnTo>
                  <a:pt x="12002" y="28689"/>
                </a:lnTo>
                <a:lnTo>
                  <a:pt x="11989" y="28348"/>
                </a:lnTo>
                <a:lnTo>
                  <a:pt x="12002" y="27994"/>
                </a:lnTo>
                <a:lnTo>
                  <a:pt x="12027" y="27641"/>
                </a:lnTo>
                <a:lnTo>
                  <a:pt x="12103" y="26630"/>
                </a:lnTo>
                <a:lnTo>
                  <a:pt x="12154" y="25607"/>
                </a:lnTo>
                <a:lnTo>
                  <a:pt x="12179" y="24583"/>
                </a:lnTo>
                <a:lnTo>
                  <a:pt x="12191" y="23573"/>
                </a:lnTo>
                <a:lnTo>
                  <a:pt x="12179" y="22550"/>
                </a:lnTo>
                <a:lnTo>
                  <a:pt x="12154" y="21526"/>
                </a:lnTo>
                <a:lnTo>
                  <a:pt x="12103" y="20516"/>
                </a:lnTo>
                <a:lnTo>
                  <a:pt x="12040" y="19493"/>
                </a:lnTo>
                <a:lnTo>
                  <a:pt x="11951" y="18469"/>
                </a:lnTo>
                <a:lnTo>
                  <a:pt x="11863" y="17459"/>
                </a:lnTo>
                <a:lnTo>
                  <a:pt x="11737" y="16435"/>
                </a:lnTo>
                <a:lnTo>
                  <a:pt x="11610" y="15425"/>
                </a:lnTo>
                <a:lnTo>
                  <a:pt x="11459" y="14402"/>
                </a:lnTo>
                <a:lnTo>
                  <a:pt x="11307" y="13391"/>
                </a:lnTo>
                <a:lnTo>
                  <a:pt x="11130" y="12380"/>
                </a:lnTo>
                <a:lnTo>
                  <a:pt x="10941" y="11370"/>
                </a:lnTo>
                <a:lnTo>
                  <a:pt x="10827" y="10814"/>
                </a:lnTo>
                <a:lnTo>
                  <a:pt x="10688" y="10258"/>
                </a:lnTo>
                <a:lnTo>
                  <a:pt x="10398" y="9146"/>
                </a:lnTo>
                <a:lnTo>
                  <a:pt x="10246" y="8603"/>
                </a:lnTo>
                <a:lnTo>
                  <a:pt x="10094" y="8035"/>
                </a:lnTo>
                <a:lnTo>
                  <a:pt x="9968" y="7479"/>
                </a:lnTo>
                <a:lnTo>
                  <a:pt x="9854" y="6923"/>
                </a:lnTo>
                <a:lnTo>
                  <a:pt x="9753" y="6355"/>
                </a:lnTo>
                <a:lnTo>
                  <a:pt x="9728" y="6077"/>
                </a:lnTo>
                <a:lnTo>
                  <a:pt x="9703" y="5799"/>
                </a:lnTo>
                <a:lnTo>
                  <a:pt x="9677" y="5508"/>
                </a:lnTo>
                <a:lnTo>
                  <a:pt x="9677" y="5230"/>
                </a:lnTo>
                <a:lnTo>
                  <a:pt x="9677" y="4940"/>
                </a:lnTo>
                <a:lnTo>
                  <a:pt x="9690" y="4662"/>
                </a:lnTo>
                <a:lnTo>
                  <a:pt x="9715" y="4371"/>
                </a:lnTo>
                <a:lnTo>
                  <a:pt x="9753" y="4093"/>
                </a:lnTo>
                <a:lnTo>
                  <a:pt x="9804" y="3803"/>
                </a:lnTo>
                <a:lnTo>
                  <a:pt x="9867" y="3512"/>
                </a:lnTo>
                <a:lnTo>
                  <a:pt x="9955" y="3222"/>
                </a:lnTo>
                <a:lnTo>
                  <a:pt x="10044" y="2931"/>
                </a:lnTo>
                <a:lnTo>
                  <a:pt x="10157" y="2641"/>
                </a:lnTo>
                <a:lnTo>
                  <a:pt x="10296" y="2350"/>
                </a:lnTo>
                <a:lnTo>
                  <a:pt x="10296" y="2337"/>
                </a:lnTo>
                <a:lnTo>
                  <a:pt x="10271" y="2312"/>
                </a:lnTo>
                <a:lnTo>
                  <a:pt x="10208" y="2262"/>
                </a:lnTo>
                <a:lnTo>
                  <a:pt x="9993" y="2059"/>
                </a:lnTo>
                <a:lnTo>
                  <a:pt x="9159" y="3740"/>
                </a:lnTo>
                <a:lnTo>
                  <a:pt x="7479" y="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4" name="Google Shape;394;p52"/>
          <p:cNvSpPr/>
          <p:nvPr/>
        </p:nvSpPr>
        <p:spPr>
          <a:xfrm rot="10800000">
            <a:off x="3497767" y="2219650"/>
            <a:ext cx="228901" cy="747119"/>
          </a:xfrm>
          <a:custGeom>
            <a:avLst/>
            <a:gdLst/>
            <a:ahLst/>
            <a:cxnLst/>
            <a:rect l="l" t="t" r="r" b="b"/>
            <a:pathLst>
              <a:path w="25483" h="83175" extrusionOk="0">
                <a:moveTo>
                  <a:pt x="18458" y="27768"/>
                </a:moveTo>
                <a:lnTo>
                  <a:pt x="18774" y="28399"/>
                </a:lnTo>
                <a:lnTo>
                  <a:pt x="18938" y="28740"/>
                </a:lnTo>
                <a:lnTo>
                  <a:pt x="19103" y="29107"/>
                </a:lnTo>
                <a:lnTo>
                  <a:pt x="19267" y="29486"/>
                </a:lnTo>
                <a:lnTo>
                  <a:pt x="19418" y="29852"/>
                </a:lnTo>
                <a:lnTo>
                  <a:pt x="19545" y="30231"/>
                </a:lnTo>
                <a:lnTo>
                  <a:pt x="19671" y="30597"/>
                </a:lnTo>
                <a:lnTo>
                  <a:pt x="19760" y="30938"/>
                </a:lnTo>
                <a:lnTo>
                  <a:pt x="19823" y="31267"/>
                </a:lnTo>
                <a:lnTo>
                  <a:pt x="19861" y="31557"/>
                </a:lnTo>
                <a:lnTo>
                  <a:pt x="19873" y="31696"/>
                </a:lnTo>
                <a:lnTo>
                  <a:pt x="19873" y="31823"/>
                </a:lnTo>
                <a:lnTo>
                  <a:pt x="19861" y="31936"/>
                </a:lnTo>
                <a:lnTo>
                  <a:pt x="19835" y="32050"/>
                </a:lnTo>
                <a:lnTo>
                  <a:pt x="19797" y="32138"/>
                </a:lnTo>
                <a:lnTo>
                  <a:pt x="19760" y="32214"/>
                </a:lnTo>
                <a:lnTo>
                  <a:pt x="19696" y="32290"/>
                </a:lnTo>
                <a:lnTo>
                  <a:pt x="19633" y="32341"/>
                </a:lnTo>
                <a:lnTo>
                  <a:pt x="19557" y="32378"/>
                </a:lnTo>
                <a:lnTo>
                  <a:pt x="19456" y="32391"/>
                </a:lnTo>
                <a:lnTo>
                  <a:pt x="19368" y="32404"/>
                </a:lnTo>
                <a:lnTo>
                  <a:pt x="19292" y="32391"/>
                </a:lnTo>
                <a:lnTo>
                  <a:pt x="19216" y="32353"/>
                </a:lnTo>
                <a:lnTo>
                  <a:pt x="19141" y="32303"/>
                </a:lnTo>
                <a:lnTo>
                  <a:pt x="19065" y="32239"/>
                </a:lnTo>
                <a:lnTo>
                  <a:pt x="19002" y="32164"/>
                </a:lnTo>
                <a:lnTo>
                  <a:pt x="18938" y="32075"/>
                </a:lnTo>
                <a:lnTo>
                  <a:pt x="18875" y="31974"/>
                </a:lnTo>
                <a:lnTo>
                  <a:pt x="18825" y="31860"/>
                </a:lnTo>
                <a:lnTo>
                  <a:pt x="18762" y="31734"/>
                </a:lnTo>
                <a:lnTo>
                  <a:pt x="18673" y="31444"/>
                </a:lnTo>
                <a:lnTo>
                  <a:pt x="18597" y="31128"/>
                </a:lnTo>
                <a:lnTo>
                  <a:pt x="18521" y="30787"/>
                </a:lnTo>
                <a:lnTo>
                  <a:pt x="18471" y="30420"/>
                </a:lnTo>
                <a:lnTo>
                  <a:pt x="18433" y="30029"/>
                </a:lnTo>
                <a:lnTo>
                  <a:pt x="18408" y="29637"/>
                </a:lnTo>
                <a:lnTo>
                  <a:pt x="18395" y="29246"/>
                </a:lnTo>
                <a:lnTo>
                  <a:pt x="18395" y="28854"/>
                </a:lnTo>
                <a:lnTo>
                  <a:pt x="18408" y="28475"/>
                </a:lnTo>
                <a:lnTo>
                  <a:pt x="18420" y="28109"/>
                </a:lnTo>
                <a:lnTo>
                  <a:pt x="18458" y="27768"/>
                </a:lnTo>
                <a:close/>
                <a:moveTo>
                  <a:pt x="17827" y="17813"/>
                </a:moveTo>
                <a:lnTo>
                  <a:pt x="17865" y="18369"/>
                </a:lnTo>
                <a:lnTo>
                  <a:pt x="17890" y="18937"/>
                </a:lnTo>
                <a:lnTo>
                  <a:pt x="17902" y="19506"/>
                </a:lnTo>
                <a:lnTo>
                  <a:pt x="17902" y="20062"/>
                </a:lnTo>
                <a:lnTo>
                  <a:pt x="17902" y="20617"/>
                </a:lnTo>
                <a:lnTo>
                  <a:pt x="17877" y="21173"/>
                </a:lnTo>
                <a:lnTo>
                  <a:pt x="17852" y="21729"/>
                </a:lnTo>
                <a:lnTo>
                  <a:pt x="17827" y="22272"/>
                </a:lnTo>
                <a:lnTo>
                  <a:pt x="17776" y="22828"/>
                </a:lnTo>
                <a:lnTo>
                  <a:pt x="17726" y="23371"/>
                </a:lnTo>
                <a:lnTo>
                  <a:pt x="17662" y="23927"/>
                </a:lnTo>
                <a:lnTo>
                  <a:pt x="17587" y="24470"/>
                </a:lnTo>
                <a:lnTo>
                  <a:pt x="17511" y="25014"/>
                </a:lnTo>
                <a:lnTo>
                  <a:pt x="17410" y="25557"/>
                </a:lnTo>
                <a:lnTo>
                  <a:pt x="17321" y="26087"/>
                </a:lnTo>
                <a:lnTo>
                  <a:pt x="17208" y="26631"/>
                </a:lnTo>
                <a:lnTo>
                  <a:pt x="17094" y="27174"/>
                </a:lnTo>
                <a:lnTo>
                  <a:pt x="16980" y="27704"/>
                </a:lnTo>
                <a:lnTo>
                  <a:pt x="16715" y="28778"/>
                </a:lnTo>
                <a:lnTo>
                  <a:pt x="16424" y="29839"/>
                </a:lnTo>
                <a:lnTo>
                  <a:pt x="16108" y="30900"/>
                </a:lnTo>
                <a:lnTo>
                  <a:pt x="15767" y="31949"/>
                </a:lnTo>
                <a:lnTo>
                  <a:pt x="15414" y="32997"/>
                </a:lnTo>
                <a:lnTo>
                  <a:pt x="15022" y="34046"/>
                </a:lnTo>
                <a:lnTo>
                  <a:pt x="14630" y="35082"/>
                </a:lnTo>
                <a:lnTo>
                  <a:pt x="14580" y="34526"/>
                </a:lnTo>
                <a:lnTo>
                  <a:pt x="14567" y="33957"/>
                </a:lnTo>
                <a:lnTo>
                  <a:pt x="14555" y="33402"/>
                </a:lnTo>
                <a:lnTo>
                  <a:pt x="14567" y="32846"/>
                </a:lnTo>
                <a:lnTo>
                  <a:pt x="14580" y="32290"/>
                </a:lnTo>
                <a:lnTo>
                  <a:pt x="14618" y="31734"/>
                </a:lnTo>
                <a:lnTo>
                  <a:pt x="14668" y="31191"/>
                </a:lnTo>
                <a:lnTo>
                  <a:pt x="14731" y="30635"/>
                </a:lnTo>
                <a:lnTo>
                  <a:pt x="14807" y="30092"/>
                </a:lnTo>
                <a:lnTo>
                  <a:pt x="14896" y="29549"/>
                </a:lnTo>
                <a:lnTo>
                  <a:pt x="14984" y="29006"/>
                </a:lnTo>
                <a:lnTo>
                  <a:pt x="15085" y="28475"/>
                </a:lnTo>
                <a:lnTo>
                  <a:pt x="15199" y="27932"/>
                </a:lnTo>
                <a:lnTo>
                  <a:pt x="15325" y="27401"/>
                </a:lnTo>
                <a:lnTo>
                  <a:pt x="15578" y="26327"/>
                </a:lnTo>
                <a:lnTo>
                  <a:pt x="15856" y="25266"/>
                </a:lnTo>
                <a:lnTo>
                  <a:pt x="16146" y="24205"/>
                </a:lnTo>
                <a:lnTo>
                  <a:pt x="16753" y="22083"/>
                </a:lnTo>
                <a:lnTo>
                  <a:pt x="17043" y="21009"/>
                </a:lnTo>
                <a:lnTo>
                  <a:pt x="17321" y="19948"/>
                </a:lnTo>
                <a:lnTo>
                  <a:pt x="17587" y="18887"/>
                </a:lnTo>
                <a:lnTo>
                  <a:pt x="17827" y="17813"/>
                </a:lnTo>
                <a:close/>
                <a:moveTo>
                  <a:pt x="13279" y="32934"/>
                </a:moveTo>
                <a:lnTo>
                  <a:pt x="13013" y="33604"/>
                </a:lnTo>
                <a:lnTo>
                  <a:pt x="12685" y="34374"/>
                </a:lnTo>
                <a:lnTo>
                  <a:pt x="12521" y="34779"/>
                </a:lnTo>
                <a:lnTo>
                  <a:pt x="12331" y="35170"/>
                </a:lnTo>
                <a:lnTo>
                  <a:pt x="12129" y="35549"/>
                </a:lnTo>
                <a:lnTo>
                  <a:pt x="11927" y="35903"/>
                </a:lnTo>
                <a:lnTo>
                  <a:pt x="11725" y="36219"/>
                </a:lnTo>
                <a:lnTo>
                  <a:pt x="11611" y="36358"/>
                </a:lnTo>
                <a:lnTo>
                  <a:pt x="11497" y="36497"/>
                </a:lnTo>
                <a:lnTo>
                  <a:pt x="11396" y="36610"/>
                </a:lnTo>
                <a:lnTo>
                  <a:pt x="11282" y="36711"/>
                </a:lnTo>
                <a:lnTo>
                  <a:pt x="11169" y="36800"/>
                </a:lnTo>
                <a:lnTo>
                  <a:pt x="11055" y="36863"/>
                </a:lnTo>
                <a:lnTo>
                  <a:pt x="10941" y="36914"/>
                </a:lnTo>
                <a:lnTo>
                  <a:pt x="10828" y="36939"/>
                </a:lnTo>
                <a:lnTo>
                  <a:pt x="10714" y="36951"/>
                </a:lnTo>
                <a:lnTo>
                  <a:pt x="10588" y="36939"/>
                </a:lnTo>
                <a:lnTo>
                  <a:pt x="10474" y="36901"/>
                </a:lnTo>
                <a:lnTo>
                  <a:pt x="10360" y="36838"/>
                </a:lnTo>
                <a:lnTo>
                  <a:pt x="10246" y="36749"/>
                </a:lnTo>
                <a:lnTo>
                  <a:pt x="10120" y="36636"/>
                </a:lnTo>
                <a:lnTo>
                  <a:pt x="10095" y="36585"/>
                </a:lnTo>
                <a:lnTo>
                  <a:pt x="10082" y="36535"/>
                </a:lnTo>
                <a:lnTo>
                  <a:pt x="10095" y="36484"/>
                </a:lnTo>
                <a:lnTo>
                  <a:pt x="10107" y="36408"/>
                </a:lnTo>
                <a:lnTo>
                  <a:pt x="10133" y="36332"/>
                </a:lnTo>
                <a:lnTo>
                  <a:pt x="10171" y="36244"/>
                </a:lnTo>
                <a:lnTo>
                  <a:pt x="10284" y="36042"/>
                </a:lnTo>
                <a:lnTo>
                  <a:pt x="10423" y="35814"/>
                </a:lnTo>
                <a:lnTo>
                  <a:pt x="10613" y="35574"/>
                </a:lnTo>
                <a:lnTo>
                  <a:pt x="10828" y="35309"/>
                </a:lnTo>
                <a:lnTo>
                  <a:pt x="11055" y="35031"/>
                </a:lnTo>
                <a:lnTo>
                  <a:pt x="11320" y="34753"/>
                </a:lnTo>
                <a:lnTo>
                  <a:pt x="11586" y="34463"/>
                </a:lnTo>
                <a:lnTo>
                  <a:pt x="11876" y="34185"/>
                </a:lnTo>
                <a:lnTo>
                  <a:pt x="12167" y="33894"/>
                </a:lnTo>
                <a:lnTo>
                  <a:pt x="12457" y="33629"/>
                </a:lnTo>
                <a:lnTo>
                  <a:pt x="12735" y="33376"/>
                </a:lnTo>
                <a:lnTo>
                  <a:pt x="13013" y="33149"/>
                </a:lnTo>
                <a:lnTo>
                  <a:pt x="13279" y="32934"/>
                </a:lnTo>
                <a:close/>
                <a:moveTo>
                  <a:pt x="10512" y="43508"/>
                </a:moveTo>
                <a:lnTo>
                  <a:pt x="10499" y="43546"/>
                </a:lnTo>
                <a:lnTo>
                  <a:pt x="10512" y="43546"/>
                </a:lnTo>
                <a:lnTo>
                  <a:pt x="10499" y="43560"/>
                </a:lnTo>
                <a:lnTo>
                  <a:pt x="10499" y="43546"/>
                </a:lnTo>
                <a:lnTo>
                  <a:pt x="10461" y="43533"/>
                </a:lnTo>
                <a:lnTo>
                  <a:pt x="10512" y="43508"/>
                </a:lnTo>
                <a:close/>
                <a:moveTo>
                  <a:pt x="16462" y="44291"/>
                </a:moveTo>
                <a:lnTo>
                  <a:pt x="16462" y="44342"/>
                </a:lnTo>
                <a:lnTo>
                  <a:pt x="16450" y="44354"/>
                </a:lnTo>
                <a:lnTo>
                  <a:pt x="16450" y="44354"/>
                </a:lnTo>
                <a:lnTo>
                  <a:pt x="16462" y="44291"/>
                </a:lnTo>
                <a:close/>
                <a:moveTo>
                  <a:pt x="13443" y="39920"/>
                </a:moveTo>
                <a:lnTo>
                  <a:pt x="13481" y="40110"/>
                </a:lnTo>
                <a:lnTo>
                  <a:pt x="13556" y="40628"/>
                </a:lnTo>
                <a:lnTo>
                  <a:pt x="13658" y="41360"/>
                </a:lnTo>
                <a:lnTo>
                  <a:pt x="13695" y="41777"/>
                </a:lnTo>
                <a:lnTo>
                  <a:pt x="13746" y="42219"/>
                </a:lnTo>
                <a:lnTo>
                  <a:pt x="13771" y="42661"/>
                </a:lnTo>
                <a:lnTo>
                  <a:pt x="13797" y="43104"/>
                </a:lnTo>
                <a:lnTo>
                  <a:pt x="13797" y="43533"/>
                </a:lnTo>
                <a:lnTo>
                  <a:pt x="13784" y="43925"/>
                </a:lnTo>
                <a:lnTo>
                  <a:pt x="13759" y="44101"/>
                </a:lnTo>
                <a:lnTo>
                  <a:pt x="13746" y="44278"/>
                </a:lnTo>
                <a:lnTo>
                  <a:pt x="13708" y="44430"/>
                </a:lnTo>
                <a:lnTo>
                  <a:pt x="13670" y="44569"/>
                </a:lnTo>
                <a:lnTo>
                  <a:pt x="13632" y="44695"/>
                </a:lnTo>
                <a:lnTo>
                  <a:pt x="13569" y="44796"/>
                </a:lnTo>
                <a:lnTo>
                  <a:pt x="13519" y="44885"/>
                </a:lnTo>
                <a:lnTo>
                  <a:pt x="13443" y="44961"/>
                </a:lnTo>
                <a:lnTo>
                  <a:pt x="13367" y="44998"/>
                </a:lnTo>
                <a:lnTo>
                  <a:pt x="13304" y="45011"/>
                </a:lnTo>
                <a:lnTo>
                  <a:pt x="13241" y="44986"/>
                </a:lnTo>
                <a:lnTo>
                  <a:pt x="13190" y="44948"/>
                </a:lnTo>
                <a:lnTo>
                  <a:pt x="13140" y="44885"/>
                </a:lnTo>
                <a:lnTo>
                  <a:pt x="13089" y="44796"/>
                </a:lnTo>
                <a:lnTo>
                  <a:pt x="13051" y="44695"/>
                </a:lnTo>
                <a:lnTo>
                  <a:pt x="13013" y="44569"/>
                </a:lnTo>
                <a:lnTo>
                  <a:pt x="12988" y="44417"/>
                </a:lnTo>
                <a:lnTo>
                  <a:pt x="12963" y="44266"/>
                </a:lnTo>
                <a:lnTo>
                  <a:pt x="12925" y="43899"/>
                </a:lnTo>
                <a:lnTo>
                  <a:pt x="12900" y="43495"/>
                </a:lnTo>
                <a:lnTo>
                  <a:pt x="12900" y="43053"/>
                </a:lnTo>
                <a:lnTo>
                  <a:pt x="12912" y="42598"/>
                </a:lnTo>
                <a:lnTo>
                  <a:pt x="12950" y="42131"/>
                </a:lnTo>
                <a:lnTo>
                  <a:pt x="13001" y="41676"/>
                </a:lnTo>
                <a:lnTo>
                  <a:pt x="13051" y="41234"/>
                </a:lnTo>
                <a:lnTo>
                  <a:pt x="13140" y="40830"/>
                </a:lnTo>
                <a:lnTo>
                  <a:pt x="13228" y="40463"/>
                </a:lnTo>
                <a:lnTo>
                  <a:pt x="13279" y="40299"/>
                </a:lnTo>
                <a:lnTo>
                  <a:pt x="13329" y="40160"/>
                </a:lnTo>
                <a:lnTo>
                  <a:pt x="13380" y="40021"/>
                </a:lnTo>
                <a:lnTo>
                  <a:pt x="13443" y="39920"/>
                </a:lnTo>
                <a:close/>
                <a:moveTo>
                  <a:pt x="10485" y="43577"/>
                </a:moveTo>
                <a:lnTo>
                  <a:pt x="10246" y="43849"/>
                </a:lnTo>
                <a:lnTo>
                  <a:pt x="9931" y="44177"/>
                </a:lnTo>
                <a:lnTo>
                  <a:pt x="9590" y="44518"/>
                </a:lnTo>
                <a:lnTo>
                  <a:pt x="9236" y="44872"/>
                </a:lnTo>
                <a:lnTo>
                  <a:pt x="8844" y="45213"/>
                </a:lnTo>
                <a:lnTo>
                  <a:pt x="8465" y="45554"/>
                </a:lnTo>
                <a:lnTo>
                  <a:pt x="8073" y="45870"/>
                </a:lnTo>
                <a:lnTo>
                  <a:pt x="7682" y="46186"/>
                </a:lnTo>
                <a:lnTo>
                  <a:pt x="7303" y="46451"/>
                </a:lnTo>
                <a:lnTo>
                  <a:pt x="6949" y="46704"/>
                </a:lnTo>
                <a:lnTo>
                  <a:pt x="6621" y="46906"/>
                </a:lnTo>
                <a:lnTo>
                  <a:pt x="6330" y="47058"/>
                </a:lnTo>
                <a:lnTo>
                  <a:pt x="6191" y="47108"/>
                </a:lnTo>
                <a:lnTo>
                  <a:pt x="6077" y="47159"/>
                </a:lnTo>
                <a:lnTo>
                  <a:pt x="5964" y="47184"/>
                </a:lnTo>
                <a:lnTo>
                  <a:pt x="5875" y="47196"/>
                </a:lnTo>
                <a:lnTo>
                  <a:pt x="5787" y="47196"/>
                </a:lnTo>
                <a:lnTo>
                  <a:pt x="5724" y="47171"/>
                </a:lnTo>
                <a:lnTo>
                  <a:pt x="5673" y="47121"/>
                </a:lnTo>
                <a:lnTo>
                  <a:pt x="5635" y="47070"/>
                </a:lnTo>
                <a:lnTo>
                  <a:pt x="5610" y="46969"/>
                </a:lnTo>
                <a:lnTo>
                  <a:pt x="5597" y="46855"/>
                </a:lnTo>
                <a:lnTo>
                  <a:pt x="5610" y="46754"/>
                </a:lnTo>
                <a:lnTo>
                  <a:pt x="5648" y="46641"/>
                </a:lnTo>
                <a:lnTo>
                  <a:pt x="5698" y="46527"/>
                </a:lnTo>
                <a:lnTo>
                  <a:pt x="5774" y="46413"/>
                </a:lnTo>
                <a:lnTo>
                  <a:pt x="5850" y="46300"/>
                </a:lnTo>
                <a:lnTo>
                  <a:pt x="5951" y="46173"/>
                </a:lnTo>
                <a:lnTo>
                  <a:pt x="6065" y="46060"/>
                </a:lnTo>
                <a:lnTo>
                  <a:pt x="6191" y="45933"/>
                </a:lnTo>
                <a:lnTo>
                  <a:pt x="6494" y="45693"/>
                </a:lnTo>
                <a:lnTo>
                  <a:pt x="6823" y="45441"/>
                </a:lnTo>
                <a:lnTo>
                  <a:pt x="7189" y="45201"/>
                </a:lnTo>
                <a:lnTo>
                  <a:pt x="7593" y="44961"/>
                </a:lnTo>
                <a:lnTo>
                  <a:pt x="8010" y="44720"/>
                </a:lnTo>
                <a:lnTo>
                  <a:pt x="8427" y="44493"/>
                </a:lnTo>
                <a:lnTo>
                  <a:pt x="8869" y="44278"/>
                </a:lnTo>
                <a:lnTo>
                  <a:pt x="9299" y="44076"/>
                </a:lnTo>
                <a:lnTo>
                  <a:pt x="9716" y="43887"/>
                </a:lnTo>
                <a:lnTo>
                  <a:pt x="10120" y="43723"/>
                </a:lnTo>
                <a:lnTo>
                  <a:pt x="10485" y="43577"/>
                </a:lnTo>
                <a:close/>
                <a:moveTo>
                  <a:pt x="16450" y="44354"/>
                </a:moveTo>
                <a:lnTo>
                  <a:pt x="16361" y="44746"/>
                </a:lnTo>
                <a:lnTo>
                  <a:pt x="16222" y="45377"/>
                </a:lnTo>
                <a:lnTo>
                  <a:pt x="16020" y="46173"/>
                </a:lnTo>
                <a:lnTo>
                  <a:pt x="15906" y="46590"/>
                </a:lnTo>
                <a:lnTo>
                  <a:pt x="15780" y="47020"/>
                </a:lnTo>
                <a:lnTo>
                  <a:pt x="15654" y="47449"/>
                </a:lnTo>
                <a:lnTo>
                  <a:pt x="15515" y="47853"/>
                </a:lnTo>
                <a:lnTo>
                  <a:pt x="15376" y="48220"/>
                </a:lnTo>
                <a:lnTo>
                  <a:pt x="15224" y="48561"/>
                </a:lnTo>
                <a:lnTo>
                  <a:pt x="15073" y="48839"/>
                </a:lnTo>
                <a:lnTo>
                  <a:pt x="14997" y="48952"/>
                </a:lnTo>
                <a:lnTo>
                  <a:pt x="14921" y="49041"/>
                </a:lnTo>
                <a:lnTo>
                  <a:pt x="14845" y="49129"/>
                </a:lnTo>
                <a:lnTo>
                  <a:pt x="14769" y="49180"/>
                </a:lnTo>
                <a:lnTo>
                  <a:pt x="14693" y="49218"/>
                </a:lnTo>
                <a:lnTo>
                  <a:pt x="14630" y="49230"/>
                </a:lnTo>
                <a:lnTo>
                  <a:pt x="14491" y="49218"/>
                </a:lnTo>
                <a:lnTo>
                  <a:pt x="14378" y="49180"/>
                </a:lnTo>
                <a:lnTo>
                  <a:pt x="14289" y="49129"/>
                </a:lnTo>
                <a:lnTo>
                  <a:pt x="14226" y="49053"/>
                </a:lnTo>
                <a:lnTo>
                  <a:pt x="14176" y="48965"/>
                </a:lnTo>
                <a:lnTo>
                  <a:pt x="14150" y="48851"/>
                </a:lnTo>
                <a:lnTo>
                  <a:pt x="14138" y="48725"/>
                </a:lnTo>
                <a:lnTo>
                  <a:pt x="14150" y="48586"/>
                </a:lnTo>
                <a:lnTo>
                  <a:pt x="14176" y="48422"/>
                </a:lnTo>
                <a:lnTo>
                  <a:pt x="14213" y="48258"/>
                </a:lnTo>
                <a:lnTo>
                  <a:pt x="14264" y="48081"/>
                </a:lnTo>
                <a:lnTo>
                  <a:pt x="14327" y="47891"/>
                </a:lnTo>
                <a:lnTo>
                  <a:pt x="14479" y="47500"/>
                </a:lnTo>
                <a:lnTo>
                  <a:pt x="14681" y="47095"/>
                </a:lnTo>
                <a:lnTo>
                  <a:pt x="14896" y="46666"/>
                </a:lnTo>
                <a:lnTo>
                  <a:pt x="15136" y="46249"/>
                </a:lnTo>
                <a:lnTo>
                  <a:pt x="15388" y="45832"/>
                </a:lnTo>
                <a:lnTo>
                  <a:pt x="15628" y="45453"/>
                </a:lnTo>
                <a:lnTo>
                  <a:pt x="15868" y="45099"/>
                </a:lnTo>
                <a:lnTo>
                  <a:pt x="16096" y="44796"/>
                </a:lnTo>
                <a:lnTo>
                  <a:pt x="16285" y="44544"/>
                </a:lnTo>
                <a:lnTo>
                  <a:pt x="16450" y="44354"/>
                </a:lnTo>
                <a:close/>
                <a:moveTo>
                  <a:pt x="20025" y="47891"/>
                </a:moveTo>
                <a:lnTo>
                  <a:pt x="20417" y="48005"/>
                </a:lnTo>
                <a:lnTo>
                  <a:pt x="20821" y="48157"/>
                </a:lnTo>
                <a:lnTo>
                  <a:pt x="21263" y="48333"/>
                </a:lnTo>
                <a:lnTo>
                  <a:pt x="21718" y="48536"/>
                </a:lnTo>
                <a:lnTo>
                  <a:pt x="22173" y="48763"/>
                </a:lnTo>
                <a:lnTo>
                  <a:pt x="22615" y="49016"/>
                </a:lnTo>
                <a:lnTo>
                  <a:pt x="23057" y="49268"/>
                </a:lnTo>
                <a:lnTo>
                  <a:pt x="23461" y="49546"/>
                </a:lnTo>
                <a:lnTo>
                  <a:pt x="23840" y="49811"/>
                </a:lnTo>
                <a:lnTo>
                  <a:pt x="24017" y="49950"/>
                </a:lnTo>
                <a:lnTo>
                  <a:pt x="24169" y="50089"/>
                </a:lnTo>
                <a:lnTo>
                  <a:pt x="24320" y="50228"/>
                </a:lnTo>
                <a:lnTo>
                  <a:pt x="24447" y="50367"/>
                </a:lnTo>
                <a:lnTo>
                  <a:pt x="24573" y="50494"/>
                </a:lnTo>
                <a:lnTo>
                  <a:pt x="24674" y="50620"/>
                </a:lnTo>
                <a:lnTo>
                  <a:pt x="24750" y="50759"/>
                </a:lnTo>
                <a:lnTo>
                  <a:pt x="24813" y="50885"/>
                </a:lnTo>
                <a:lnTo>
                  <a:pt x="24851" y="50999"/>
                </a:lnTo>
                <a:lnTo>
                  <a:pt x="24876" y="51113"/>
                </a:lnTo>
                <a:lnTo>
                  <a:pt x="24876" y="51226"/>
                </a:lnTo>
                <a:lnTo>
                  <a:pt x="24851" y="51340"/>
                </a:lnTo>
                <a:lnTo>
                  <a:pt x="24800" y="51441"/>
                </a:lnTo>
                <a:lnTo>
                  <a:pt x="24725" y="51529"/>
                </a:lnTo>
                <a:lnTo>
                  <a:pt x="24674" y="51567"/>
                </a:lnTo>
                <a:lnTo>
                  <a:pt x="24598" y="51605"/>
                </a:lnTo>
                <a:lnTo>
                  <a:pt x="24522" y="51618"/>
                </a:lnTo>
                <a:lnTo>
                  <a:pt x="24434" y="51605"/>
                </a:lnTo>
                <a:lnTo>
                  <a:pt x="24333" y="51593"/>
                </a:lnTo>
                <a:lnTo>
                  <a:pt x="24219" y="51567"/>
                </a:lnTo>
                <a:lnTo>
                  <a:pt x="24106" y="51529"/>
                </a:lnTo>
                <a:lnTo>
                  <a:pt x="23979" y="51479"/>
                </a:lnTo>
                <a:lnTo>
                  <a:pt x="23701" y="51353"/>
                </a:lnTo>
                <a:lnTo>
                  <a:pt x="23385" y="51176"/>
                </a:lnTo>
                <a:lnTo>
                  <a:pt x="23057" y="50961"/>
                </a:lnTo>
                <a:lnTo>
                  <a:pt x="22716" y="50721"/>
                </a:lnTo>
                <a:lnTo>
                  <a:pt x="22362" y="50443"/>
                </a:lnTo>
                <a:lnTo>
                  <a:pt x="21996" y="50140"/>
                </a:lnTo>
                <a:lnTo>
                  <a:pt x="21642" y="49799"/>
                </a:lnTo>
                <a:lnTo>
                  <a:pt x="21288" y="49445"/>
                </a:lnTo>
                <a:lnTo>
                  <a:pt x="20935" y="49079"/>
                </a:lnTo>
                <a:lnTo>
                  <a:pt x="20619" y="48700"/>
                </a:lnTo>
                <a:lnTo>
                  <a:pt x="20303" y="48296"/>
                </a:lnTo>
                <a:lnTo>
                  <a:pt x="20025" y="47891"/>
                </a:lnTo>
                <a:close/>
                <a:moveTo>
                  <a:pt x="9514" y="49546"/>
                </a:moveTo>
                <a:lnTo>
                  <a:pt x="9602" y="49875"/>
                </a:lnTo>
                <a:lnTo>
                  <a:pt x="9703" y="50241"/>
                </a:lnTo>
                <a:lnTo>
                  <a:pt x="9943" y="51037"/>
                </a:lnTo>
                <a:lnTo>
                  <a:pt x="10196" y="51883"/>
                </a:lnTo>
                <a:lnTo>
                  <a:pt x="10322" y="52300"/>
                </a:lnTo>
                <a:lnTo>
                  <a:pt x="10436" y="52717"/>
                </a:lnTo>
                <a:lnTo>
                  <a:pt x="10524" y="53109"/>
                </a:lnTo>
                <a:lnTo>
                  <a:pt x="10588" y="53488"/>
                </a:lnTo>
                <a:lnTo>
                  <a:pt x="10625" y="53816"/>
                </a:lnTo>
                <a:lnTo>
                  <a:pt x="10625" y="53980"/>
                </a:lnTo>
                <a:lnTo>
                  <a:pt x="10613" y="54119"/>
                </a:lnTo>
                <a:lnTo>
                  <a:pt x="10600" y="54258"/>
                </a:lnTo>
                <a:lnTo>
                  <a:pt x="10575" y="54372"/>
                </a:lnTo>
                <a:lnTo>
                  <a:pt x="10537" y="54473"/>
                </a:lnTo>
                <a:lnTo>
                  <a:pt x="10486" y="54574"/>
                </a:lnTo>
                <a:lnTo>
                  <a:pt x="10423" y="54650"/>
                </a:lnTo>
                <a:lnTo>
                  <a:pt x="10348" y="54713"/>
                </a:lnTo>
                <a:lnTo>
                  <a:pt x="10246" y="54751"/>
                </a:lnTo>
                <a:lnTo>
                  <a:pt x="10145" y="54776"/>
                </a:lnTo>
                <a:lnTo>
                  <a:pt x="9943" y="54789"/>
                </a:lnTo>
                <a:lnTo>
                  <a:pt x="9766" y="54776"/>
                </a:lnTo>
                <a:lnTo>
                  <a:pt x="9615" y="54751"/>
                </a:lnTo>
                <a:lnTo>
                  <a:pt x="9476" y="54700"/>
                </a:lnTo>
                <a:lnTo>
                  <a:pt x="9349" y="54637"/>
                </a:lnTo>
                <a:lnTo>
                  <a:pt x="9236" y="54549"/>
                </a:lnTo>
                <a:lnTo>
                  <a:pt x="9147" y="54448"/>
                </a:lnTo>
                <a:lnTo>
                  <a:pt x="9072" y="54321"/>
                </a:lnTo>
                <a:lnTo>
                  <a:pt x="9008" y="54182"/>
                </a:lnTo>
                <a:lnTo>
                  <a:pt x="8958" y="54043"/>
                </a:lnTo>
                <a:lnTo>
                  <a:pt x="8920" y="53879"/>
                </a:lnTo>
                <a:lnTo>
                  <a:pt x="8895" y="53702"/>
                </a:lnTo>
                <a:lnTo>
                  <a:pt x="8882" y="53525"/>
                </a:lnTo>
                <a:lnTo>
                  <a:pt x="8869" y="53323"/>
                </a:lnTo>
                <a:lnTo>
                  <a:pt x="8869" y="53121"/>
                </a:lnTo>
                <a:lnTo>
                  <a:pt x="8882" y="52919"/>
                </a:lnTo>
                <a:lnTo>
                  <a:pt x="8920" y="52490"/>
                </a:lnTo>
                <a:lnTo>
                  <a:pt x="8996" y="52035"/>
                </a:lnTo>
                <a:lnTo>
                  <a:pt x="9072" y="51580"/>
                </a:lnTo>
                <a:lnTo>
                  <a:pt x="9173" y="51138"/>
                </a:lnTo>
                <a:lnTo>
                  <a:pt x="9362" y="50279"/>
                </a:lnTo>
                <a:lnTo>
                  <a:pt x="9451" y="49900"/>
                </a:lnTo>
                <a:lnTo>
                  <a:pt x="9514" y="49546"/>
                </a:lnTo>
                <a:close/>
                <a:moveTo>
                  <a:pt x="5155" y="57770"/>
                </a:moveTo>
                <a:lnTo>
                  <a:pt x="5168" y="57833"/>
                </a:lnTo>
                <a:lnTo>
                  <a:pt x="5117" y="57821"/>
                </a:lnTo>
                <a:lnTo>
                  <a:pt x="5155" y="57770"/>
                </a:lnTo>
                <a:close/>
                <a:moveTo>
                  <a:pt x="19520" y="54713"/>
                </a:moveTo>
                <a:lnTo>
                  <a:pt x="19621" y="54726"/>
                </a:lnTo>
                <a:lnTo>
                  <a:pt x="19545" y="54726"/>
                </a:lnTo>
                <a:lnTo>
                  <a:pt x="19520" y="54751"/>
                </a:lnTo>
                <a:lnTo>
                  <a:pt x="19520" y="54890"/>
                </a:lnTo>
                <a:lnTo>
                  <a:pt x="19507" y="55041"/>
                </a:lnTo>
                <a:lnTo>
                  <a:pt x="19456" y="55357"/>
                </a:lnTo>
                <a:lnTo>
                  <a:pt x="19368" y="55711"/>
                </a:lnTo>
                <a:lnTo>
                  <a:pt x="19254" y="56077"/>
                </a:lnTo>
                <a:lnTo>
                  <a:pt x="19115" y="56456"/>
                </a:lnTo>
                <a:lnTo>
                  <a:pt x="18964" y="56835"/>
                </a:lnTo>
                <a:lnTo>
                  <a:pt x="18799" y="57214"/>
                </a:lnTo>
                <a:lnTo>
                  <a:pt x="18610" y="57568"/>
                </a:lnTo>
                <a:lnTo>
                  <a:pt x="18420" y="57896"/>
                </a:lnTo>
                <a:lnTo>
                  <a:pt x="18218" y="58199"/>
                </a:lnTo>
                <a:lnTo>
                  <a:pt x="18029" y="58452"/>
                </a:lnTo>
                <a:lnTo>
                  <a:pt x="17928" y="58553"/>
                </a:lnTo>
                <a:lnTo>
                  <a:pt x="17827" y="58642"/>
                </a:lnTo>
                <a:lnTo>
                  <a:pt x="17738" y="58717"/>
                </a:lnTo>
                <a:lnTo>
                  <a:pt x="17637" y="58781"/>
                </a:lnTo>
                <a:lnTo>
                  <a:pt x="17549" y="58818"/>
                </a:lnTo>
                <a:lnTo>
                  <a:pt x="17460" y="58844"/>
                </a:lnTo>
                <a:lnTo>
                  <a:pt x="17384" y="58844"/>
                </a:lnTo>
                <a:lnTo>
                  <a:pt x="17309" y="58818"/>
                </a:lnTo>
                <a:lnTo>
                  <a:pt x="17233" y="58768"/>
                </a:lnTo>
                <a:lnTo>
                  <a:pt x="17157" y="58705"/>
                </a:lnTo>
                <a:lnTo>
                  <a:pt x="17119" y="58642"/>
                </a:lnTo>
                <a:lnTo>
                  <a:pt x="17094" y="58566"/>
                </a:lnTo>
                <a:lnTo>
                  <a:pt x="17069" y="58477"/>
                </a:lnTo>
                <a:lnTo>
                  <a:pt x="17069" y="58389"/>
                </a:lnTo>
                <a:lnTo>
                  <a:pt x="17069" y="58301"/>
                </a:lnTo>
                <a:lnTo>
                  <a:pt x="17094" y="58199"/>
                </a:lnTo>
                <a:lnTo>
                  <a:pt x="17119" y="58086"/>
                </a:lnTo>
                <a:lnTo>
                  <a:pt x="17157" y="57972"/>
                </a:lnTo>
                <a:lnTo>
                  <a:pt x="17258" y="57732"/>
                </a:lnTo>
                <a:lnTo>
                  <a:pt x="17397" y="57467"/>
                </a:lnTo>
                <a:lnTo>
                  <a:pt x="17561" y="57202"/>
                </a:lnTo>
                <a:lnTo>
                  <a:pt x="17751" y="56924"/>
                </a:lnTo>
                <a:lnTo>
                  <a:pt x="17953" y="56633"/>
                </a:lnTo>
                <a:lnTo>
                  <a:pt x="18168" y="56343"/>
                </a:lnTo>
                <a:lnTo>
                  <a:pt x="18635" y="55774"/>
                </a:lnTo>
                <a:lnTo>
                  <a:pt x="19090" y="55231"/>
                </a:lnTo>
                <a:lnTo>
                  <a:pt x="19520" y="54751"/>
                </a:lnTo>
                <a:lnTo>
                  <a:pt x="19520" y="54713"/>
                </a:lnTo>
                <a:close/>
                <a:moveTo>
                  <a:pt x="4334" y="57581"/>
                </a:moveTo>
                <a:lnTo>
                  <a:pt x="4372" y="57606"/>
                </a:lnTo>
                <a:lnTo>
                  <a:pt x="4321" y="57593"/>
                </a:lnTo>
                <a:lnTo>
                  <a:pt x="3841" y="58376"/>
                </a:lnTo>
                <a:lnTo>
                  <a:pt x="3374" y="59160"/>
                </a:lnTo>
                <a:lnTo>
                  <a:pt x="3134" y="59551"/>
                </a:lnTo>
                <a:lnTo>
                  <a:pt x="2881" y="59930"/>
                </a:lnTo>
                <a:lnTo>
                  <a:pt x="2628" y="60309"/>
                </a:lnTo>
                <a:lnTo>
                  <a:pt x="2363" y="60675"/>
                </a:lnTo>
                <a:lnTo>
                  <a:pt x="2237" y="60840"/>
                </a:lnTo>
                <a:lnTo>
                  <a:pt x="2060" y="61029"/>
                </a:lnTo>
                <a:lnTo>
                  <a:pt x="1870" y="61206"/>
                </a:lnTo>
                <a:lnTo>
                  <a:pt x="1668" y="61370"/>
                </a:lnTo>
                <a:lnTo>
                  <a:pt x="1567" y="61446"/>
                </a:lnTo>
                <a:lnTo>
                  <a:pt x="1466" y="61497"/>
                </a:lnTo>
                <a:lnTo>
                  <a:pt x="1365" y="61535"/>
                </a:lnTo>
                <a:lnTo>
                  <a:pt x="1264" y="61560"/>
                </a:lnTo>
                <a:lnTo>
                  <a:pt x="1176" y="61560"/>
                </a:lnTo>
                <a:lnTo>
                  <a:pt x="1100" y="61547"/>
                </a:lnTo>
                <a:lnTo>
                  <a:pt x="1011" y="61497"/>
                </a:lnTo>
                <a:lnTo>
                  <a:pt x="948" y="61433"/>
                </a:lnTo>
                <a:lnTo>
                  <a:pt x="898" y="61345"/>
                </a:lnTo>
                <a:lnTo>
                  <a:pt x="872" y="61257"/>
                </a:lnTo>
                <a:lnTo>
                  <a:pt x="860" y="61156"/>
                </a:lnTo>
                <a:lnTo>
                  <a:pt x="860" y="61067"/>
                </a:lnTo>
                <a:lnTo>
                  <a:pt x="885" y="60953"/>
                </a:lnTo>
                <a:lnTo>
                  <a:pt x="923" y="60852"/>
                </a:lnTo>
                <a:lnTo>
                  <a:pt x="973" y="60739"/>
                </a:lnTo>
                <a:lnTo>
                  <a:pt x="1037" y="60625"/>
                </a:lnTo>
                <a:lnTo>
                  <a:pt x="1112" y="60511"/>
                </a:lnTo>
                <a:lnTo>
                  <a:pt x="1201" y="60385"/>
                </a:lnTo>
                <a:lnTo>
                  <a:pt x="1416" y="60145"/>
                </a:lnTo>
                <a:lnTo>
                  <a:pt x="1668" y="59892"/>
                </a:lnTo>
                <a:lnTo>
                  <a:pt x="1946" y="59627"/>
                </a:lnTo>
                <a:lnTo>
                  <a:pt x="2237" y="59362"/>
                </a:lnTo>
                <a:lnTo>
                  <a:pt x="2553" y="59096"/>
                </a:lnTo>
                <a:lnTo>
                  <a:pt x="3197" y="58566"/>
                </a:lnTo>
                <a:lnTo>
                  <a:pt x="3803" y="58061"/>
                </a:lnTo>
                <a:lnTo>
                  <a:pt x="4081" y="57821"/>
                </a:lnTo>
                <a:lnTo>
                  <a:pt x="4321" y="57593"/>
                </a:lnTo>
                <a:lnTo>
                  <a:pt x="4334" y="57581"/>
                </a:lnTo>
                <a:close/>
                <a:moveTo>
                  <a:pt x="19355" y="61547"/>
                </a:moveTo>
                <a:lnTo>
                  <a:pt x="19545" y="61560"/>
                </a:lnTo>
                <a:lnTo>
                  <a:pt x="19734" y="61572"/>
                </a:lnTo>
                <a:lnTo>
                  <a:pt x="19936" y="61585"/>
                </a:lnTo>
                <a:lnTo>
                  <a:pt x="20151" y="61623"/>
                </a:lnTo>
                <a:lnTo>
                  <a:pt x="20353" y="61661"/>
                </a:lnTo>
                <a:lnTo>
                  <a:pt x="20568" y="61711"/>
                </a:lnTo>
                <a:lnTo>
                  <a:pt x="20631" y="61673"/>
                </a:lnTo>
                <a:lnTo>
                  <a:pt x="20631" y="61673"/>
                </a:lnTo>
                <a:lnTo>
                  <a:pt x="20189" y="61951"/>
                </a:lnTo>
                <a:lnTo>
                  <a:pt x="19747" y="62217"/>
                </a:lnTo>
                <a:lnTo>
                  <a:pt x="19482" y="62356"/>
                </a:lnTo>
                <a:lnTo>
                  <a:pt x="19216" y="62495"/>
                </a:lnTo>
                <a:lnTo>
                  <a:pt x="18938" y="62621"/>
                </a:lnTo>
                <a:lnTo>
                  <a:pt x="18660" y="62735"/>
                </a:lnTo>
                <a:lnTo>
                  <a:pt x="18383" y="62836"/>
                </a:lnTo>
                <a:lnTo>
                  <a:pt x="18117" y="62911"/>
                </a:lnTo>
                <a:lnTo>
                  <a:pt x="17865" y="62962"/>
                </a:lnTo>
                <a:lnTo>
                  <a:pt x="17751" y="62975"/>
                </a:lnTo>
                <a:lnTo>
                  <a:pt x="17650" y="62975"/>
                </a:lnTo>
                <a:lnTo>
                  <a:pt x="17549" y="62962"/>
                </a:lnTo>
                <a:lnTo>
                  <a:pt x="17460" y="62937"/>
                </a:lnTo>
                <a:lnTo>
                  <a:pt x="17372" y="62911"/>
                </a:lnTo>
                <a:lnTo>
                  <a:pt x="17296" y="62861"/>
                </a:lnTo>
                <a:lnTo>
                  <a:pt x="17233" y="62810"/>
                </a:lnTo>
                <a:lnTo>
                  <a:pt x="17195" y="62747"/>
                </a:lnTo>
                <a:lnTo>
                  <a:pt x="17157" y="62697"/>
                </a:lnTo>
                <a:lnTo>
                  <a:pt x="17132" y="62634"/>
                </a:lnTo>
                <a:lnTo>
                  <a:pt x="17132" y="62570"/>
                </a:lnTo>
                <a:lnTo>
                  <a:pt x="17132" y="62495"/>
                </a:lnTo>
                <a:lnTo>
                  <a:pt x="17144" y="62431"/>
                </a:lnTo>
                <a:lnTo>
                  <a:pt x="17182" y="62368"/>
                </a:lnTo>
                <a:lnTo>
                  <a:pt x="17220" y="62292"/>
                </a:lnTo>
                <a:lnTo>
                  <a:pt x="17271" y="62229"/>
                </a:lnTo>
                <a:lnTo>
                  <a:pt x="17334" y="62166"/>
                </a:lnTo>
                <a:lnTo>
                  <a:pt x="17410" y="62103"/>
                </a:lnTo>
                <a:lnTo>
                  <a:pt x="17587" y="61977"/>
                </a:lnTo>
                <a:lnTo>
                  <a:pt x="17801" y="61863"/>
                </a:lnTo>
                <a:lnTo>
                  <a:pt x="18041" y="61749"/>
                </a:lnTo>
                <a:lnTo>
                  <a:pt x="18332" y="61673"/>
                </a:lnTo>
                <a:lnTo>
                  <a:pt x="18648" y="61610"/>
                </a:lnTo>
                <a:lnTo>
                  <a:pt x="18989" y="61560"/>
                </a:lnTo>
                <a:lnTo>
                  <a:pt x="19166" y="61560"/>
                </a:lnTo>
                <a:lnTo>
                  <a:pt x="19355" y="61547"/>
                </a:lnTo>
                <a:close/>
                <a:moveTo>
                  <a:pt x="18610" y="63240"/>
                </a:moveTo>
                <a:lnTo>
                  <a:pt x="18660" y="63278"/>
                </a:lnTo>
                <a:lnTo>
                  <a:pt x="18648" y="63290"/>
                </a:lnTo>
                <a:lnTo>
                  <a:pt x="18648" y="63303"/>
                </a:lnTo>
                <a:lnTo>
                  <a:pt x="18623" y="63316"/>
                </a:lnTo>
                <a:lnTo>
                  <a:pt x="18623" y="63316"/>
                </a:lnTo>
                <a:lnTo>
                  <a:pt x="18648" y="63290"/>
                </a:lnTo>
                <a:lnTo>
                  <a:pt x="18610" y="63240"/>
                </a:lnTo>
                <a:close/>
                <a:moveTo>
                  <a:pt x="5774" y="64061"/>
                </a:moveTo>
                <a:lnTo>
                  <a:pt x="5787" y="64099"/>
                </a:lnTo>
                <a:lnTo>
                  <a:pt x="5787" y="64099"/>
                </a:lnTo>
                <a:lnTo>
                  <a:pt x="5749" y="64074"/>
                </a:lnTo>
                <a:lnTo>
                  <a:pt x="5623" y="64086"/>
                </a:lnTo>
                <a:lnTo>
                  <a:pt x="5623" y="64086"/>
                </a:lnTo>
                <a:lnTo>
                  <a:pt x="5774" y="64061"/>
                </a:lnTo>
                <a:close/>
                <a:moveTo>
                  <a:pt x="21023" y="61863"/>
                </a:moveTo>
                <a:lnTo>
                  <a:pt x="21465" y="62141"/>
                </a:lnTo>
                <a:lnTo>
                  <a:pt x="21895" y="62419"/>
                </a:lnTo>
                <a:lnTo>
                  <a:pt x="22135" y="62596"/>
                </a:lnTo>
                <a:lnTo>
                  <a:pt x="22375" y="62773"/>
                </a:lnTo>
                <a:lnTo>
                  <a:pt x="22615" y="62962"/>
                </a:lnTo>
                <a:lnTo>
                  <a:pt x="22842" y="63164"/>
                </a:lnTo>
                <a:lnTo>
                  <a:pt x="23057" y="63366"/>
                </a:lnTo>
                <a:lnTo>
                  <a:pt x="23234" y="63568"/>
                </a:lnTo>
                <a:lnTo>
                  <a:pt x="23385" y="63770"/>
                </a:lnTo>
                <a:lnTo>
                  <a:pt x="23449" y="63872"/>
                </a:lnTo>
                <a:lnTo>
                  <a:pt x="23499" y="63960"/>
                </a:lnTo>
                <a:lnTo>
                  <a:pt x="23537" y="64061"/>
                </a:lnTo>
                <a:lnTo>
                  <a:pt x="23550" y="64149"/>
                </a:lnTo>
                <a:lnTo>
                  <a:pt x="23562" y="64238"/>
                </a:lnTo>
                <a:lnTo>
                  <a:pt x="23550" y="64326"/>
                </a:lnTo>
                <a:lnTo>
                  <a:pt x="23537" y="64402"/>
                </a:lnTo>
                <a:lnTo>
                  <a:pt x="23499" y="64478"/>
                </a:lnTo>
                <a:lnTo>
                  <a:pt x="23461" y="64528"/>
                </a:lnTo>
                <a:lnTo>
                  <a:pt x="23423" y="64579"/>
                </a:lnTo>
                <a:lnTo>
                  <a:pt x="23360" y="64617"/>
                </a:lnTo>
                <a:lnTo>
                  <a:pt x="23310" y="64642"/>
                </a:lnTo>
                <a:lnTo>
                  <a:pt x="23234" y="64655"/>
                </a:lnTo>
                <a:lnTo>
                  <a:pt x="23171" y="64655"/>
                </a:lnTo>
                <a:lnTo>
                  <a:pt x="23082" y="64642"/>
                </a:lnTo>
                <a:lnTo>
                  <a:pt x="23006" y="64630"/>
                </a:lnTo>
                <a:lnTo>
                  <a:pt x="22918" y="64604"/>
                </a:lnTo>
                <a:lnTo>
                  <a:pt x="22830" y="64566"/>
                </a:lnTo>
                <a:lnTo>
                  <a:pt x="22640" y="64465"/>
                </a:lnTo>
                <a:lnTo>
                  <a:pt x="22438" y="64326"/>
                </a:lnTo>
                <a:lnTo>
                  <a:pt x="22236" y="64149"/>
                </a:lnTo>
                <a:lnTo>
                  <a:pt x="22034" y="63935"/>
                </a:lnTo>
                <a:lnTo>
                  <a:pt x="21831" y="63682"/>
                </a:lnTo>
                <a:lnTo>
                  <a:pt x="21642" y="63392"/>
                </a:lnTo>
                <a:lnTo>
                  <a:pt x="21554" y="63240"/>
                </a:lnTo>
                <a:lnTo>
                  <a:pt x="21478" y="63063"/>
                </a:lnTo>
                <a:lnTo>
                  <a:pt x="21389" y="62899"/>
                </a:lnTo>
                <a:lnTo>
                  <a:pt x="21314" y="62709"/>
                </a:lnTo>
                <a:lnTo>
                  <a:pt x="21250" y="62520"/>
                </a:lnTo>
                <a:lnTo>
                  <a:pt x="21187" y="62330"/>
                </a:lnTo>
                <a:lnTo>
                  <a:pt x="21124" y="62116"/>
                </a:lnTo>
                <a:lnTo>
                  <a:pt x="21073" y="61901"/>
                </a:lnTo>
                <a:lnTo>
                  <a:pt x="21023" y="61863"/>
                </a:lnTo>
                <a:close/>
                <a:moveTo>
                  <a:pt x="20000" y="62798"/>
                </a:moveTo>
                <a:lnTo>
                  <a:pt x="19848" y="63189"/>
                </a:lnTo>
                <a:lnTo>
                  <a:pt x="19684" y="63556"/>
                </a:lnTo>
                <a:lnTo>
                  <a:pt x="19494" y="63985"/>
                </a:lnTo>
                <a:lnTo>
                  <a:pt x="19381" y="64200"/>
                </a:lnTo>
                <a:lnTo>
                  <a:pt x="19254" y="64415"/>
                </a:lnTo>
                <a:lnTo>
                  <a:pt x="19128" y="64617"/>
                </a:lnTo>
                <a:lnTo>
                  <a:pt x="19002" y="64781"/>
                </a:lnTo>
                <a:lnTo>
                  <a:pt x="18863" y="64933"/>
                </a:lnTo>
                <a:lnTo>
                  <a:pt x="18724" y="65046"/>
                </a:lnTo>
                <a:lnTo>
                  <a:pt x="18660" y="65084"/>
                </a:lnTo>
                <a:lnTo>
                  <a:pt x="18597" y="65122"/>
                </a:lnTo>
                <a:lnTo>
                  <a:pt x="18521" y="65135"/>
                </a:lnTo>
                <a:lnTo>
                  <a:pt x="18458" y="65147"/>
                </a:lnTo>
                <a:lnTo>
                  <a:pt x="18395" y="65147"/>
                </a:lnTo>
                <a:lnTo>
                  <a:pt x="18332" y="65135"/>
                </a:lnTo>
                <a:lnTo>
                  <a:pt x="18281" y="65110"/>
                </a:lnTo>
                <a:lnTo>
                  <a:pt x="18244" y="65072"/>
                </a:lnTo>
                <a:lnTo>
                  <a:pt x="18206" y="65046"/>
                </a:lnTo>
                <a:lnTo>
                  <a:pt x="18180" y="64996"/>
                </a:lnTo>
                <a:lnTo>
                  <a:pt x="18155" y="64945"/>
                </a:lnTo>
                <a:lnTo>
                  <a:pt x="18142" y="64895"/>
                </a:lnTo>
                <a:lnTo>
                  <a:pt x="18130" y="64756"/>
                </a:lnTo>
                <a:lnTo>
                  <a:pt x="18155" y="64617"/>
                </a:lnTo>
                <a:lnTo>
                  <a:pt x="18206" y="64453"/>
                </a:lnTo>
                <a:lnTo>
                  <a:pt x="18281" y="64276"/>
                </a:lnTo>
                <a:lnTo>
                  <a:pt x="18395" y="64086"/>
                </a:lnTo>
                <a:lnTo>
                  <a:pt x="18534" y="63897"/>
                </a:lnTo>
                <a:lnTo>
                  <a:pt x="18698" y="63707"/>
                </a:lnTo>
                <a:lnTo>
                  <a:pt x="18900" y="63518"/>
                </a:lnTo>
                <a:lnTo>
                  <a:pt x="19128" y="63328"/>
                </a:lnTo>
                <a:lnTo>
                  <a:pt x="19381" y="63151"/>
                </a:lnTo>
                <a:lnTo>
                  <a:pt x="19659" y="62987"/>
                </a:lnTo>
                <a:lnTo>
                  <a:pt x="19974" y="62848"/>
                </a:lnTo>
                <a:lnTo>
                  <a:pt x="20000" y="62798"/>
                </a:lnTo>
                <a:close/>
                <a:moveTo>
                  <a:pt x="20442" y="62583"/>
                </a:moveTo>
                <a:lnTo>
                  <a:pt x="20669" y="63050"/>
                </a:lnTo>
                <a:lnTo>
                  <a:pt x="20884" y="63530"/>
                </a:lnTo>
                <a:lnTo>
                  <a:pt x="20985" y="63796"/>
                </a:lnTo>
                <a:lnTo>
                  <a:pt x="21099" y="64074"/>
                </a:lnTo>
                <a:lnTo>
                  <a:pt x="21200" y="64364"/>
                </a:lnTo>
                <a:lnTo>
                  <a:pt x="21288" y="64655"/>
                </a:lnTo>
                <a:lnTo>
                  <a:pt x="21351" y="64945"/>
                </a:lnTo>
                <a:lnTo>
                  <a:pt x="21402" y="65211"/>
                </a:lnTo>
                <a:lnTo>
                  <a:pt x="21415" y="65463"/>
                </a:lnTo>
                <a:lnTo>
                  <a:pt x="21415" y="65577"/>
                </a:lnTo>
                <a:lnTo>
                  <a:pt x="21402" y="65691"/>
                </a:lnTo>
                <a:lnTo>
                  <a:pt x="21389" y="65792"/>
                </a:lnTo>
                <a:lnTo>
                  <a:pt x="21351" y="65880"/>
                </a:lnTo>
                <a:lnTo>
                  <a:pt x="21314" y="65956"/>
                </a:lnTo>
                <a:lnTo>
                  <a:pt x="21263" y="66019"/>
                </a:lnTo>
                <a:lnTo>
                  <a:pt x="21200" y="66082"/>
                </a:lnTo>
                <a:lnTo>
                  <a:pt x="21137" y="66120"/>
                </a:lnTo>
                <a:lnTo>
                  <a:pt x="21073" y="66145"/>
                </a:lnTo>
                <a:lnTo>
                  <a:pt x="21010" y="66158"/>
                </a:lnTo>
                <a:lnTo>
                  <a:pt x="20947" y="66158"/>
                </a:lnTo>
                <a:lnTo>
                  <a:pt x="20884" y="66145"/>
                </a:lnTo>
                <a:lnTo>
                  <a:pt x="20821" y="66120"/>
                </a:lnTo>
                <a:lnTo>
                  <a:pt x="20758" y="66095"/>
                </a:lnTo>
                <a:lnTo>
                  <a:pt x="20694" y="66044"/>
                </a:lnTo>
                <a:lnTo>
                  <a:pt x="20631" y="65981"/>
                </a:lnTo>
                <a:lnTo>
                  <a:pt x="20568" y="65918"/>
                </a:lnTo>
                <a:lnTo>
                  <a:pt x="20518" y="65830"/>
                </a:lnTo>
                <a:lnTo>
                  <a:pt x="20404" y="65640"/>
                </a:lnTo>
                <a:lnTo>
                  <a:pt x="20315" y="65425"/>
                </a:lnTo>
                <a:lnTo>
                  <a:pt x="20240" y="65160"/>
                </a:lnTo>
                <a:lnTo>
                  <a:pt x="20189" y="64870"/>
                </a:lnTo>
                <a:lnTo>
                  <a:pt x="20151" y="64554"/>
                </a:lnTo>
                <a:lnTo>
                  <a:pt x="20151" y="64213"/>
                </a:lnTo>
                <a:lnTo>
                  <a:pt x="20164" y="64023"/>
                </a:lnTo>
                <a:lnTo>
                  <a:pt x="20176" y="63846"/>
                </a:lnTo>
                <a:lnTo>
                  <a:pt x="20202" y="63657"/>
                </a:lnTo>
                <a:lnTo>
                  <a:pt x="20240" y="63455"/>
                </a:lnTo>
                <a:lnTo>
                  <a:pt x="20278" y="63265"/>
                </a:lnTo>
                <a:lnTo>
                  <a:pt x="20341" y="63063"/>
                </a:lnTo>
                <a:lnTo>
                  <a:pt x="20404" y="62848"/>
                </a:lnTo>
                <a:lnTo>
                  <a:pt x="20467" y="62646"/>
                </a:lnTo>
                <a:lnTo>
                  <a:pt x="20442" y="62583"/>
                </a:lnTo>
                <a:close/>
                <a:moveTo>
                  <a:pt x="5787" y="64099"/>
                </a:moveTo>
                <a:lnTo>
                  <a:pt x="7227" y="65766"/>
                </a:lnTo>
                <a:lnTo>
                  <a:pt x="7947" y="66600"/>
                </a:lnTo>
                <a:lnTo>
                  <a:pt x="8655" y="67447"/>
                </a:lnTo>
                <a:lnTo>
                  <a:pt x="8768" y="67573"/>
                </a:lnTo>
                <a:lnTo>
                  <a:pt x="8907" y="67712"/>
                </a:lnTo>
                <a:lnTo>
                  <a:pt x="9059" y="67851"/>
                </a:lnTo>
                <a:lnTo>
                  <a:pt x="9198" y="68002"/>
                </a:lnTo>
                <a:lnTo>
                  <a:pt x="9248" y="68078"/>
                </a:lnTo>
                <a:lnTo>
                  <a:pt x="9312" y="68154"/>
                </a:lnTo>
                <a:lnTo>
                  <a:pt x="9349" y="68230"/>
                </a:lnTo>
                <a:lnTo>
                  <a:pt x="9375" y="68306"/>
                </a:lnTo>
                <a:lnTo>
                  <a:pt x="9387" y="68394"/>
                </a:lnTo>
                <a:lnTo>
                  <a:pt x="9387" y="68470"/>
                </a:lnTo>
                <a:lnTo>
                  <a:pt x="9362" y="68546"/>
                </a:lnTo>
                <a:lnTo>
                  <a:pt x="9324" y="68621"/>
                </a:lnTo>
                <a:lnTo>
                  <a:pt x="9261" y="68685"/>
                </a:lnTo>
                <a:lnTo>
                  <a:pt x="9198" y="68710"/>
                </a:lnTo>
                <a:lnTo>
                  <a:pt x="9122" y="68722"/>
                </a:lnTo>
                <a:lnTo>
                  <a:pt x="9021" y="68710"/>
                </a:lnTo>
                <a:lnTo>
                  <a:pt x="8920" y="68685"/>
                </a:lnTo>
                <a:lnTo>
                  <a:pt x="8806" y="68634"/>
                </a:lnTo>
                <a:lnTo>
                  <a:pt x="8693" y="68558"/>
                </a:lnTo>
                <a:lnTo>
                  <a:pt x="8554" y="68482"/>
                </a:lnTo>
                <a:lnTo>
                  <a:pt x="8415" y="68369"/>
                </a:lnTo>
                <a:lnTo>
                  <a:pt x="8276" y="68255"/>
                </a:lnTo>
                <a:lnTo>
                  <a:pt x="7985" y="67990"/>
                </a:lnTo>
                <a:lnTo>
                  <a:pt x="7669" y="67661"/>
                </a:lnTo>
                <a:lnTo>
                  <a:pt x="7366" y="67308"/>
                </a:lnTo>
                <a:lnTo>
                  <a:pt x="7050" y="66916"/>
                </a:lnTo>
                <a:lnTo>
                  <a:pt x="6760" y="66512"/>
                </a:lnTo>
                <a:lnTo>
                  <a:pt x="6494" y="66095"/>
                </a:lnTo>
                <a:lnTo>
                  <a:pt x="6368" y="65880"/>
                </a:lnTo>
                <a:lnTo>
                  <a:pt x="6254" y="65665"/>
                </a:lnTo>
                <a:lnTo>
                  <a:pt x="6153" y="65451"/>
                </a:lnTo>
                <a:lnTo>
                  <a:pt x="6065" y="65249"/>
                </a:lnTo>
                <a:lnTo>
                  <a:pt x="5976" y="65046"/>
                </a:lnTo>
                <a:lnTo>
                  <a:pt x="5913" y="64844"/>
                </a:lnTo>
                <a:lnTo>
                  <a:pt x="5850" y="64642"/>
                </a:lnTo>
                <a:lnTo>
                  <a:pt x="5812" y="64453"/>
                </a:lnTo>
                <a:lnTo>
                  <a:pt x="5787" y="64276"/>
                </a:lnTo>
                <a:lnTo>
                  <a:pt x="5787" y="64099"/>
                </a:lnTo>
                <a:close/>
                <a:moveTo>
                  <a:pt x="4321" y="70276"/>
                </a:moveTo>
                <a:lnTo>
                  <a:pt x="4372" y="70302"/>
                </a:lnTo>
                <a:lnTo>
                  <a:pt x="4372" y="70302"/>
                </a:lnTo>
                <a:lnTo>
                  <a:pt x="4309" y="70289"/>
                </a:lnTo>
                <a:lnTo>
                  <a:pt x="4309" y="70289"/>
                </a:lnTo>
                <a:lnTo>
                  <a:pt x="4347" y="70466"/>
                </a:lnTo>
                <a:lnTo>
                  <a:pt x="4359" y="70643"/>
                </a:lnTo>
                <a:lnTo>
                  <a:pt x="4372" y="70819"/>
                </a:lnTo>
                <a:lnTo>
                  <a:pt x="4384" y="70996"/>
                </a:lnTo>
                <a:lnTo>
                  <a:pt x="4384" y="71173"/>
                </a:lnTo>
                <a:lnTo>
                  <a:pt x="4372" y="71350"/>
                </a:lnTo>
                <a:lnTo>
                  <a:pt x="4321" y="71716"/>
                </a:lnTo>
                <a:lnTo>
                  <a:pt x="4258" y="72070"/>
                </a:lnTo>
                <a:lnTo>
                  <a:pt x="4157" y="72424"/>
                </a:lnTo>
                <a:lnTo>
                  <a:pt x="4031" y="72765"/>
                </a:lnTo>
                <a:lnTo>
                  <a:pt x="3879" y="73093"/>
                </a:lnTo>
                <a:lnTo>
                  <a:pt x="3702" y="73409"/>
                </a:lnTo>
                <a:lnTo>
                  <a:pt x="3500" y="73700"/>
                </a:lnTo>
                <a:lnTo>
                  <a:pt x="3285" y="73978"/>
                </a:lnTo>
                <a:lnTo>
                  <a:pt x="3172" y="74117"/>
                </a:lnTo>
                <a:lnTo>
                  <a:pt x="3045" y="74230"/>
                </a:lnTo>
                <a:lnTo>
                  <a:pt x="2919" y="74357"/>
                </a:lnTo>
                <a:lnTo>
                  <a:pt x="2793" y="74458"/>
                </a:lnTo>
                <a:lnTo>
                  <a:pt x="2654" y="74559"/>
                </a:lnTo>
                <a:lnTo>
                  <a:pt x="2515" y="74660"/>
                </a:lnTo>
                <a:lnTo>
                  <a:pt x="2376" y="74748"/>
                </a:lnTo>
                <a:lnTo>
                  <a:pt x="2237" y="74824"/>
                </a:lnTo>
                <a:lnTo>
                  <a:pt x="2085" y="74887"/>
                </a:lnTo>
                <a:lnTo>
                  <a:pt x="1934" y="74950"/>
                </a:lnTo>
                <a:lnTo>
                  <a:pt x="1946" y="74774"/>
                </a:lnTo>
                <a:lnTo>
                  <a:pt x="1959" y="74597"/>
                </a:lnTo>
                <a:lnTo>
                  <a:pt x="1997" y="74420"/>
                </a:lnTo>
                <a:lnTo>
                  <a:pt x="2022" y="74243"/>
                </a:lnTo>
                <a:lnTo>
                  <a:pt x="2110" y="73927"/>
                </a:lnTo>
                <a:lnTo>
                  <a:pt x="2224" y="73611"/>
                </a:lnTo>
                <a:lnTo>
                  <a:pt x="2363" y="73308"/>
                </a:lnTo>
                <a:lnTo>
                  <a:pt x="2515" y="73018"/>
                </a:lnTo>
                <a:lnTo>
                  <a:pt x="2679" y="72727"/>
                </a:lnTo>
                <a:lnTo>
                  <a:pt x="2843" y="72449"/>
                </a:lnTo>
                <a:lnTo>
                  <a:pt x="3033" y="72184"/>
                </a:lnTo>
                <a:lnTo>
                  <a:pt x="3222" y="71906"/>
                </a:lnTo>
                <a:lnTo>
                  <a:pt x="3601" y="71375"/>
                </a:lnTo>
                <a:lnTo>
                  <a:pt x="3791" y="71110"/>
                </a:lnTo>
                <a:lnTo>
                  <a:pt x="3980" y="70845"/>
                </a:lnTo>
                <a:lnTo>
                  <a:pt x="4144" y="70567"/>
                </a:lnTo>
                <a:lnTo>
                  <a:pt x="4309" y="70289"/>
                </a:lnTo>
                <a:lnTo>
                  <a:pt x="4321" y="70276"/>
                </a:lnTo>
                <a:close/>
                <a:moveTo>
                  <a:pt x="8149" y="77111"/>
                </a:moveTo>
                <a:lnTo>
                  <a:pt x="8263" y="77136"/>
                </a:lnTo>
                <a:lnTo>
                  <a:pt x="8579" y="77212"/>
                </a:lnTo>
                <a:lnTo>
                  <a:pt x="9034" y="77351"/>
                </a:lnTo>
                <a:lnTo>
                  <a:pt x="9286" y="77452"/>
                </a:lnTo>
                <a:lnTo>
                  <a:pt x="9564" y="77553"/>
                </a:lnTo>
                <a:lnTo>
                  <a:pt x="9830" y="77679"/>
                </a:lnTo>
                <a:lnTo>
                  <a:pt x="10107" y="77818"/>
                </a:lnTo>
                <a:lnTo>
                  <a:pt x="10360" y="77982"/>
                </a:lnTo>
                <a:lnTo>
                  <a:pt x="10600" y="78159"/>
                </a:lnTo>
                <a:lnTo>
                  <a:pt x="10714" y="78260"/>
                </a:lnTo>
                <a:lnTo>
                  <a:pt x="10815" y="78349"/>
                </a:lnTo>
                <a:lnTo>
                  <a:pt x="10916" y="78462"/>
                </a:lnTo>
                <a:lnTo>
                  <a:pt x="11004" y="78563"/>
                </a:lnTo>
                <a:lnTo>
                  <a:pt x="11080" y="78677"/>
                </a:lnTo>
                <a:lnTo>
                  <a:pt x="11143" y="78803"/>
                </a:lnTo>
                <a:lnTo>
                  <a:pt x="11207" y="78930"/>
                </a:lnTo>
                <a:lnTo>
                  <a:pt x="11245" y="79056"/>
                </a:lnTo>
                <a:lnTo>
                  <a:pt x="11270" y="79170"/>
                </a:lnTo>
                <a:lnTo>
                  <a:pt x="11270" y="79271"/>
                </a:lnTo>
                <a:lnTo>
                  <a:pt x="11257" y="79347"/>
                </a:lnTo>
                <a:lnTo>
                  <a:pt x="11232" y="79397"/>
                </a:lnTo>
                <a:lnTo>
                  <a:pt x="11194" y="79435"/>
                </a:lnTo>
                <a:lnTo>
                  <a:pt x="11131" y="79448"/>
                </a:lnTo>
                <a:lnTo>
                  <a:pt x="11068" y="79448"/>
                </a:lnTo>
                <a:lnTo>
                  <a:pt x="10979" y="79422"/>
                </a:lnTo>
                <a:lnTo>
                  <a:pt x="10891" y="79384"/>
                </a:lnTo>
                <a:lnTo>
                  <a:pt x="10790" y="79347"/>
                </a:lnTo>
                <a:lnTo>
                  <a:pt x="10562" y="79208"/>
                </a:lnTo>
                <a:lnTo>
                  <a:pt x="10297" y="79031"/>
                </a:lnTo>
                <a:lnTo>
                  <a:pt x="10019" y="78829"/>
                </a:lnTo>
                <a:lnTo>
                  <a:pt x="9728" y="78589"/>
                </a:lnTo>
                <a:lnTo>
                  <a:pt x="9451" y="78349"/>
                </a:lnTo>
                <a:lnTo>
                  <a:pt x="8895" y="77856"/>
                </a:lnTo>
                <a:lnTo>
                  <a:pt x="8440" y="77414"/>
                </a:lnTo>
                <a:lnTo>
                  <a:pt x="8149" y="77111"/>
                </a:lnTo>
                <a:close/>
                <a:moveTo>
                  <a:pt x="7998" y="77730"/>
                </a:moveTo>
                <a:lnTo>
                  <a:pt x="8099" y="77805"/>
                </a:lnTo>
                <a:lnTo>
                  <a:pt x="8339" y="78020"/>
                </a:lnTo>
                <a:lnTo>
                  <a:pt x="8680" y="78336"/>
                </a:lnTo>
                <a:lnTo>
                  <a:pt x="8857" y="78538"/>
                </a:lnTo>
                <a:lnTo>
                  <a:pt x="9059" y="78753"/>
                </a:lnTo>
                <a:lnTo>
                  <a:pt x="9236" y="78993"/>
                </a:lnTo>
                <a:lnTo>
                  <a:pt x="9413" y="79245"/>
                </a:lnTo>
                <a:lnTo>
                  <a:pt x="9577" y="79498"/>
                </a:lnTo>
                <a:lnTo>
                  <a:pt x="9716" y="79763"/>
                </a:lnTo>
                <a:lnTo>
                  <a:pt x="9766" y="79902"/>
                </a:lnTo>
                <a:lnTo>
                  <a:pt x="9817" y="80041"/>
                </a:lnTo>
                <a:lnTo>
                  <a:pt x="9855" y="80180"/>
                </a:lnTo>
                <a:lnTo>
                  <a:pt x="9893" y="80319"/>
                </a:lnTo>
                <a:lnTo>
                  <a:pt x="9905" y="80446"/>
                </a:lnTo>
                <a:lnTo>
                  <a:pt x="9905" y="80585"/>
                </a:lnTo>
                <a:lnTo>
                  <a:pt x="9905" y="80723"/>
                </a:lnTo>
                <a:lnTo>
                  <a:pt x="9880" y="80850"/>
                </a:lnTo>
                <a:lnTo>
                  <a:pt x="9855" y="80976"/>
                </a:lnTo>
                <a:lnTo>
                  <a:pt x="9817" y="81065"/>
                </a:lnTo>
                <a:lnTo>
                  <a:pt x="9766" y="81128"/>
                </a:lnTo>
                <a:lnTo>
                  <a:pt x="9716" y="81153"/>
                </a:lnTo>
                <a:lnTo>
                  <a:pt x="9665" y="81166"/>
                </a:lnTo>
                <a:lnTo>
                  <a:pt x="9615" y="81153"/>
                </a:lnTo>
                <a:lnTo>
                  <a:pt x="9552" y="81128"/>
                </a:lnTo>
                <a:lnTo>
                  <a:pt x="9488" y="81065"/>
                </a:lnTo>
                <a:lnTo>
                  <a:pt x="9413" y="81001"/>
                </a:lnTo>
                <a:lnTo>
                  <a:pt x="9349" y="80913"/>
                </a:lnTo>
                <a:lnTo>
                  <a:pt x="9198" y="80686"/>
                </a:lnTo>
                <a:lnTo>
                  <a:pt x="9046" y="80408"/>
                </a:lnTo>
                <a:lnTo>
                  <a:pt x="8895" y="80104"/>
                </a:lnTo>
                <a:lnTo>
                  <a:pt x="8743" y="79763"/>
                </a:lnTo>
                <a:lnTo>
                  <a:pt x="8591" y="79422"/>
                </a:lnTo>
                <a:lnTo>
                  <a:pt x="8326" y="78728"/>
                </a:lnTo>
                <a:lnTo>
                  <a:pt x="8124" y="78134"/>
                </a:lnTo>
                <a:lnTo>
                  <a:pt x="7998" y="77730"/>
                </a:lnTo>
                <a:close/>
                <a:moveTo>
                  <a:pt x="7176" y="77313"/>
                </a:moveTo>
                <a:lnTo>
                  <a:pt x="7101" y="77515"/>
                </a:lnTo>
                <a:lnTo>
                  <a:pt x="6987" y="77793"/>
                </a:lnTo>
                <a:lnTo>
                  <a:pt x="6671" y="78487"/>
                </a:lnTo>
                <a:lnTo>
                  <a:pt x="6469" y="78879"/>
                </a:lnTo>
                <a:lnTo>
                  <a:pt x="6267" y="79283"/>
                </a:lnTo>
                <a:lnTo>
                  <a:pt x="6052" y="79688"/>
                </a:lnTo>
                <a:lnTo>
                  <a:pt x="5825" y="80067"/>
                </a:lnTo>
                <a:lnTo>
                  <a:pt x="5610" y="80420"/>
                </a:lnTo>
                <a:lnTo>
                  <a:pt x="5395" y="80736"/>
                </a:lnTo>
                <a:lnTo>
                  <a:pt x="5294" y="80862"/>
                </a:lnTo>
                <a:lnTo>
                  <a:pt x="5193" y="80989"/>
                </a:lnTo>
                <a:lnTo>
                  <a:pt x="5092" y="81090"/>
                </a:lnTo>
                <a:lnTo>
                  <a:pt x="5004" y="81166"/>
                </a:lnTo>
                <a:lnTo>
                  <a:pt x="4928" y="81216"/>
                </a:lnTo>
                <a:lnTo>
                  <a:pt x="4852" y="81254"/>
                </a:lnTo>
                <a:lnTo>
                  <a:pt x="4776" y="81267"/>
                </a:lnTo>
                <a:lnTo>
                  <a:pt x="4713" y="81241"/>
                </a:lnTo>
                <a:lnTo>
                  <a:pt x="4662" y="81191"/>
                </a:lnTo>
                <a:lnTo>
                  <a:pt x="4612" y="81115"/>
                </a:lnTo>
                <a:lnTo>
                  <a:pt x="4587" y="81001"/>
                </a:lnTo>
                <a:lnTo>
                  <a:pt x="4561" y="80862"/>
                </a:lnTo>
                <a:lnTo>
                  <a:pt x="4549" y="80698"/>
                </a:lnTo>
                <a:lnTo>
                  <a:pt x="4561" y="80534"/>
                </a:lnTo>
                <a:lnTo>
                  <a:pt x="4574" y="80370"/>
                </a:lnTo>
                <a:lnTo>
                  <a:pt x="4612" y="80206"/>
                </a:lnTo>
                <a:lnTo>
                  <a:pt x="4662" y="80041"/>
                </a:lnTo>
                <a:lnTo>
                  <a:pt x="4726" y="79890"/>
                </a:lnTo>
                <a:lnTo>
                  <a:pt x="4801" y="79725"/>
                </a:lnTo>
                <a:lnTo>
                  <a:pt x="4890" y="79574"/>
                </a:lnTo>
                <a:lnTo>
                  <a:pt x="4978" y="79410"/>
                </a:lnTo>
                <a:lnTo>
                  <a:pt x="5079" y="79271"/>
                </a:lnTo>
                <a:lnTo>
                  <a:pt x="5307" y="78968"/>
                </a:lnTo>
                <a:lnTo>
                  <a:pt x="5547" y="78690"/>
                </a:lnTo>
                <a:lnTo>
                  <a:pt x="5799" y="78437"/>
                </a:lnTo>
                <a:lnTo>
                  <a:pt x="6052" y="78197"/>
                </a:lnTo>
                <a:lnTo>
                  <a:pt x="6292" y="77982"/>
                </a:lnTo>
                <a:lnTo>
                  <a:pt x="6532" y="77780"/>
                </a:lnTo>
                <a:lnTo>
                  <a:pt x="6734" y="77628"/>
                </a:lnTo>
                <a:lnTo>
                  <a:pt x="7050" y="77401"/>
                </a:lnTo>
                <a:lnTo>
                  <a:pt x="7176" y="77313"/>
                </a:lnTo>
                <a:close/>
                <a:moveTo>
                  <a:pt x="7315" y="78386"/>
                </a:moveTo>
                <a:lnTo>
                  <a:pt x="7366" y="78500"/>
                </a:lnTo>
                <a:lnTo>
                  <a:pt x="7480" y="78803"/>
                </a:lnTo>
                <a:lnTo>
                  <a:pt x="7631" y="79245"/>
                </a:lnTo>
                <a:lnTo>
                  <a:pt x="7707" y="79511"/>
                </a:lnTo>
                <a:lnTo>
                  <a:pt x="7770" y="79789"/>
                </a:lnTo>
                <a:lnTo>
                  <a:pt x="7833" y="80092"/>
                </a:lnTo>
                <a:lnTo>
                  <a:pt x="7871" y="80382"/>
                </a:lnTo>
                <a:lnTo>
                  <a:pt x="7897" y="80698"/>
                </a:lnTo>
                <a:lnTo>
                  <a:pt x="7897" y="80989"/>
                </a:lnTo>
                <a:lnTo>
                  <a:pt x="7884" y="81140"/>
                </a:lnTo>
                <a:lnTo>
                  <a:pt x="7859" y="81279"/>
                </a:lnTo>
                <a:lnTo>
                  <a:pt x="7833" y="81418"/>
                </a:lnTo>
                <a:lnTo>
                  <a:pt x="7796" y="81557"/>
                </a:lnTo>
                <a:lnTo>
                  <a:pt x="7758" y="81684"/>
                </a:lnTo>
                <a:lnTo>
                  <a:pt x="7694" y="81810"/>
                </a:lnTo>
                <a:lnTo>
                  <a:pt x="7631" y="81924"/>
                </a:lnTo>
                <a:lnTo>
                  <a:pt x="7543" y="82037"/>
                </a:lnTo>
                <a:lnTo>
                  <a:pt x="7467" y="82126"/>
                </a:lnTo>
                <a:lnTo>
                  <a:pt x="7391" y="82189"/>
                </a:lnTo>
                <a:lnTo>
                  <a:pt x="7328" y="82214"/>
                </a:lnTo>
                <a:lnTo>
                  <a:pt x="7265" y="82227"/>
                </a:lnTo>
                <a:lnTo>
                  <a:pt x="7214" y="82214"/>
                </a:lnTo>
                <a:lnTo>
                  <a:pt x="7164" y="82176"/>
                </a:lnTo>
                <a:lnTo>
                  <a:pt x="7126" y="82113"/>
                </a:lnTo>
                <a:lnTo>
                  <a:pt x="7101" y="82037"/>
                </a:lnTo>
                <a:lnTo>
                  <a:pt x="7063" y="81949"/>
                </a:lnTo>
                <a:lnTo>
                  <a:pt x="7050" y="81835"/>
                </a:lnTo>
                <a:lnTo>
                  <a:pt x="7025" y="81570"/>
                </a:lnTo>
                <a:lnTo>
                  <a:pt x="7012" y="81254"/>
                </a:lnTo>
                <a:lnTo>
                  <a:pt x="7012" y="80913"/>
                </a:lnTo>
                <a:lnTo>
                  <a:pt x="7038" y="80547"/>
                </a:lnTo>
                <a:lnTo>
                  <a:pt x="7063" y="80168"/>
                </a:lnTo>
                <a:lnTo>
                  <a:pt x="7139" y="79435"/>
                </a:lnTo>
                <a:lnTo>
                  <a:pt x="7227" y="78803"/>
                </a:lnTo>
                <a:lnTo>
                  <a:pt x="7315" y="78386"/>
                </a:lnTo>
                <a:close/>
                <a:moveTo>
                  <a:pt x="11699" y="1"/>
                </a:moveTo>
                <a:lnTo>
                  <a:pt x="11472" y="216"/>
                </a:lnTo>
                <a:lnTo>
                  <a:pt x="11775" y="582"/>
                </a:lnTo>
                <a:lnTo>
                  <a:pt x="12078" y="948"/>
                </a:lnTo>
                <a:lnTo>
                  <a:pt x="12217" y="1138"/>
                </a:lnTo>
                <a:lnTo>
                  <a:pt x="12356" y="1327"/>
                </a:lnTo>
                <a:lnTo>
                  <a:pt x="12483" y="1517"/>
                </a:lnTo>
                <a:lnTo>
                  <a:pt x="12596" y="1719"/>
                </a:lnTo>
                <a:lnTo>
                  <a:pt x="13632" y="3829"/>
                </a:lnTo>
                <a:lnTo>
                  <a:pt x="14163" y="4877"/>
                </a:lnTo>
                <a:lnTo>
                  <a:pt x="14681" y="5938"/>
                </a:lnTo>
                <a:lnTo>
                  <a:pt x="15186" y="6987"/>
                </a:lnTo>
                <a:lnTo>
                  <a:pt x="15666" y="8061"/>
                </a:lnTo>
                <a:lnTo>
                  <a:pt x="16134" y="9134"/>
                </a:lnTo>
                <a:lnTo>
                  <a:pt x="16361" y="9665"/>
                </a:lnTo>
                <a:lnTo>
                  <a:pt x="16576" y="10208"/>
                </a:lnTo>
                <a:lnTo>
                  <a:pt x="16765" y="10739"/>
                </a:lnTo>
                <a:lnTo>
                  <a:pt x="16942" y="11269"/>
                </a:lnTo>
                <a:lnTo>
                  <a:pt x="17107" y="11800"/>
                </a:lnTo>
                <a:lnTo>
                  <a:pt x="17245" y="12343"/>
                </a:lnTo>
                <a:lnTo>
                  <a:pt x="17359" y="12874"/>
                </a:lnTo>
                <a:lnTo>
                  <a:pt x="17448" y="13417"/>
                </a:lnTo>
                <a:lnTo>
                  <a:pt x="17523" y="13960"/>
                </a:lnTo>
                <a:lnTo>
                  <a:pt x="17574" y="14503"/>
                </a:lnTo>
                <a:lnTo>
                  <a:pt x="17599" y="15046"/>
                </a:lnTo>
                <a:lnTo>
                  <a:pt x="17599" y="15602"/>
                </a:lnTo>
                <a:lnTo>
                  <a:pt x="17574" y="16158"/>
                </a:lnTo>
                <a:lnTo>
                  <a:pt x="17523" y="16714"/>
                </a:lnTo>
                <a:lnTo>
                  <a:pt x="17448" y="17270"/>
                </a:lnTo>
                <a:lnTo>
                  <a:pt x="17347" y="17838"/>
                </a:lnTo>
                <a:lnTo>
                  <a:pt x="17208" y="18394"/>
                </a:lnTo>
                <a:lnTo>
                  <a:pt x="17043" y="18963"/>
                </a:lnTo>
                <a:lnTo>
                  <a:pt x="16652" y="20251"/>
                </a:lnTo>
                <a:lnTo>
                  <a:pt x="16273" y="21552"/>
                </a:lnTo>
                <a:lnTo>
                  <a:pt x="15919" y="22841"/>
                </a:lnTo>
                <a:lnTo>
                  <a:pt x="15578" y="24155"/>
                </a:lnTo>
                <a:lnTo>
                  <a:pt x="15249" y="25456"/>
                </a:lnTo>
                <a:lnTo>
                  <a:pt x="14934" y="26770"/>
                </a:lnTo>
                <a:lnTo>
                  <a:pt x="14630" y="28083"/>
                </a:lnTo>
                <a:lnTo>
                  <a:pt x="14352" y="29410"/>
                </a:lnTo>
                <a:lnTo>
                  <a:pt x="14277" y="29713"/>
                </a:lnTo>
                <a:lnTo>
                  <a:pt x="14201" y="30003"/>
                </a:lnTo>
                <a:lnTo>
                  <a:pt x="14112" y="30294"/>
                </a:lnTo>
                <a:lnTo>
                  <a:pt x="14024" y="30572"/>
                </a:lnTo>
                <a:lnTo>
                  <a:pt x="13923" y="30837"/>
                </a:lnTo>
                <a:lnTo>
                  <a:pt x="13797" y="31090"/>
                </a:lnTo>
                <a:lnTo>
                  <a:pt x="13670" y="31330"/>
                </a:lnTo>
                <a:lnTo>
                  <a:pt x="13531" y="31570"/>
                </a:lnTo>
                <a:lnTo>
                  <a:pt x="13380" y="31810"/>
                </a:lnTo>
                <a:lnTo>
                  <a:pt x="13228" y="32025"/>
                </a:lnTo>
                <a:lnTo>
                  <a:pt x="13051" y="32252"/>
                </a:lnTo>
                <a:lnTo>
                  <a:pt x="12862" y="32454"/>
                </a:lnTo>
                <a:lnTo>
                  <a:pt x="12659" y="32669"/>
                </a:lnTo>
                <a:lnTo>
                  <a:pt x="12445" y="32858"/>
                </a:lnTo>
                <a:lnTo>
                  <a:pt x="12217" y="33061"/>
                </a:lnTo>
                <a:lnTo>
                  <a:pt x="11977" y="33250"/>
                </a:lnTo>
                <a:lnTo>
                  <a:pt x="11762" y="33414"/>
                </a:lnTo>
                <a:lnTo>
                  <a:pt x="11548" y="33604"/>
                </a:lnTo>
                <a:lnTo>
                  <a:pt x="11333" y="33793"/>
                </a:lnTo>
                <a:lnTo>
                  <a:pt x="11118" y="33983"/>
                </a:lnTo>
                <a:lnTo>
                  <a:pt x="10903" y="34198"/>
                </a:lnTo>
                <a:lnTo>
                  <a:pt x="10701" y="34412"/>
                </a:lnTo>
                <a:lnTo>
                  <a:pt x="10499" y="34640"/>
                </a:lnTo>
                <a:lnTo>
                  <a:pt x="10310" y="34867"/>
                </a:lnTo>
                <a:lnTo>
                  <a:pt x="10133" y="35107"/>
                </a:lnTo>
                <a:lnTo>
                  <a:pt x="9981" y="35347"/>
                </a:lnTo>
                <a:lnTo>
                  <a:pt x="9830" y="35587"/>
                </a:lnTo>
                <a:lnTo>
                  <a:pt x="9703" y="35827"/>
                </a:lnTo>
                <a:lnTo>
                  <a:pt x="9590" y="36067"/>
                </a:lnTo>
                <a:lnTo>
                  <a:pt x="9514" y="36320"/>
                </a:lnTo>
                <a:lnTo>
                  <a:pt x="9451" y="36560"/>
                </a:lnTo>
                <a:lnTo>
                  <a:pt x="9413" y="36800"/>
                </a:lnTo>
                <a:lnTo>
                  <a:pt x="9413" y="36850"/>
                </a:lnTo>
                <a:lnTo>
                  <a:pt x="9425" y="36901"/>
                </a:lnTo>
                <a:lnTo>
                  <a:pt x="9463" y="37015"/>
                </a:lnTo>
                <a:lnTo>
                  <a:pt x="9514" y="37128"/>
                </a:lnTo>
                <a:lnTo>
                  <a:pt x="9602" y="37242"/>
                </a:lnTo>
                <a:lnTo>
                  <a:pt x="9703" y="37343"/>
                </a:lnTo>
                <a:lnTo>
                  <a:pt x="9804" y="37419"/>
                </a:lnTo>
                <a:lnTo>
                  <a:pt x="9931" y="37495"/>
                </a:lnTo>
                <a:lnTo>
                  <a:pt x="10057" y="37545"/>
                </a:lnTo>
                <a:lnTo>
                  <a:pt x="10246" y="37583"/>
                </a:lnTo>
                <a:lnTo>
                  <a:pt x="10411" y="37596"/>
                </a:lnTo>
                <a:lnTo>
                  <a:pt x="10588" y="37596"/>
                </a:lnTo>
                <a:lnTo>
                  <a:pt x="10752" y="37583"/>
                </a:lnTo>
                <a:lnTo>
                  <a:pt x="10903" y="37545"/>
                </a:lnTo>
                <a:lnTo>
                  <a:pt x="11055" y="37495"/>
                </a:lnTo>
                <a:lnTo>
                  <a:pt x="11194" y="37431"/>
                </a:lnTo>
                <a:lnTo>
                  <a:pt x="11333" y="37356"/>
                </a:lnTo>
                <a:lnTo>
                  <a:pt x="11459" y="37255"/>
                </a:lnTo>
                <a:lnTo>
                  <a:pt x="11586" y="37154"/>
                </a:lnTo>
                <a:lnTo>
                  <a:pt x="11712" y="37027"/>
                </a:lnTo>
                <a:lnTo>
                  <a:pt x="11838" y="36901"/>
                </a:lnTo>
                <a:lnTo>
                  <a:pt x="11952" y="36762"/>
                </a:lnTo>
                <a:lnTo>
                  <a:pt x="12053" y="36623"/>
                </a:lnTo>
                <a:lnTo>
                  <a:pt x="12268" y="36295"/>
                </a:lnTo>
                <a:lnTo>
                  <a:pt x="12470" y="35953"/>
                </a:lnTo>
                <a:lnTo>
                  <a:pt x="12659" y="35587"/>
                </a:lnTo>
                <a:lnTo>
                  <a:pt x="13038" y="34842"/>
                </a:lnTo>
                <a:lnTo>
                  <a:pt x="13228" y="34463"/>
                </a:lnTo>
                <a:lnTo>
                  <a:pt x="13430" y="34109"/>
                </a:lnTo>
                <a:lnTo>
                  <a:pt x="13632" y="33768"/>
                </a:lnTo>
                <a:lnTo>
                  <a:pt x="13834" y="33440"/>
                </a:lnTo>
                <a:lnTo>
                  <a:pt x="13847" y="33983"/>
                </a:lnTo>
                <a:lnTo>
                  <a:pt x="13872" y="34501"/>
                </a:lnTo>
                <a:lnTo>
                  <a:pt x="13910" y="35499"/>
                </a:lnTo>
                <a:lnTo>
                  <a:pt x="13923" y="35966"/>
                </a:lnTo>
                <a:lnTo>
                  <a:pt x="13898" y="36433"/>
                </a:lnTo>
                <a:lnTo>
                  <a:pt x="13885" y="36661"/>
                </a:lnTo>
                <a:lnTo>
                  <a:pt x="13860" y="36888"/>
                </a:lnTo>
                <a:lnTo>
                  <a:pt x="13822" y="37103"/>
                </a:lnTo>
                <a:lnTo>
                  <a:pt x="13784" y="37330"/>
                </a:lnTo>
                <a:lnTo>
                  <a:pt x="13721" y="37570"/>
                </a:lnTo>
                <a:lnTo>
                  <a:pt x="13645" y="37810"/>
                </a:lnTo>
                <a:lnTo>
                  <a:pt x="13556" y="38050"/>
                </a:lnTo>
                <a:lnTo>
                  <a:pt x="13468" y="38290"/>
                </a:lnTo>
                <a:lnTo>
                  <a:pt x="13266" y="38771"/>
                </a:lnTo>
                <a:lnTo>
                  <a:pt x="13051" y="39238"/>
                </a:lnTo>
                <a:lnTo>
                  <a:pt x="12596" y="40173"/>
                </a:lnTo>
                <a:lnTo>
                  <a:pt x="12382" y="40640"/>
                </a:lnTo>
                <a:lnTo>
                  <a:pt x="12192" y="41120"/>
                </a:lnTo>
                <a:lnTo>
                  <a:pt x="12129" y="41284"/>
                </a:lnTo>
                <a:lnTo>
                  <a:pt x="12066" y="41436"/>
                </a:lnTo>
                <a:lnTo>
                  <a:pt x="11977" y="41575"/>
                </a:lnTo>
                <a:lnTo>
                  <a:pt x="11901" y="41714"/>
                </a:lnTo>
                <a:lnTo>
                  <a:pt x="11813" y="41840"/>
                </a:lnTo>
                <a:lnTo>
                  <a:pt x="11712" y="41954"/>
                </a:lnTo>
                <a:lnTo>
                  <a:pt x="11611" y="42068"/>
                </a:lnTo>
                <a:lnTo>
                  <a:pt x="11510" y="42181"/>
                </a:lnTo>
                <a:lnTo>
                  <a:pt x="11282" y="42371"/>
                </a:lnTo>
                <a:lnTo>
                  <a:pt x="11030" y="42560"/>
                </a:lnTo>
                <a:lnTo>
                  <a:pt x="10764" y="42737"/>
                </a:lnTo>
                <a:lnTo>
                  <a:pt x="10486" y="42901"/>
                </a:lnTo>
                <a:lnTo>
                  <a:pt x="10171" y="43078"/>
                </a:lnTo>
                <a:lnTo>
                  <a:pt x="9880" y="43230"/>
                </a:lnTo>
                <a:lnTo>
                  <a:pt x="9324" y="43508"/>
                </a:lnTo>
                <a:lnTo>
                  <a:pt x="8794" y="43748"/>
                </a:lnTo>
                <a:lnTo>
                  <a:pt x="8288" y="43988"/>
                </a:lnTo>
                <a:lnTo>
                  <a:pt x="8036" y="44101"/>
                </a:lnTo>
                <a:lnTo>
                  <a:pt x="7796" y="44240"/>
                </a:lnTo>
                <a:lnTo>
                  <a:pt x="7543" y="44379"/>
                </a:lnTo>
                <a:lnTo>
                  <a:pt x="7303" y="44531"/>
                </a:lnTo>
                <a:lnTo>
                  <a:pt x="7050" y="44695"/>
                </a:lnTo>
                <a:lnTo>
                  <a:pt x="6797" y="44885"/>
                </a:lnTo>
                <a:lnTo>
                  <a:pt x="6545" y="45087"/>
                </a:lnTo>
                <a:lnTo>
                  <a:pt x="6279" y="45327"/>
                </a:lnTo>
                <a:lnTo>
                  <a:pt x="5787" y="45794"/>
                </a:lnTo>
                <a:lnTo>
                  <a:pt x="5547" y="46047"/>
                </a:lnTo>
                <a:lnTo>
                  <a:pt x="5319" y="46300"/>
                </a:lnTo>
                <a:lnTo>
                  <a:pt x="5218" y="46426"/>
                </a:lnTo>
                <a:lnTo>
                  <a:pt x="5130" y="46552"/>
                </a:lnTo>
                <a:lnTo>
                  <a:pt x="5054" y="46666"/>
                </a:lnTo>
                <a:lnTo>
                  <a:pt x="4991" y="46792"/>
                </a:lnTo>
                <a:lnTo>
                  <a:pt x="4940" y="46906"/>
                </a:lnTo>
                <a:lnTo>
                  <a:pt x="4915" y="47020"/>
                </a:lnTo>
                <a:lnTo>
                  <a:pt x="4902" y="47133"/>
                </a:lnTo>
                <a:lnTo>
                  <a:pt x="4915" y="47234"/>
                </a:lnTo>
                <a:lnTo>
                  <a:pt x="5142" y="47639"/>
                </a:lnTo>
                <a:lnTo>
                  <a:pt x="5244" y="47677"/>
                </a:lnTo>
                <a:lnTo>
                  <a:pt x="5357" y="47702"/>
                </a:lnTo>
                <a:lnTo>
                  <a:pt x="5597" y="47740"/>
                </a:lnTo>
                <a:lnTo>
                  <a:pt x="5863" y="47752"/>
                </a:lnTo>
                <a:lnTo>
                  <a:pt x="6128" y="47740"/>
                </a:lnTo>
                <a:lnTo>
                  <a:pt x="6393" y="47702"/>
                </a:lnTo>
                <a:lnTo>
                  <a:pt x="6633" y="47651"/>
                </a:lnTo>
                <a:lnTo>
                  <a:pt x="6848" y="47575"/>
                </a:lnTo>
                <a:lnTo>
                  <a:pt x="6936" y="47538"/>
                </a:lnTo>
                <a:lnTo>
                  <a:pt x="7012" y="47487"/>
                </a:lnTo>
                <a:lnTo>
                  <a:pt x="7884" y="46906"/>
                </a:lnTo>
                <a:lnTo>
                  <a:pt x="8263" y="46628"/>
                </a:lnTo>
                <a:lnTo>
                  <a:pt x="8642" y="46350"/>
                </a:lnTo>
                <a:lnTo>
                  <a:pt x="9021" y="46022"/>
                </a:lnTo>
                <a:lnTo>
                  <a:pt x="9438" y="45655"/>
                </a:lnTo>
                <a:lnTo>
                  <a:pt x="9880" y="45213"/>
                </a:lnTo>
                <a:lnTo>
                  <a:pt x="10398" y="44670"/>
                </a:lnTo>
                <a:lnTo>
                  <a:pt x="10423" y="44594"/>
                </a:lnTo>
                <a:lnTo>
                  <a:pt x="10474" y="44556"/>
                </a:lnTo>
                <a:lnTo>
                  <a:pt x="10449" y="44619"/>
                </a:lnTo>
                <a:lnTo>
                  <a:pt x="10398" y="44670"/>
                </a:lnTo>
                <a:lnTo>
                  <a:pt x="10259" y="45062"/>
                </a:lnTo>
                <a:lnTo>
                  <a:pt x="10107" y="45441"/>
                </a:lnTo>
                <a:lnTo>
                  <a:pt x="9109" y="47677"/>
                </a:lnTo>
                <a:lnTo>
                  <a:pt x="8111" y="49912"/>
                </a:lnTo>
                <a:lnTo>
                  <a:pt x="7606" y="51024"/>
                </a:lnTo>
                <a:lnTo>
                  <a:pt x="7126" y="52148"/>
                </a:lnTo>
                <a:lnTo>
                  <a:pt x="6646" y="53273"/>
                </a:lnTo>
                <a:lnTo>
                  <a:pt x="6191" y="54397"/>
                </a:lnTo>
                <a:lnTo>
                  <a:pt x="6090" y="54624"/>
                </a:lnTo>
                <a:lnTo>
                  <a:pt x="5989" y="54839"/>
                </a:lnTo>
                <a:lnTo>
                  <a:pt x="5888" y="55054"/>
                </a:lnTo>
                <a:lnTo>
                  <a:pt x="5774" y="55256"/>
                </a:lnTo>
                <a:lnTo>
                  <a:pt x="5660" y="55458"/>
                </a:lnTo>
                <a:lnTo>
                  <a:pt x="5534" y="55648"/>
                </a:lnTo>
                <a:lnTo>
                  <a:pt x="5408" y="55825"/>
                </a:lnTo>
                <a:lnTo>
                  <a:pt x="5281" y="56001"/>
                </a:lnTo>
                <a:lnTo>
                  <a:pt x="5142" y="56178"/>
                </a:lnTo>
                <a:lnTo>
                  <a:pt x="4991" y="56343"/>
                </a:lnTo>
                <a:lnTo>
                  <a:pt x="4839" y="56507"/>
                </a:lnTo>
                <a:lnTo>
                  <a:pt x="4675" y="56671"/>
                </a:lnTo>
                <a:lnTo>
                  <a:pt x="4511" y="56823"/>
                </a:lnTo>
                <a:lnTo>
                  <a:pt x="4334" y="56974"/>
                </a:lnTo>
                <a:lnTo>
                  <a:pt x="3968" y="57265"/>
                </a:lnTo>
                <a:lnTo>
                  <a:pt x="3563" y="57568"/>
                </a:lnTo>
                <a:lnTo>
                  <a:pt x="3159" y="57871"/>
                </a:lnTo>
                <a:lnTo>
                  <a:pt x="2780" y="58187"/>
                </a:lnTo>
                <a:lnTo>
                  <a:pt x="2388" y="58515"/>
                </a:lnTo>
                <a:lnTo>
                  <a:pt x="2009" y="58844"/>
                </a:lnTo>
                <a:lnTo>
                  <a:pt x="1643" y="59185"/>
                </a:lnTo>
                <a:lnTo>
                  <a:pt x="1277" y="59539"/>
                </a:lnTo>
                <a:lnTo>
                  <a:pt x="923" y="59892"/>
                </a:lnTo>
                <a:lnTo>
                  <a:pt x="569" y="60246"/>
                </a:lnTo>
                <a:lnTo>
                  <a:pt x="392" y="60448"/>
                </a:lnTo>
                <a:lnTo>
                  <a:pt x="304" y="60562"/>
                </a:lnTo>
                <a:lnTo>
                  <a:pt x="228" y="60675"/>
                </a:lnTo>
                <a:lnTo>
                  <a:pt x="152" y="60789"/>
                </a:lnTo>
                <a:lnTo>
                  <a:pt x="102" y="60916"/>
                </a:lnTo>
                <a:lnTo>
                  <a:pt x="51" y="61042"/>
                </a:lnTo>
                <a:lnTo>
                  <a:pt x="13" y="61156"/>
                </a:lnTo>
                <a:lnTo>
                  <a:pt x="1" y="61282"/>
                </a:lnTo>
                <a:lnTo>
                  <a:pt x="1" y="61408"/>
                </a:lnTo>
                <a:lnTo>
                  <a:pt x="26" y="61547"/>
                </a:lnTo>
                <a:lnTo>
                  <a:pt x="64" y="61673"/>
                </a:lnTo>
                <a:lnTo>
                  <a:pt x="114" y="61762"/>
                </a:lnTo>
                <a:lnTo>
                  <a:pt x="177" y="61838"/>
                </a:lnTo>
                <a:lnTo>
                  <a:pt x="241" y="61913"/>
                </a:lnTo>
                <a:lnTo>
                  <a:pt x="316" y="61964"/>
                </a:lnTo>
                <a:lnTo>
                  <a:pt x="392" y="62002"/>
                </a:lnTo>
                <a:lnTo>
                  <a:pt x="468" y="62040"/>
                </a:lnTo>
                <a:lnTo>
                  <a:pt x="556" y="62065"/>
                </a:lnTo>
                <a:lnTo>
                  <a:pt x="645" y="62078"/>
                </a:lnTo>
                <a:lnTo>
                  <a:pt x="822" y="62090"/>
                </a:lnTo>
                <a:lnTo>
                  <a:pt x="986" y="62078"/>
                </a:lnTo>
                <a:lnTo>
                  <a:pt x="1125" y="62052"/>
                </a:lnTo>
                <a:lnTo>
                  <a:pt x="1239" y="62027"/>
                </a:lnTo>
                <a:lnTo>
                  <a:pt x="1416" y="61964"/>
                </a:lnTo>
                <a:lnTo>
                  <a:pt x="1580" y="61901"/>
                </a:lnTo>
                <a:lnTo>
                  <a:pt x="1744" y="61825"/>
                </a:lnTo>
                <a:lnTo>
                  <a:pt x="1908" y="61749"/>
                </a:lnTo>
                <a:lnTo>
                  <a:pt x="2060" y="61661"/>
                </a:lnTo>
                <a:lnTo>
                  <a:pt x="2199" y="61572"/>
                </a:lnTo>
                <a:lnTo>
                  <a:pt x="2477" y="61383"/>
                </a:lnTo>
                <a:lnTo>
                  <a:pt x="2729" y="61168"/>
                </a:lnTo>
                <a:lnTo>
                  <a:pt x="2969" y="60928"/>
                </a:lnTo>
                <a:lnTo>
                  <a:pt x="3197" y="60675"/>
                </a:lnTo>
                <a:lnTo>
                  <a:pt x="3424" y="60423"/>
                </a:lnTo>
                <a:lnTo>
                  <a:pt x="3626" y="60145"/>
                </a:lnTo>
                <a:lnTo>
                  <a:pt x="3829" y="59854"/>
                </a:lnTo>
                <a:lnTo>
                  <a:pt x="4220" y="59273"/>
                </a:lnTo>
                <a:lnTo>
                  <a:pt x="4612" y="58667"/>
                </a:lnTo>
                <a:lnTo>
                  <a:pt x="4814" y="58364"/>
                </a:lnTo>
                <a:lnTo>
                  <a:pt x="5029" y="58073"/>
                </a:lnTo>
                <a:lnTo>
                  <a:pt x="5016" y="58465"/>
                </a:lnTo>
                <a:lnTo>
                  <a:pt x="5004" y="58730"/>
                </a:lnTo>
                <a:lnTo>
                  <a:pt x="4902" y="59501"/>
                </a:lnTo>
                <a:lnTo>
                  <a:pt x="4801" y="60271"/>
                </a:lnTo>
                <a:lnTo>
                  <a:pt x="4688" y="61042"/>
                </a:lnTo>
                <a:lnTo>
                  <a:pt x="4574" y="61812"/>
                </a:lnTo>
                <a:lnTo>
                  <a:pt x="4486" y="62583"/>
                </a:lnTo>
                <a:lnTo>
                  <a:pt x="4448" y="62962"/>
                </a:lnTo>
                <a:lnTo>
                  <a:pt x="4422" y="63354"/>
                </a:lnTo>
                <a:lnTo>
                  <a:pt x="4397" y="63733"/>
                </a:lnTo>
                <a:lnTo>
                  <a:pt x="4384" y="64112"/>
                </a:lnTo>
                <a:lnTo>
                  <a:pt x="4384" y="64491"/>
                </a:lnTo>
                <a:lnTo>
                  <a:pt x="4397" y="64882"/>
                </a:lnTo>
                <a:lnTo>
                  <a:pt x="4422" y="65375"/>
                </a:lnTo>
                <a:lnTo>
                  <a:pt x="4448" y="65868"/>
                </a:lnTo>
                <a:lnTo>
                  <a:pt x="4448" y="66335"/>
                </a:lnTo>
                <a:lnTo>
                  <a:pt x="4448" y="66777"/>
                </a:lnTo>
                <a:lnTo>
                  <a:pt x="4422" y="67219"/>
                </a:lnTo>
                <a:lnTo>
                  <a:pt x="4372" y="67636"/>
                </a:lnTo>
                <a:lnTo>
                  <a:pt x="4309" y="68053"/>
                </a:lnTo>
                <a:lnTo>
                  <a:pt x="4220" y="68445"/>
                </a:lnTo>
                <a:lnTo>
                  <a:pt x="4107" y="68849"/>
                </a:lnTo>
                <a:lnTo>
                  <a:pt x="3968" y="69240"/>
                </a:lnTo>
                <a:lnTo>
                  <a:pt x="3879" y="69430"/>
                </a:lnTo>
                <a:lnTo>
                  <a:pt x="3791" y="69619"/>
                </a:lnTo>
                <a:lnTo>
                  <a:pt x="3690" y="69809"/>
                </a:lnTo>
                <a:lnTo>
                  <a:pt x="3589" y="70011"/>
                </a:lnTo>
                <a:lnTo>
                  <a:pt x="3475" y="70200"/>
                </a:lnTo>
                <a:lnTo>
                  <a:pt x="3348" y="70390"/>
                </a:lnTo>
                <a:lnTo>
                  <a:pt x="3210" y="70579"/>
                </a:lnTo>
                <a:lnTo>
                  <a:pt x="3058" y="70769"/>
                </a:lnTo>
                <a:lnTo>
                  <a:pt x="2742" y="71161"/>
                </a:lnTo>
                <a:lnTo>
                  <a:pt x="2376" y="71552"/>
                </a:lnTo>
                <a:lnTo>
                  <a:pt x="2237" y="71716"/>
                </a:lnTo>
                <a:lnTo>
                  <a:pt x="2085" y="71893"/>
                </a:lnTo>
                <a:lnTo>
                  <a:pt x="1946" y="72095"/>
                </a:lnTo>
                <a:lnTo>
                  <a:pt x="1795" y="72323"/>
                </a:lnTo>
                <a:lnTo>
                  <a:pt x="1643" y="72575"/>
                </a:lnTo>
                <a:lnTo>
                  <a:pt x="1504" y="72828"/>
                </a:lnTo>
                <a:lnTo>
                  <a:pt x="1365" y="73093"/>
                </a:lnTo>
                <a:lnTo>
                  <a:pt x="1251" y="73371"/>
                </a:lnTo>
                <a:lnTo>
                  <a:pt x="1150" y="73649"/>
                </a:lnTo>
                <a:lnTo>
                  <a:pt x="1074" y="73927"/>
                </a:lnTo>
                <a:lnTo>
                  <a:pt x="1024" y="74192"/>
                </a:lnTo>
                <a:lnTo>
                  <a:pt x="999" y="74458"/>
                </a:lnTo>
                <a:lnTo>
                  <a:pt x="986" y="74584"/>
                </a:lnTo>
                <a:lnTo>
                  <a:pt x="999" y="74710"/>
                </a:lnTo>
                <a:lnTo>
                  <a:pt x="1011" y="74824"/>
                </a:lnTo>
                <a:lnTo>
                  <a:pt x="1037" y="74938"/>
                </a:lnTo>
                <a:lnTo>
                  <a:pt x="1074" y="75051"/>
                </a:lnTo>
                <a:lnTo>
                  <a:pt x="1112" y="75152"/>
                </a:lnTo>
                <a:lnTo>
                  <a:pt x="1163" y="75254"/>
                </a:lnTo>
                <a:lnTo>
                  <a:pt x="1226" y="75342"/>
                </a:lnTo>
                <a:lnTo>
                  <a:pt x="1352" y="75468"/>
                </a:lnTo>
                <a:lnTo>
                  <a:pt x="1416" y="75519"/>
                </a:lnTo>
                <a:lnTo>
                  <a:pt x="1479" y="75557"/>
                </a:lnTo>
                <a:lnTo>
                  <a:pt x="1542" y="75595"/>
                </a:lnTo>
                <a:lnTo>
                  <a:pt x="1618" y="75620"/>
                </a:lnTo>
                <a:lnTo>
                  <a:pt x="1769" y="75658"/>
                </a:lnTo>
                <a:lnTo>
                  <a:pt x="1921" y="75658"/>
                </a:lnTo>
                <a:lnTo>
                  <a:pt x="2085" y="75645"/>
                </a:lnTo>
                <a:lnTo>
                  <a:pt x="2249" y="75595"/>
                </a:lnTo>
                <a:lnTo>
                  <a:pt x="2426" y="75519"/>
                </a:lnTo>
                <a:lnTo>
                  <a:pt x="2603" y="75418"/>
                </a:lnTo>
                <a:lnTo>
                  <a:pt x="2780" y="75304"/>
                </a:lnTo>
                <a:lnTo>
                  <a:pt x="2957" y="75152"/>
                </a:lnTo>
                <a:lnTo>
                  <a:pt x="3146" y="74988"/>
                </a:lnTo>
                <a:lnTo>
                  <a:pt x="3323" y="74799"/>
                </a:lnTo>
                <a:lnTo>
                  <a:pt x="3500" y="74597"/>
                </a:lnTo>
                <a:lnTo>
                  <a:pt x="3677" y="74369"/>
                </a:lnTo>
                <a:lnTo>
                  <a:pt x="3854" y="74129"/>
                </a:lnTo>
                <a:lnTo>
                  <a:pt x="4031" y="73826"/>
                </a:lnTo>
                <a:lnTo>
                  <a:pt x="4208" y="73510"/>
                </a:lnTo>
                <a:lnTo>
                  <a:pt x="4347" y="73194"/>
                </a:lnTo>
                <a:lnTo>
                  <a:pt x="4473" y="72879"/>
                </a:lnTo>
                <a:lnTo>
                  <a:pt x="4700" y="72285"/>
                </a:lnTo>
                <a:lnTo>
                  <a:pt x="4801" y="72020"/>
                </a:lnTo>
                <a:lnTo>
                  <a:pt x="4902" y="71767"/>
                </a:lnTo>
                <a:lnTo>
                  <a:pt x="6949" y="76972"/>
                </a:lnTo>
                <a:lnTo>
                  <a:pt x="6671" y="77148"/>
                </a:lnTo>
                <a:lnTo>
                  <a:pt x="6393" y="77325"/>
                </a:lnTo>
                <a:lnTo>
                  <a:pt x="6128" y="77515"/>
                </a:lnTo>
                <a:lnTo>
                  <a:pt x="5863" y="77717"/>
                </a:lnTo>
                <a:lnTo>
                  <a:pt x="5623" y="77919"/>
                </a:lnTo>
                <a:lnTo>
                  <a:pt x="5370" y="78134"/>
                </a:lnTo>
                <a:lnTo>
                  <a:pt x="5142" y="78374"/>
                </a:lnTo>
                <a:lnTo>
                  <a:pt x="4928" y="78614"/>
                </a:lnTo>
                <a:lnTo>
                  <a:pt x="4726" y="78854"/>
                </a:lnTo>
                <a:lnTo>
                  <a:pt x="4536" y="79132"/>
                </a:lnTo>
                <a:lnTo>
                  <a:pt x="4372" y="79410"/>
                </a:lnTo>
                <a:lnTo>
                  <a:pt x="4208" y="79700"/>
                </a:lnTo>
                <a:lnTo>
                  <a:pt x="4069" y="80016"/>
                </a:lnTo>
                <a:lnTo>
                  <a:pt x="3955" y="80344"/>
                </a:lnTo>
                <a:lnTo>
                  <a:pt x="3854" y="80686"/>
                </a:lnTo>
                <a:lnTo>
                  <a:pt x="3778" y="81052"/>
                </a:lnTo>
                <a:lnTo>
                  <a:pt x="3791" y="81166"/>
                </a:lnTo>
                <a:lnTo>
                  <a:pt x="3803" y="81279"/>
                </a:lnTo>
                <a:lnTo>
                  <a:pt x="3854" y="81380"/>
                </a:lnTo>
                <a:lnTo>
                  <a:pt x="3904" y="81481"/>
                </a:lnTo>
                <a:lnTo>
                  <a:pt x="3968" y="81570"/>
                </a:lnTo>
                <a:lnTo>
                  <a:pt x="4043" y="81646"/>
                </a:lnTo>
                <a:lnTo>
                  <a:pt x="4119" y="81721"/>
                </a:lnTo>
                <a:lnTo>
                  <a:pt x="4208" y="81785"/>
                </a:lnTo>
                <a:lnTo>
                  <a:pt x="4334" y="81860"/>
                </a:lnTo>
                <a:lnTo>
                  <a:pt x="4448" y="81924"/>
                </a:lnTo>
                <a:lnTo>
                  <a:pt x="4561" y="81961"/>
                </a:lnTo>
                <a:lnTo>
                  <a:pt x="4675" y="81999"/>
                </a:lnTo>
                <a:lnTo>
                  <a:pt x="4776" y="82012"/>
                </a:lnTo>
                <a:lnTo>
                  <a:pt x="4877" y="82012"/>
                </a:lnTo>
                <a:lnTo>
                  <a:pt x="4978" y="81999"/>
                </a:lnTo>
                <a:lnTo>
                  <a:pt x="5067" y="81974"/>
                </a:lnTo>
                <a:lnTo>
                  <a:pt x="5155" y="81936"/>
                </a:lnTo>
                <a:lnTo>
                  <a:pt x="5231" y="81886"/>
                </a:lnTo>
                <a:lnTo>
                  <a:pt x="5307" y="81835"/>
                </a:lnTo>
                <a:lnTo>
                  <a:pt x="5395" y="81759"/>
                </a:lnTo>
                <a:lnTo>
                  <a:pt x="5534" y="81608"/>
                </a:lnTo>
                <a:lnTo>
                  <a:pt x="5673" y="81418"/>
                </a:lnTo>
                <a:lnTo>
                  <a:pt x="5799" y="81216"/>
                </a:lnTo>
                <a:lnTo>
                  <a:pt x="5913" y="80989"/>
                </a:lnTo>
                <a:lnTo>
                  <a:pt x="6153" y="80534"/>
                </a:lnTo>
                <a:lnTo>
                  <a:pt x="6267" y="80307"/>
                </a:lnTo>
                <a:lnTo>
                  <a:pt x="6381" y="80092"/>
                </a:lnTo>
                <a:lnTo>
                  <a:pt x="6507" y="79890"/>
                </a:lnTo>
                <a:lnTo>
                  <a:pt x="6633" y="79725"/>
                </a:lnTo>
                <a:lnTo>
                  <a:pt x="6583" y="79928"/>
                </a:lnTo>
                <a:lnTo>
                  <a:pt x="6532" y="80168"/>
                </a:lnTo>
                <a:lnTo>
                  <a:pt x="6482" y="80433"/>
                </a:lnTo>
                <a:lnTo>
                  <a:pt x="6444" y="80723"/>
                </a:lnTo>
                <a:lnTo>
                  <a:pt x="6406" y="81014"/>
                </a:lnTo>
                <a:lnTo>
                  <a:pt x="6393" y="81317"/>
                </a:lnTo>
                <a:lnTo>
                  <a:pt x="6393" y="81608"/>
                </a:lnTo>
                <a:lnTo>
                  <a:pt x="6406" y="81898"/>
                </a:lnTo>
                <a:lnTo>
                  <a:pt x="6456" y="82176"/>
                </a:lnTo>
                <a:lnTo>
                  <a:pt x="6482" y="82315"/>
                </a:lnTo>
                <a:lnTo>
                  <a:pt x="6520" y="82442"/>
                </a:lnTo>
                <a:lnTo>
                  <a:pt x="6570" y="82555"/>
                </a:lnTo>
                <a:lnTo>
                  <a:pt x="6621" y="82669"/>
                </a:lnTo>
                <a:lnTo>
                  <a:pt x="6684" y="82770"/>
                </a:lnTo>
                <a:lnTo>
                  <a:pt x="6747" y="82858"/>
                </a:lnTo>
                <a:lnTo>
                  <a:pt x="6823" y="82934"/>
                </a:lnTo>
                <a:lnTo>
                  <a:pt x="6911" y="83010"/>
                </a:lnTo>
                <a:lnTo>
                  <a:pt x="7012" y="83073"/>
                </a:lnTo>
                <a:lnTo>
                  <a:pt x="7113" y="83124"/>
                </a:lnTo>
                <a:lnTo>
                  <a:pt x="7227" y="83149"/>
                </a:lnTo>
                <a:lnTo>
                  <a:pt x="7353" y="83174"/>
                </a:lnTo>
                <a:lnTo>
                  <a:pt x="7644" y="83174"/>
                </a:lnTo>
                <a:lnTo>
                  <a:pt x="7770" y="83149"/>
                </a:lnTo>
                <a:lnTo>
                  <a:pt x="7871" y="83111"/>
                </a:lnTo>
                <a:lnTo>
                  <a:pt x="7972" y="83073"/>
                </a:lnTo>
                <a:lnTo>
                  <a:pt x="8073" y="83023"/>
                </a:lnTo>
                <a:lnTo>
                  <a:pt x="8149" y="82972"/>
                </a:lnTo>
                <a:lnTo>
                  <a:pt x="8225" y="82896"/>
                </a:lnTo>
                <a:lnTo>
                  <a:pt x="8288" y="82820"/>
                </a:lnTo>
                <a:lnTo>
                  <a:pt x="8351" y="82745"/>
                </a:lnTo>
                <a:lnTo>
                  <a:pt x="8389" y="82656"/>
                </a:lnTo>
                <a:lnTo>
                  <a:pt x="8440" y="82555"/>
                </a:lnTo>
                <a:lnTo>
                  <a:pt x="8465" y="82454"/>
                </a:lnTo>
                <a:lnTo>
                  <a:pt x="8503" y="82340"/>
                </a:lnTo>
                <a:lnTo>
                  <a:pt x="8541" y="82113"/>
                </a:lnTo>
                <a:lnTo>
                  <a:pt x="8554" y="81873"/>
                </a:lnTo>
                <a:lnTo>
                  <a:pt x="8541" y="81620"/>
                </a:lnTo>
                <a:lnTo>
                  <a:pt x="8528" y="81368"/>
                </a:lnTo>
                <a:lnTo>
                  <a:pt x="8503" y="81102"/>
                </a:lnTo>
                <a:lnTo>
                  <a:pt x="8452" y="80837"/>
                </a:lnTo>
                <a:lnTo>
                  <a:pt x="8364" y="80344"/>
                </a:lnTo>
                <a:lnTo>
                  <a:pt x="8263" y="79902"/>
                </a:lnTo>
                <a:lnTo>
                  <a:pt x="8377" y="80054"/>
                </a:lnTo>
                <a:lnTo>
                  <a:pt x="8490" y="80231"/>
                </a:lnTo>
                <a:lnTo>
                  <a:pt x="8705" y="80635"/>
                </a:lnTo>
                <a:lnTo>
                  <a:pt x="8933" y="81065"/>
                </a:lnTo>
                <a:lnTo>
                  <a:pt x="9046" y="81279"/>
                </a:lnTo>
                <a:lnTo>
                  <a:pt x="9160" y="81481"/>
                </a:lnTo>
                <a:lnTo>
                  <a:pt x="9286" y="81658"/>
                </a:lnTo>
                <a:lnTo>
                  <a:pt x="9400" y="81810"/>
                </a:lnTo>
                <a:lnTo>
                  <a:pt x="9539" y="81924"/>
                </a:lnTo>
                <a:lnTo>
                  <a:pt x="9602" y="81974"/>
                </a:lnTo>
                <a:lnTo>
                  <a:pt x="9665" y="82012"/>
                </a:lnTo>
                <a:lnTo>
                  <a:pt x="9741" y="82037"/>
                </a:lnTo>
                <a:lnTo>
                  <a:pt x="9817" y="82050"/>
                </a:lnTo>
                <a:lnTo>
                  <a:pt x="9880" y="82050"/>
                </a:lnTo>
                <a:lnTo>
                  <a:pt x="9956" y="82037"/>
                </a:lnTo>
                <a:lnTo>
                  <a:pt x="10032" y="82012"/>
                </a:lnTo>
                <a:lnTo>
                  <a:pt x="10120" y="81961"/>
                </a:lnTo>
                <a:lnTo>
                  <a:pt x="10196" y="81911"/>
                </a:lnTo>
                <a:lnTo>
                  <a:pt x="10284" y="81835"/>
                </a:lnTo>
                <a:lnTo>
                  <a:pt x="10335" y="81772"/>
                </a:lnTo>
                <a:lnTo>
                  <a:pt x="10373" y="81709"/>
                </a:lnTo>
                <a:lnTo>
                  <a:pt x="10411" y="81646"/>
                </a:lnTo>
                <a:lnTo>
                  <a:pt x="10436" y="81570"/>
                </a:lnTo>
                <a:lnTo>
                  <a:pt x="10474" y="81431"/>
                </a:lnTo>
                <a:lnTo>
                  <a:pt x="10499" y="81279"/>
                </a:lnTo>
                <a:lnTo>
                  <a:pt x="10499" y="81128"/>
                </a:lnTo>
                <a:lnTo>
                  <a:pt x="10486" y="80976"/>
                </a:lnTo>
                <a:lnTo>
                  <a:pt x="10436" y="80686"/>
                </a:lnTo>
                <a:lnTo>
                  <a:pt x="10385" y="80408"/>
                </a:lnTo>
                <a:lnTo>
                  <a:pt x="10310" y="80155"/>
                </a:lnTo>
                <a:lnTo>
                  <a:pt x="10234" y="79953"/>
                </a:lnTo>
                <a:lnTo>
                  <a:pt x="10145" y="79789"/>
                </a:lnTo>
                <a:lnTo>
                  <a:pt x="10070" y="79650"/>
                </a:lnTo>
                <a:lnTo>
                  <a:pt x="10006" y="79536"/>
                </a:lnTo>
                <a:lnTo>
                  <a:pt x="9931" y="79422"/>
                </a:lnTo>
                <a:lnTo>
                  <a:pt x="10107" y="79511"/>
                </a:lnTo>
                <a:lnTo>
                  <a:pt x="10284" y="79624"/>
                </a:lnTo>
                <a:lnTo>
                  <a:pt x="10651" y="79864"/>
                </a:lnTo>
                <a:lnTo>
                  <a:pt x="10828" y="79953"/>
                </a:lnTo>
                <a:lnTo>
                  <a:pt x="10929" y="80003"/>
                </a:lnTo>
                <a:lnTo>
                  <a:pt x="11017" y="80029"/>
                </a:lnTo>
                <a:lnTo>
                  <a:pt x="11106" y="80054"/>
                </a:lnTo>
                <a:lnTo>
                  <a:pt x="11207" y="80067"/>
                </a:lnTo>
                <a:lnTo>
                  <a:pt x="11295" y="80067"/>
                </a:lnTo>
                <a:lnTo>
                  <a:pt x="11396" y="80054"/>
                </a:lnTo>
                <a:lnTo>
                  <a:pt x="11447" y="80041"/>
                </a:lnTo>
                <a:lnTo>
                  <a:pt x="11497" y="80029"/>
                </a:lnTo>
                <a:lnTo>
                  <a:pt x="11573" y="79953"/>
                </a:lnTo>
                <a:lnTo>
                  <a:pt x="11649" y="79877"/>
                </a:lnTo>
                <a:lnTo>
                  <a:pt x="11687" y="79776"/>
                </a:lnTo>
                <a:lnTo>
                  <a:pt x="11712" y="79637"/>
                </a:lnTo>
                <a:lnTo>
                  <a:pt x="11725" y="79498"/>
                </a:lnTo>
                <a:lnTo>
                  <a:pt x="11699" y="79359"/>
                </a:lnTo>
                <a:lnTo>
                  <a:pt x="11674" y="79208"/>
                </a:lnTo>
                <a:lnTo>
                  <a:pt x="11624" y="79069"/>
                </a:lnTo>
                <a:lnTo>
                  <a:pt x="11573" y="78930"/>
                </a:lnTo>
                <a:lnTo>
                  <a:pt x="11447" y="78677"/>
                </a:lnTo>
                <a:lnTo>
                  <a:pt x="11282" y="78412"/>
                </a:lnTo>
                <a:lnTo>
                  <a:pt x="11118" y="78159"/>
                </a:lnTo>
                <a:lnTo>
                  <a:pt x="10929" y="77944"/>
                </a:lnTo>
                <a:lnTo>
                  <a:pt x="10727" y="77742"/>
                </a:lnTo>
                <a:lnTo>
                  <a:pt x="10524" y="77565"/>
                </a:lnTo>
                <a:lnTo>
                  <a:pt x="10297" y="77414"/>
                </a:lnTo>
                <a:lnTo>
                  <a:pt x="10070" y="77275"/>
                </a:lnTo>
                <a:lnTo>
                  <a:pt x="9830" y="77148"/>
                </a:lnTo>
                <a:lnTo>
                  <a:pt x="9590" y="77047"/>
                </a:lnTo>
                <a:lnTo>
                  <a:pt x="9337" y="76959"/>
                </a:lnTo>
                <a:lnTo>
                  <a:pt x="9072" y="76871"/>
                </a:lnTo>
                <a:lnTo>
                  <a:pt x="8806" y="76807"/>
                </a:lnTo>
                <a:lnTo>
                  <a:pt x="8541" y="76757"/>
                </a:lnTo>
                <a:lnTo>
                  <a:pt x="8276" y="76719"/>
                </a:lnTo>
                <a:lnTo>
                  <a:pt x="8010" y="76681"/>
                </a:lnTo>
                <a:lnTo>
                  <a:pt x="7732" y="76656"/>
                </a:lnTo>
                <a:lnTo>
                  <a:pt x="7518" y="76302"/>
                </a:lnTo>
                <a:lnTo>
                  <a:pt x="7315" y="75948"/>
                </a:lnTo>
                <a:lnTo>
                  <a:pt x="7126" y="75595"/>
                </a:lnTo>
                <a:lnTo>
                  <a:pt x="6949" y="75241"/>
                </a:lnTo>
                <a:lnTo>
                  <a:pt x="6772" y="74887"/>
                </a:lnTo>
                <a:lnTo>
                  <a:pt x="6621" y="74533"/>
                </a:lnTo>
                <a:lnTo>
                  <a:pt x="6469" y="74167"/>
                </a:lnTo>
                <a:lnTo>
                  <a:pt x="6330" y="73813"/>
                </a:lnTo>
                <a:lnTo>
                  <a:pt x="6204" y="73447"/>
                </a:lnTo>
                <a:lnTo>
                  <a:pt x="6077" y="73081"/>
                </a:lnTo>
                <a:lnTo>
                  <a:pt x="5964" y="72714"/>
                </a:lnTo>
                <a:lnTo>
                  <a:pt x="5863" y="72348"/>
                </a:lnTo>
                <a:lnTo>
                  <a:pt x="5774" y="71982"/>
                </a:lnTo>
                <a:lnTo>
                  <a:pt x="5686" y="71615"/>
                </a:lnTo>
                <a:lnTo>
                  <a:pt x="5534" y="70870"/>
                </a:lnTo>
                <a:lnTo>
                  <a:pt x="5408" y="70125"/>
                </a:lnTo>
                <a:lnTo>
                  <a:pt x="5307" y="69367"/>
                </a:lnTo>
                <a:lnTo>
                  <a:pt x="5231" y="68609"/>
                </a:lnTo>
                <a:lnTo>
                  <a:pt x="5180" y="67851"/>
                </a:lnTo>
                <a:lnTo>
                  <a:pt x="5142" y="67093"/>
                </a:lnTo>
                <a:lnTo>
                  <a:pt x="5117" y="66322"/>
                </a:lnTo>
                <a:lnTo>
                  <a:pt x="5105" y="65552"/>
                </a:lnTo>
                <a:lnTo>
                  <a:pt x="5092" y="64781"/>
                </a:lnTo>
                <a:lnTo>
                  <a:pt x="5092" y="64781"/>
                </a:lnTo>
                <a:lnTo>
                  <a:pt x="5206" y="64971"/>
                </a:lnTo>
                <a:lnTo>
                  <a:pt x="5307" y="65173"/>
                </a:lnTo>
                <a:lnTo>
                  <a:pt x="5484" y="65564"/>
                </a:lnTo>
                <a:lnTo>
                  <a:pt x="5572" y="65766"/>
                </a:lnTo>
                <a:lnTo>
                  <a:pt x="5673" y="65956"/>
                </a:lnTo>
                <a:lnTo>
                  <a:pt x="5774" y="66133"/>
                </a:lnTo>
                <a:lnTo>
                  <a:pt x="5888" y="66297"/>
                </a:lnTo>
                <a:lnTo>
                  <a:pt x="6482" y="67042"/>
                </a:lnTo>
                <a:lnTo>
                  <a:pt x="6785" y="67396"/>
                </a:lnTo>
                <a:lnTo>
                  <a:pt x="7088" y="67762"/>
                </a:lnTo>
                <a:lnTo>
                  <a:pt x="7404" y="68116"/>
                </a:lnTo>
                <a:lnTo>
                  <a:pt x="7720" y="68457"/>
                </a:lnTo>
                <a:lnTo>
                  <a:pt x="8048" y="68798"/>
                </a:lnTo>
                <a:lnTo>
                  <a:pt x="8389" y="69114"/>
                </a:lnTo>
                <a:lnTo>
                  <a:pt x="8503" y="69203"/>
                </a:lnTo>
                <a:lnTo>
                  <a:pt x="8617" y="69278"/>
                </a:lnTo>
                <a:lnTo>
                  <a:pt x="8743" y="69329"/>
                </a:lnTo>
                <a:lnTo>
                  <a:pt x="8869" y="69367"/>
                </a:lnTo>
                <a:lnTo>
                  <a:pt x="9008" y="69392"/>
                </a:lnTo>
                <a:lnTo>
                  <a:pt x="9135" y="69392"/>
                </a:lnTo>
                <a:lnTo>
                  <a:pt x="9261" y="69379"/>
                </a:lnTo>
                <a:lnTo>
                  <a:pt x="9387" y="69354"/>
                </a:lnTo>
                <a:lnTo>
                  <a:pt x="9501" y="69304"/>
                </a:lnTo>
                <a:lnTo>
                  <a:pt x="9615" y="69240"/>
                </a:lnTo>
                <a:lnTo>
                  <a:pt x="9703" y="69152"/>
                </a:lnTo>
                <a:lnTo>
                  <a:pt x="9779" y="69051"/>
                </a:lnTo>
                <a:lnTo>
                  <a:pt x="9842" y="68937"/>
                </a:lnTo>
                <a:lnTo>
                  <a:pt x="9880" y="68798"/>
                </a:lnTo>
                <a:lnTo>
                  <a:pt x="9905" y="68634"/>
                </a:lnTo>
                <a:lnTo>
                  <a:pt x="9893" y="68457"/>
                </a:lnTo>
                <a:lnTo>
                  <a:pt x="9880" y="68343"/>
                </a:lnTo>
                <a:lnTo>
                  <a:pt x="9855" y="68242"/>
                </a:lnTo>
                <a:lnTo>
                  <a:pt x="9817" y="68141"/>
                </a:lnTo>
                <a:lnTo>
                  <a:pt x="9779" y="68028"/>
                </a:lnTo>
                <a:lnTo>
                  <a:pt x="9665" y="67826"/>
                </a:lnTo>
                <a:lnTo>
                  <a:pt x="9526" y="67623"/>
                </a:lnTo>
                <a:lnTo>
                  <a:pt x="9375" y="67421"/>
                </a:lnTo>
                <a:lnTo>
                  <a:pt x="9211" y="67219"/>
                </a:lnTo>
                <a:lnTo>
                  <a:pt x="8882" y="66828"/>
                </a:lnTo>
                <a:lnTo>
                  <a:pt x="8465" y="66348"/>
                </a:lnTo>
                <a:lnTo>
                  <a:pt x="8048" y="65868"/>
                </a:lnTo>
                <a:lnTo>
                  <a:pt x="7202" y="64920"/>
                </a:lnTo>
                <a:lnTo>
                  <a:pt x="6343" y="63973"/>
                </a:lnTo>
                <a:lnTo>
                  <a:pt x="5926" y="63493"/>
                </a:lnTo>
                <a:lnTo>
                  <a:pt x="5521" y="63013"/>
                </a:lnTo>
                <a:lnTo>
                  <a:pt x="5420" y="62874"/>
                </a:lnTo>
                <a:lnTo>
                  <a:pt x="5319" y="62697"/>
                </a:lnTo>
                <a:lnTo>
                  <a:pt x="5231" y="62520"/>
                </a:lnTo>
                <a:lnTo>
                  <a:pt x="5168" y="62330"/>
                </a:lnTo>
                <a:lnTo>
                  <a:pt x="5117" y="62141"/>
                </a:lnTo>
                <a:lnTo>
                  <a:pt x="5079" y="61951"/>
                </a:lnTo>
                <a:lnTo>
                  <a:pt x="5079" y="61775"/>
                </a:lnTo>
                <a:lnTo>
                  <a:pt x="5079" y="61699"/>
                </a:lnTo>
                <a:lnTo>
                  <a:pt x="5105" y="61610"/>
                </a:lnTo>
                <a:lnTo>
                  <a:pt x="5660" y="59400"/>
                </a:lnTo>
                <a:lnTo>
                  <a:pt x="6242" y="57189"/>
                </a:lnTo>
                <a:lnTo>
                  <a:pt x="6835" y="54978"/>
                </a:lnTo>
                <a:lnTo>
                  <a:pt x="7442" y="52767"/>
                </a:lnTo>
                <a:lnTo>
                  <a:pt x="7505" y="52603"/>
                </a:lnTo>
                <a:lnTo>
                  <a:pt x="7555" y="52439"/>
                </a:lnTo>
                <a:lnTo>
                  <a:pt x="7707" y="52098"/>
                </a:lnTo>
                <a:lnTo>
                  <a:pt x="8023" y="51454"/>
                </a:lnTo>
                <a:lnTo>
                  <a:pt x="8314" y="50822"/>
                </a:lnTo>
                <a:lnTo>
                  <a:pt x="8629" y="50190"/>
                </a:lnTo>
                <a:lnTo>
                  <a:pt x="8629" y="50190"/>
                </a:lnTo>
                <a:lnTo>
                  <a:pt x="8554" y="50961"/>
                </a:lnTo>
                <a:lnTo>
                  <a:pt x="8478" y="51795"/>
                </a:lnTo>
                <a:lnTo>
                  <a:pt x="8440" y="52224"/>
                </a:lnTo>
                <a:lnTo>
                  <a:pt x="8427" y="52641"/>
                </a:lnTo>
                <a:lnTo>
                  <a:pt x="8427" y="53058"/>
                </a:lnTo>
                <a:lnTo>
                  <a:pt x="8465" y="53462"/>
                </a:lnTo>
                <a:lnTo>
                  <a:pt x="8478" y="53652"/>
                </a:lnTo>
                <a:lnTo>
                  <a:pt x="8516" y="53841"/>
                </a:lnTo>
                <a:lnTo>
                  <a:pt x="8554" y="54018"/>
                </a:lnTo>
                <a:lnTo>
                  <a:pt x="8604" y="54182"/>
                </a:lnTo>
                <a:lnTo>
                  <a:pt x="8655" y="54347"/>
                </a:lnTo>
                <a:lnTo>
                  <a:pt x="8730" y="54498"/>
                </a:lnTo>
                <a:lnTo>
                  <a:pt x="8806" y="54650"/>
                </a:lnTo>
                <a:lnTo>
                  <a:pt x="8895" y="54776"/>
                </a:lnTo>
                <a:lnTo>
                  <a:pt x="8996" y="54890"/>
                </a:lnTo>
                <a:lnTo>
                  <a:pt x="9109" y="55003"/>
                </a:lnTo>
                <a:lnTo>
                  <a:pt x="9236" y="55092"/>
                </a:lnTo>
                <a:lnTo>
                  <a:pt x="9375" y="55168"/>
                </a:lnTo>
                <a:lnTo>
                  <a:pt x="9526" y="55231"/>
                </a:lnTo>
                <a:lnTo>
                  <a:pt x="9703" y="55281"/>
                </a:lnTo>
                <a:lnTo>
                  <a:pt x="9880" y="55319"/>
                </a:lnTo>
                <a:lnTo>
                  <a:pt x="10082" y="55332"/>
                </a:lnTo>
                <a:lnTo>
                  <a:pt x="10196" y="55332"/>
                </a:lnTo>
                <a:lnTo>
                  <a:pt x="10284" y="55319"/>
                </a:lnTo>
                <a:lnTo>
                  <a:pt x="10385" y="55294"/>
                </a:lnTo>
                <a:lnTo>
                  <a:pt x="10474" y="55269"/>
                </a:lnTo>
                <a:lnTo>
                  <a:pt x="10550" y="55231"/>
                </a:lnTo>
                <a:lnTo>
                  <a:pt x="10625" y="55193"/>
                </a:lnTo>
                <a:lnTo>
                  <a:pt x="10689" y="55142"/>
                </a:lnTo>
                <a:lnTo>
                  <a:pt x="10752" y="55079"/>
                </a:lnTo>
                <a:lnTo>
                  <a:pt x="10802" y="55016"/>
                </a:lnTo>
                <a:lnTo>
                  <a:pt x="10853" y="54953"/>
                </a:lnTo>
                <a:lnTo>
                  <a:pt x="10941" y="54801"/>
                </a:lnTo>
                <a:lnTo>
                  <a:pt x="11004" y="54624"/>
                </a:lnTo>
                <a:lnTo>
                  <a:pt x="11055" y="54448"/>
                </a:lnTo>
                <a:lnTo>
                  <a:pt x="11080" y="54245"/>
                </a:lnTo>
                <a:lnTo>
                  <a:pt x="11106" y="54043"/>
                </a:lnTo>
                <a:lnTo>
                  <a:pt x="11106" y="53841"/>
                </a:lnTo>
                <a:lnTo>
                  <a:pt x="11106" y="53639"/>
                </a:lnTo>
                <a:lnTo>
                  <a:pt x="11080" y="53424"/>
                </a:lnTo>
                <a:lnTo>
                  <a:pt x="11055" y="53235"/>
                </a:lnTo>
                <a:lnTo>
                  <a:pt x="10992" y="52869"/>
                </a:lnTo>
                <a:lnTo>
                  <a:pt x="10878" y="52388"/>
                </a:lnTo>
                <a:lnTo>
                  <a:pt x="10764" y="51921"/>
                </a:lnTo>
                <a:lnTo>
                  <a:pt x="10486" y="50974"/>
                </a:lnTo>
                <a:lnTo>
                  <a:pt x="10360" y="50506"/>
                </a:lnTo>
                <a:lnTo>
                  <a:pt x="10234" y="50026"/>
                </a:lnTo>
                <a:lnTo>
                  <a:pt x="10120" y="49559"/>
                </a:lnTo>
                <a:lnTo>
                  <a:pt x="10019" y="49079"/>
                </a:lnTo>
                <a:lnTo>
                  <a:pt x="9981" y="48813"/>
                </a:lnTo>
                <a:lnTo>
                  <a:pt x="9956" y="48536"/>
                </a:lnTo>
                <a:lnTo>
                  <a:pt x="9943" y="48258"/>
                </a:lnTo>
                <a:lnTo>
                  <a:pt x="9956" y="47980"/>
                </a:lnTo>
                <a:lnTo>
                  <a:pt x="9969" y="47702"/>
                </a:lnTo>
                <a:lnTo>
                  <a:pt x="10019" y="47437"/>
                </a:lnTo>
                <a:lnTo>
                  <a:pt x="10082" y="47171"/>
                </a:lnTo>
                <a:lnTo>
                  <a:pt x="10158" y="46919"/>
                </a:lnTo>
                <a:lnTo>
                  <a:pt x="10385" y="46375"/>
                </a:lnTo>
                <a:lnTo>
                  <a:pt x="10613" y="45832"/>
                </a:lnTo>
                <a:lnTo>
                  <a:pt x="10866" y="45289"/>
                </a:lnTo>
                <a:lnTo>
                  <a:pt x="11118" y="44758"/>
                </a:lnTo>
                <a:lnTo>
                  <a:pt x="11649" y="43697"/>
                </a:lnTo>
                <a:lnTo>
                  <a:pt x="12167" y="42623"/>
                </a:lnTo>
                <a:lnTo>
                  <a:pt x="12280" y="42396"/>
                </a:lnTo>
                <a:lnTo>
                  <a:pt x="12331" y="42282"/>
                </a:lnTo>
                <a:lnTo>
                  <a:pt x="12394" y="42169"/>
                </a:lnTo>
                <a:lnTo>
                  <a:pt x="12457" y="42093"/>
                </a:lnTo>
                <a:lnTo>
                  <a:pt x="12521" y="42017"/>
                </a:lnTo>
                <a:lnTo>
                  <a:pt x="12647" y="41891"/>
                </a:lnTo>
                <a:lnTo>
                  <a:pt x="12634" y="42131"/>
                </a:lnTo>
                <a:lnTo>
                  <a:pt x="12609" y="42371"/>
                </a:lnTo>
                <a:lnTo>
                  <a:pt x="12571" y="42623"/>
                </a:lnTo>
                <a:lnTo>
                  <a:pt x="12521" y="42863"/>
                </a:lnTo>
                <a:lnTo>
                  <a:pt x="12419" y="43369"/>
                </a:lnTo>
                <a:lnTo>
                  <a:pt x="12331" y="43861"/>
                </a:lnTo>
                <a:lnTo>
                  <a:pt x="12306" y="44101"/>
                </a:lnTo>
                <a:lnTo>
                  <a:pt x="12280" y="44342"/>
                </a:lnTo>
                <a:lnTo>
                  <a:pt x="12280" y="44569"/>
                </a:lnTo>
                <a:lnTo>
                  <a:pt x="12293" y="44784"/>
                </a:lnTo>
                <a:lnTo>
                  <a:pt x="12331" y="44986"/>
                </a:lnTo>
                <a:lnTo>
                  <a:pt x="12369" y="45087"/>
                </a:lnTo>
                <a:lnTo>
                  <a:pt x="12407" y="45188"/>
                </a:lnTo>
                <a:lnTo>
                  <a:pt x="12457" y="45276"/>
                </a:lnTo>
                <a:lnTo>
                  <a:pt x="12508" y="45377"/>
                </a:lnTo>
                <a:lnTo>
                  <a:pt x="12571" y="45453"/>
                </a:lnTo>
                <a:lnTo>
                  <a:pt x="12647" y="45542"/>
                </a:lnTo>
                <a:lnTo>
                  <a:pt x="12710" y="45605"/>
                </a:lnTo>
                <a:lnTo>
                  <a:pt x="12786" y="45668"/>
                </a:lnTo>
                <a:lnTo>
                  <a:pt x="12862" y="45718"/>
                </a:lnTo>
                <a:lnTo>
                  <a:pt x="12937" y="45744"/>
                </a:lnTo>
                <a:lnTo>
                  <a:pt x="13013" y="45769"/>
                </a:lnTo>
                <a:lnTo>
                  <a:pt x="13089" y="45794"/>
                </a:lnTo>
                <a:lnTo>
                  <a:pt x="13228" y="45794"/>
                </a:lnTo>
                <a:lnTo>
                  <a:pt x="13304" y="45769"/>
                </a:lnTo>
                <a:lnTo>
                  <a:pt x="13380" y="45756"/>
                </a:lnTo>
                <a:lnTo>
                  <a:pt x="13455" y="45718"/>
                </a:lnTo>
                <a:lnTo>
                  <a:pt x="13519" y="45681"/>
                </a:lnTo>
                <a:lnTo>
                  <a:pt x="13658" y="45580"/>
                </a:lnTo>
                <a:lnTo>
                  <a:pt x="13797" y="45466"/>
                </a:lnTo>
                <a:lnTo>
                  <a:pt x="13910" y="45314"/>
                </a:lnTo>
                <a:lnTo>
                  <a:pt x="14024" y="45150"/>
                </a:lnTo>
                <a:lnTo>
                  <a:pt x="14125" y="44961"/>
                </a:lnTo>
                <a:lnTo>
                  <a:pt x="14213" y="44758"/>
                </a:lnTo>
                <a:lnTo>
                  <a:pt x="14277" y="44556"/>
                </a:lnTo>
                <a:lnTo>
                  <a:pt x="14327" y="44329"/>
                </a:lnTo>
                <a:lnTo>
                  <a:pt x="14365" y="44114"/>
                </a:lnTo>
                <a:lnTo>
                  <a:pt x="14378" y="43887"/>
                </a:lnTo>
                <a:lnTo>
                  <a:pt x="14365" y="43318"/>
                </a:lnTo>
                <a:lnTo>
                  <a:pt x="14340" y="42750"/>
                </a:lnTo>
                <a:lnTo>
                  <a:pt x="14314" y="42169"/>
                </a:lnTo>
                <a:lnTo>
                  <a:pt x="14264" y="41600"/>
                </a:lnTo>
                <a:lnTo>
                  <a:pt x="14176" y="40451"/>
                </a:lnTo>
                <a:lnTo>
                  <a:pt x="14125" y="39870"/>
                </a:lnTo>
                <a:lnTo>
                  <a:pt x="14087" y="39301"/>
                </a:lnTo>
                <a:lnTo>
                  <a:pt x="14087" y="38998"/>
                </a:lnTo>
                <a:lnTo>
                  <a:pt x="14100" y="38707"/>
                </a:lnTo>
                <a:lnTo>
                  <a:pt x="14150" y="38101"/>
                </a:lnTo>
                <a:lnTo>
                  <a:pt x="14289" y="38126"/>
                </a:lnTo>
                <a:lnTo>
                  <a:pt x="16121" y="43179"/>
                </a:lnTo>
                <a:lnTo>
                  <a:pt x="16083" y="43381"/>
                </a:lnTo>
                <a:lnTo>
                  <a:pt x="16033" y="43596"/>
                </a:lnTo>
                <a:lnTo>
                  <a:pt x="15957" y="43811"/>
                </a:lnTo>
                <a:lnTo>
                  <a:pt x="15868" y="44026"/>
                </a:lnTo>
                <a:lnTo>
                  <a:pt x="15767" y="44253"/>
                </a:lnTo>
                <a:lnTo>
                  <a:pt x="15654" y="44480"/>
                </a:lnTo>
                <a:lnTo>
                  <a:pt x="15401" y="44935"/>
                </a:lnTo>
                <a:lnTo>
                  <a:pt x="15123" y="45403"/>
                </a:lnTo>
                <a:lnTo>
                  <a:pt x="14820" y="45883"/>
                </a:lnTo>
                <a:lnTo>
                  <a:pt x="14529" y="46350"/>
                </a:lnTo>
                <a:lnTo>
                  <a:pt x="14239" y="46818"/>
                </a:lnTo>
                <a:lnTo>
                  <a:pt x="13986" y="47272"/>
                </a:lnTo>
                <a:lnTo>
                  <a:pt x="13885" y="47500"/>
                </a:lnTo>
                <a:lnTo>
                  <a:pt x="13784" y="47714"/>
                </a:lnTo>
                <a:lnTo>
                  <a:pt x="13695" y="47929"/>
                </a:lnTo>
                <a:lnTo>
                  <a:pt x="13632" y="48131"/>
                </a:lnTo>
                <a:lnTo>
                  <a:pt x="13582" y="48333"/>
                </a:lnTo>
                <a:lnTo>
                  <a:pt x="13544" y="48536"/>
                </a:lnTo>
                <a:lnTo>
                  <a:pt x="13531" y="48725"/>
                </a:lnTo>
                <a:lnTo>
                  <a:pt x="13544" y="48902"/>
                </a:lnTo>
                <a:lnTo>
                  <a:pt x="13582" y="49079"/>
                </a:lnTo>
                <a:lnTo>
                  <a:pt x="13645" y="49230"/>
                </a:lnTo>
                <a:lnTo>
                  <a:pt x="13695" y="49319"/>
                </a:lnTo>
                <a:lnTo>
                  <a:pt x="13746" y="49395"/>
                </a:lnTo>
                <a:lnTo>
                  <a:pt x="13797" y="49458"/>
                </a:lnTo>
                <a:lnTo>
                  <a:pt x="13860" y="49534"/>
                </a:lnTo>
                <a:lnTo>
                  <a:pt x="14011" y="49672"/>
                </a:lnTo>
                <a:lnTo>
                  <a:pt x="14201" y="49786"/>
                </a:lnTo>
                <a:lnTo>
                  <a:pt x="14327" y="49849"/>
                </a:lnTo>
                <a:lnTo>
                  <a:pt x="14453" y="49900"/>
                </a:lnTo>
                <a:lnTo>
                  <a:pt x="14567" y="49938"/>
                </a:lnTo>
                <a:lnTo>
                  <a:pt x="14668" y="49950"/>
                </a:lnTo>
                <a:lnTo>
                  <a:pt x="14769" y="49963"/>
                </a:lnTo>
                <a:lnTo>
                  <a:pt x="14870" y="49950"/>
                </a:lnTo>
                <a:lnTo>
                  <a:pt x="14959" y="49938"/>
                </a:lnTo>
                <a:lnTo>
                  <a:pt x="15047" y="49900"/>
                </a:lnTo>
                <a:lnTo>
                  <a:pt x="15136" y="49862"/>
                </a:lnTo>
                <a:lnTo>
                  <a:pt x="15211" y="49811"/>
                </a:lnTo>
                <a:lnTo>
                  <a:pt x="15275" y="49748"/>
                </a:lnTo>
                <a:lnTo>
                  <a:pt x="15350" y="49685"/>
                </a:lnTo>
                <a:lnTo>
                  <a:pt x="15477" y="49534"/>
                </a:lnTo>
                <a:lnTo>
                  <a:pt x="15590" y="49344"/>
                </a:lnTo>
                <a:lnTo>
                  <a:pt x="15692" y="49142"/>
                </a:lnTo>
                <a:lnTo>
                  <a:pt x="15780" y="48927"/>
                </a:lnTo>
                <a:lnTo>
                  <a:pt x="15868" y="48712"/>
                </a:lnTo>
                <a:lnTo>
                  <a:pt x="15944" y="48485"/>
                </a:lnTo>
                <a:lnTo>
                  <a:pt x="16083" y="48056"/>
                </a:lnTo>
                <a:lnTo>
                  <a:pt x="16146" y="47866"/>
                </a:lnTo>
                <a:lnTo>
                  <a:pt x="16210" y="47702"/>
                </a:lnTo>
                <a:lnTo>
                  <a:pt x="16349" y="47348"/>
                </a:lnTo>
                <a:lnTo>
                  <a:pt x="16475" y="46982"/>
                </a:lnTo>
                <a:lnTo>
                  <a:pt x="16576" y="46603"/>
                </a:lnTo>
                <a:lnTo>
                  <a:pt x="16664" y="46224"/>
                </a:lnTo>
                <a:lnTo>
                  <a:pt x="16829" y="45428"/>
                </a:lnTo>
                <a:lnTo>
                  <a:pt x="16917" y="45036"/>
                </a:lnTo>
                <a:lnTo>
                  <a:pt x="17018" y="44619"/>
                </a:lnTo>
                <a:lnTo>
                  <a:pt x="17182" y="44847"/>
                </a:lnTo>
                <a:lnTo>
                  <a:pt x="17296" y="45024"/>
                </a:lnTo>
                <a:lnTo>
                  <a:pt x="17536" y="45441"/>
                </a:lnTo>
                <a:lnTo>
                  <a:pt x="17751" y="45857"/>
                </a:lnTo>
                <a:lnTo>
                  <a:pt x="17966" y="46274"/>
                </a:lnTo>
                <a:lnTo>
                  <a:pt x="18168" y="46691"/>
                </a:lnTo>
                <a:lnTo>
                  <a:pt x="18357" y="47121"/>
                </a:lnTo>
                <a:lnTo>
                  <a:pt x="18534" y="47550"/>
                </a:lnTo>
                <a:lnTo>
                  <a:pt x="18711" y="47992"/>
                </a:lnTo>
                <a:lnTo>
                  <a:pt x="18875" y="48422"/>
                </a:lnTo>
                <a:lnTo>
                  <a:pt x="19027" y="48864"/>
                </a:lnTo>
                <a:lnTo>
                  <a:pt x="19166" y="49319"/>
                </a:lnTo>
                <a:lnTo>
                  <a:pt x="19305" y="49761"/>
                </a:lnTo>
                <a:lnTo>
                  <a:pt x="19431" y="50216"/>
                </a:lnTo>
                <a:lnTo>
                  <a:pt x="19557" y="50670"/>
                </a:lnTo>
                <a:lnTo>
                  <a:pt x="19671" y="51125"/>
                </a:lnTo>
                <a:lnTo>
                  <a:pt x="19873" y="52047"/>
                </a:lnTo>
                <a:lnTo>
                  <a:pt x="19924" y="52363"/>
                </a:lnTo>
                <a:lnTo>
                  <a:pt x="19949" y="52654"/>
                </a:lnTo>
                <a:lnTo>
                  <a:pt x="19949" y="52793"/>
                </a:lnTo>
                <a:lnTo>
                  <a:pt x="19936" y="52919"/>
                </a:lnTo>
                <a:lnTo>
                  <a:pt x="19911" y="53058"/>
                </a:lnTo>
                <a:lnTo>
                  <a:pt x="19886" y="53172"/>
                </a:lnTo>
                <a:lnTo>
                  <a:pt x="19861" y="53298"/>
                </a:lnTo>
                <a:lnTo>
                  <a:pt x="19810" y="53424"/>
                </a:lnTo>
                <a:lnTo>
                  <a:pt x="19760" y="53538"/>
                </a:lnTo>
                <a:lnTo>
                  <a:pt x="19696" y="53652"/>
                </a:lnTo>
                <a:lnTo>
                  <a:pt x="19621" y="53765"/>
                </a:lnTo>
                <a:lnTo>
                  <a:pt x="19545" y="53879"/>
                </a:lnTo>
                <a:lnTo>
                  <a:pt x="19456" y="53993"/>
                </a:lnTo>
                <a:lnTo>
                  <a:pt x="19355" y="54107"/>
                </a:lnTo>
                <a:lnTo>
                  <a:pt x="18938" y="54536"/>
                </a:lnTo>
                <a:lnTo>
                  <a:pt x="18534" y="54978"/>
                </a:lnTo>
                <a:lnTo>
                  <a:pt x="18155" y="55433"/>
                </a:lnTo>
                <a:lnTo>
                  <a:pt x="17966" y="55660"/>
                </a:lnTo>
                <a:lnTo>
                  <a:pt x="17789" y="55900"/>
                </a:lnTo>
                <a:lnTo>
                  <a:pt x="17498" y="56292"/>
                </a:lnTo>
                <a:lnTo>
                  <a:pt x="17170" y="56709"/>
                </a:lnTo>
                <a:lnTo>
                  <a:pt x="17018" y="56936"/>
                </a:lnTo>
                <a:lnTo>
                  <a:pt x="16866" y="57164"/>
                </a:lnTo>
                <a:lnTo>
                  <a:pt x="16728" y="57391"/>
                </a:lnTo>
                <a:lnTo>
                  <a:pt x="16601" y="57618"/>
                </a:lnTo>
                <a:lnTo>
                  <a:pt x="16500" y="57858"/>
                </a:lnTo>
                <a:lnTo>
                  <a:pt x="16437" y="58086"/>
                </a:lnTo>
                <a:lnTo>
                  <a:pt x="16412" y="58199"/>
                </a:lnTo>
                <a:lnTo>
                  <a:pt x="16386" y="58313"/>
                </a:lnTo>
                <a:lnTo>
                  <a:pt x="16386" y="58427"/>
                </a:lnTo>
                <a:lnTo>
                  <a:pt x="16386" y="58528"/>
                </a:lnTo>
                <a:lnTo>
                  <a:pt x="16399" y="58642"/>
                </a:lnTo>
                <a:lnTo>
                  <a:pt x="16424" y="58743"/>
                </a:lnTo>
                <a:lnTo>
                  <a:pt x="16462" y="58844"/>
                </a:lnTo>
                <a:lnTo>
                  <a:pt x="16513" y="58945"/>
                </a:lnTo>
                <a:lnTo>
                  <a:pt x="16576" y="59046"/>
                </a:lnTo>
                <a:lnTo>
                  <a:pt x="16652" y="59147"/>
                </a:lnTo>
                <a:lnTo>
                  <a:pt x="16740" y="59235"/>
                </a:lnTo>
                <a:lnTo>
                  <a:pt x="16841" y="59324"/>
                </a:lnTo>
                <a:lnTo>
                  <a:pt x="16942" y="59400"/>
                </a:lnTo>
                <a:lnTo>
                  <a:pt x="17031" y="59463"/>
                </a:lnTo>
                <a:lnTo>
                  <a:pt x="17132" y="59501"/>
                </a:lnTo>
                <a:lnTo>
                  <a:pt x="17233" y="59526"/>
                </a:lnTo>
                <a:lnTo>
                  <a:pt x="17321" y="59551"/>
                </a:lnTo>
                <a:lnTo>
                  <a:pt x="17410" y="59551"/>
                </a:lnTo>
                <a:lnTo>
                  <a:pt x="17498" y="59539"/>
                </a:lnTo>
                <a:lnTo>
                  <a:pt x="17587" y="59526"/>
                </a:lnTo>
                <a:lnTo>
                  <a:pt x="17662" y="59488"/>
                </a:lnTo>
                <a:lnTo>
                  <a:pt x="17751" y="59450"/>
                </a:lnTo>
                <a:lnTo>
                  <a:pt x="17827" y="59400"/>
                </a:lnTo>
                <a:lnTo>
                  <a:pt x="17902" y="59349"/>
                </a:lnTo>
                <a:lnTo>
                  <a:pt x="18054" y="59210"/>
                </a:lnTo>
                <a:lnTo>
                  <a:pt x="18206" y="59046"/>
                </a:lnTo>
                <a:lnTo>
                  <a:pt x="18345" y="58869"/>
                </a:lnTo>
                <a:lnTo>
                  <a:pt x="18471" y="58667"/>
                </a:lnTo>
                <a:lnTo>
                  <a:pt x="18597" y="58465"/>
                </a:lnTo>
                <a:lnTo>
                  <a:pt x="18711" y="58250"/>
                </a:lnTo>
                <a:lnTo>
                  <a:pt x="18938" y="57846"/>
                </a:lnTo>
                <a:lnTo>
                  <a:pt x="19128" y="57479"/>
                </a:lnTo>
                <a:lnTo>
                  <a:pt x="19317" y="57138"/>
                </a:lnTo>
                <a:lnTo>
                  <a:pt x="19482" y="56785"/>
                </a:lnTo>
                <a:lnTo>
                  <a:pt x="19646" y="56418"/>
                </a:lnTo>
                <a:lnTo>
                  <a:pt x="19797" y="56052"/>
                </a:lnTo>
                <a:lnTo>
                  <a:pt x="20113" y="55269"/>
                </a:lnTo>
                <a:lnTo>
                  <a:pt x="20442" y="54460"/>
                </a:lnTo>
                <a:lnTo>
                  <a:pt x="20505" y="55395"/>
                </a:lnTo>
                <a:lnTo>
                  <a:pt x="20568" y="56292"/>
                </a:lnTo>
                <a:lnTo>
                  <a:pt x="20606" y="57164"/>
                </a:lnTo>
                <a:lnTo>
                  <a:pt x="20619" y="57593"/>
                </a:lnTo>
                <a:lnTo>
                  <a:pt x="20631" y="58010"/>
                </a:lnTo>
                <a:lnTo>
                  <a:pt x="20619" y="58793"/>
                </a:lnTo>
                <a:lnTo>
                  <a:pt x="20593" y="59513"/>
                </a:lnTo>
                <a:lnTo>
                  <a:pt x="20543" y="60233"/>
                </a:lnTo>
                <a:lnTo>
                  <a:pt x="20505" y="61029"/>
                </a:lnTo>
                <a:lnTo>
                  <a:pt x="20202" y="61054"/>
                </a:lnTo>
                <a:lnTo>
                  <a:pt x="19886" y="61067"/>
                </a:lnTo>
                <a:lnTo>
                  <a:pt x="19229" y="61092"/>
                </a:lnTo>
                <a:lnTo>
                  <a:pt x="18888" y="61118"/>
                </a:lnTo>
                <a:lnTo>
                  <a:pt x="18559" y="61143"/>
                </a:lnTo>
                <a:lnTo>
                  <a:pt x="18231" y="61181"/>
                </a:lnTo>
                <a:lnTo>
                  <a:pt x="17915" y="61231"/>
                </a:lnTo>
                <a:lnTo>
                  <a:pt x="17612" y="61307"/>
                </a:lnTo>
                <a:lnTo>
                  <a:pt x="17473" y="61345"/>
                </a:lnTo>
                <a:lnTo>
                  <a:pt x="17347" y="61396"/>
                </a:lnTo>
                <a:lnTo>
                  <a:pt x="17220" y="61459"/>
                </a:lnTo>
                <a:lnTo>
                  <a:pt x="17107" y="61535"/>
                </a:lnTo>
                <a:lnTo>
                  <a:pt x="16993" y="61610"/>
                </a:lnTo>
                <a:lnTo>
                  <a:pt x="16892" y="61686"/>
                </a:lnTo>
                <a:lnTo>
                  <a:pt x="16803" y="61787"/>
                </a:lnTo>
                <a:lnTo>
                  <a:pt x="16728" y="61888"/>
                </a:lnTo>
                <a:lnTo>
                  <a:pt x="16664" y="62002"/>
                </a:lnTo>
                <a:lnTo>
                  <a:pt x="16601" y="62141"/>
                </a:lnTo>
                <a:lnTo>
                  <a:pt x="16563" y="62280"/>
                </a:lnTo>
                <a:lnTo>
                  <a:pt x="16525" y="62431"/>
                </a:lnTo>
                <a:lnTo>
                  <a:pt x="16513" y="62596"/>
                </a:lnTo>
                <a:lnTo>
                  <a:pt x="16513" y="62773"/>
                </a:lnTo>
                <a:lnTo>
                  <a:pt x="16513" y="62874"/>
                </a:lnTo>
                <a:lnTo>
                  <a:pt x="16538" y="62987"/>
                </a:lnTo>
                <a:lnTo>
                  <a:pt x="16563" y="63101"/>
                </a:lnTo>
                <a:lnTo>
                  <a:pt x="16601" y="63215"/>
                </a:lnTo>
                <a:lnTo>
                  <a:pt x="16652" y="63328"/>
                </a:lnTo>
                <a:lnTo>
                  <a:pt x="16728" y="63429"/>
                </a:lnTo>
                <a:lnTo>
                  <a:pt x="16829" y="63518"/>
                </a:lnTo>
                <a:lnTo>
                  <a:pt x="16942" y="63581"/>
                </a:lnTo>
                <a:lnTo>
                  <a:pt x="17043" y="63632"/>
                </a:lnTo>
                <a:lnTo>
                  <a:pt x="17144" y="63657"/>
                </a:lnTo>
                <a:lnTo>
                  <a:pt x="17245" y="63669"/>
                </a:lnTo>
                <a:lnTo>
                  <a:pt x="17347" y="63669"/>
                </a:lnTo>
                <a:lnTo>
                  <a:pt x="17448" y="63657"/>
                </a:lnTo>
                <a:lnTo>
                  <a:pt x="17549" y="63644"/>
                </a:lnTo>
                <a:lnTo>
                  <a:pt x="17763" y="63581"/>
                </a:lnTo>
                <a:lnTo>
                  <a:pt x="17978" y="63505"/>
                </a:lnTo>
                <a:lnTo>
                  <a:pt x="18193" y="63429"/>
                </a:lnTo>
                <a:lnTo>
                  <a:pt x="18408" y="63366"/>
                </a:lnTo>
                <a:lnTo>
                  <a:pt x="18623" y="63316"/>
                </a:lnTo>
                <a:lnTo>
                  <a:pt x="18383" y="63581"/>
                </a:lnTo>
                <a:lnTo>
                  <a:pt x="18168" y="63834"/>
                </a:lnTo>
                <a:lnTo>
                  <a:pt x="17966" y="64074"/>
                </a:lnTo>
                <a:lnTo>
                  <a:pt x="17789" y="64301"/>
                </a:lnTo>
                <a:lnTo>
                  <a:pt x="17637" y="64528"/>
                </a:lnTo>
                <a:lnTo>
                  <a:pt x="17511" y="64731"/>
                </a:lnTo>
                <a:lnTo>
                  <a:pt x="17410" y="64933"/>
                </a:lnTo>
                <a:lnTo>
                  <a:pt x="17334" y="65110"/>
                </a:lnTo>
                <a:lnTo>
                  <a:pt x="17283" y="65286"/>
                </a:lnTo>
                <a:lnTo>
                  <a:pt x="17271" y="65451"/>
                </a:lnTo>
                <a:lnTo>
                  <a:pt x="17271" y="65526"/>
                </a:lnTo>
                <a:lnTo>
                  <a:pt x="17283" y="65602"/>
                </a:lnTo>
                <a:lnTo>
                  <a:pt x="17296" y="65678"/>
                </a:lnTo>
                <a:lnTo>
                  <a:pt x="17321" y="65754"/>
                </a:lnTo>
                <a:lnTo>
                  <a:pt x="17359" y="65817"/>
                </a:lnTo>
                <a:lnTo>
                  <a:pt x="17397" y="65880"/>
                </a:lnTo>
                <a:lnTo>
                  <a:pt x="17448" y="65943"/>
                </a:lnTo>
                <a:lnTo>
                  <a:pt x="17511" y="66006"/>
                </a:lnTo>
                <a:lnTo>
                  <a:pt x="17650" y="66120"/>
                </a:lnTo>
                <a:lnTo>
                  <a:pt x="17827" y="66221"/>
                </a:lnTo>
                <a:lnTo>
                  <a:pt x="17915" y="66259"/>
                </a:lnTo>
                <a:lnTo>
                  <a:pt x="18004" y="66297"/>
                </a:lnTo>
                <a:lnTo>
                  <a:pt x="18079" y="66310"/>
                </a:lnTo>
                <a:lnTo>
                  <a:pt x="18168" y="66322"/>
                </a:lnTo>
                <a:lnTo>
                  <a:pt x="18244" y="66322"/>
                </a:lnTo>
                <a:lnTo>
                  <a:pt x="18319" y="66310"/>
                </a:lnTo>
                <a:lnTo>
                  <a:pt x="18383" y="66297"/>
                </a:lnTo>
                <a:lnTo>
                  <a:pt x="18458" y="66259"/>
                </a:lnTo>
                <a:lnTo>
                  <a:pt x="18585" y="66183"/>
                </a:lnTo>
                <a:lnTo>
                  <a:pt x="18711" y="66082"/>
                </a:lnTo>
                <a:lnTo>
                  <a:pt x="18825" y="65956"/>
                </a:lnTo>
                <a:lnTo>
                  <a:pt x="18938" y="65817"/>
                </a:lnTo>
                <a:lnTo>
                  <a:pt x="19039" y="65665"/>
                </a:lnTo>
                <a:lnTo>
                  <a:pt x="19141" y="65501"/>
                </a:lnTo>
                <a:lnTo>
                  <a:pt x="19343" y="65160"/>
                </a:lnTo>
                <a:lnTo>
                  <a:pt x="19444" y="64996"/>
                </a:lnTo>
                <a:lnTo>
                  <a:pt x="19545" y="64844"/>
                </a:lnTo>
                <a:lnTo>
                  <a:pt x="19659" y="64693"/>
                </a:lnTo>
                <a:lnTo>
                  <a:pt x="19772" y="64579"/>
                </a:lnTo>
                <a:lnTo>
                  <a:pt x="19760" y="64541"/>
                </a:lnTo>
                <a:lnTo>
                  <a:pt x="19810" y="64503"/>
                </a:lnTo>
                <a:lnTo>
                  <a:pt x="19785" y="64554"/>
                </a:lnTo>
                <a:lnTo>
                  <a:pt x="19772" y="64579"/>
                </a:lnTo>
                <a:lnTo>
                  <a:pt x="20164" y="66562"/>
                </a:lnTo>
                <a:lnTo>
                  <a:pt x="20202" y="66651"/>
                </a:lnTo>
                <a:lnTo>
                  <a:pt x="20265" y="66727"/>
                </a:lnTo>
                <a:lnTo>
                  <a:pt x="20315" y="66802"/>
                </a:lnTo>
                <a:lnTo>
                  <a:pt x="20391" y="66878"/>
                </a:lnTo>
                <a:lnTo>
                  <a:pt x="20454" y="66941"/>
                </a:lnTo>
                <a:lnTo>
                  <a:pt x="20543" y="66992"/>
                </a:lnTo>
                <a:lnTo>
                  <a:pt x="20619" y="67030"/>
                </a:lnTo>
                <a:lnTo>
                  <a:pt x="20720" y="67055"/>
                </a:lnTo>
                <a:lnTo>
                  <a:pt x="20909" y="67055"/>
                </a:lnTo>
                <a:lnTo>
                  <a:pt x="21023" y="67017"/>
                </a:lnTo>
                <a:lnTo>
                  <a:pt x="21137" y="66967"/>
                </a:lnTo>
                <a:lnTo>
                  <a:pt x="21250" y="66903"/>
                </a:lnTo>
                <a:lnTo>
                  <a:pt x="21377" y="66802"/>
                </a:lnTo>
                <a:lnTo>
                  <a:pt x="21503" y="66676"/>
                </a:lnTo>
                <a:lnTo>
                  <a:pt x="21629" y="66524"/>
                </a:lnTo>
                <a:lnTo>
                  <a:pt x="21718" y="66398"/>
                </a:lnTo>
                <a:lnTo>
                  <a:pt x="21768" y="66259"/>
                </a:lnTo>
                <a:lnTo>
                  <a:pt x="21806" y="66120"/>
                </a:lnTo>
                <a:lnTo>
                  <a:pt x="21819" y="65981"/>
                </a:lnTo>
                <a:lnTo>
                  <a:pt x="21819" y="65842"/>
                </a:lnTo>
                <a:lnTo>
                  <a:pt x="21806" y="65691"/>
                </a:lnTo>
                <a:lnTo>
                  <a:pt x="21781" y="65552"/>
                </a:lnTo>
                <a:lnTo>
                  <a:pt x="21756" y="65400"/>
                </a:lnTo>
                <a:lnTo>
                  <a:pt x="21693" y="65110"/>
                </a:lnTo>
                <a:lnTo>
                  <a:pt x="21629" y="64832"/>
                </a:lnTo>
                <a:lnTo>
                  <a:pt x="21617" y="64693"/>
                </a:lnTo>
                <a:lnTo>
                  <a:pt x="21604" y="64554"/>
                </a:lnTo>
                <a:lnTo>
                  <a:pt x="21617" y="64427"/>
                </a:lnTo>
                <a:lnTo>
                  <a:pt x="21642" y="64301"/>
                </a:lnTo>
                <a:lnTo>
                  <a:pt x="21743" y="64364"/>
                </a:lnTo>
                <a:lnTo>
                  <a:pt x="21831" y="64440"/>
                </a:lnTo>
                <a:lnTo>
                  <a:pt x="22021" y="64604"/>
                </a:lnTo>
                <a:lnTo>
                  <a:pt x="22223" y="64794"/>
                </a:lnTo>
                <a:lnTo>
                  <a:pt x="22425" y="64983"/>
                </a:lnTo>
                <a:lnTo>
                  <a:pt x="22526" y="65059"/>
                </a:lnTo>
                <a:lnTo>
                  <a:pt x="22640" y="65147"/>
                </a:lnTo>
                <a:lnTo>
                  <a:pt x="22754" y="65211"/>
                </a:lnTo>
                <a:lnTo>
                  <a:pt x="22867" y="65274"/>
                </a:lnTo>
                <a:lnTo>
                  <a:pt x="22981" y="65324"/>
                </a:lnTo>
                <a:lnTo>
                  <a:pt x="23107" y="65350"/>
                </a:lnTo>
                <a:lnTo>
                  <a:pt x="23234" y="65362"/>
                </a:lnTo>
                <a:lnTo>
                  <a:pt x="23360" y="65350"/>
                </a:lnTo>
                <a:lnTo>
                  <a:pt x="23436" y="65324"/>
                </a:lnTo>
                <a:lnTo>
                  <a:pt x="23512" y="65286"/>
                </a:lnTo>
                <a:lnTo>
                  <a:pt x="23600" y="65236"/>
                </a:lnTo>
                <a:lnTo>
                  <a:pt x="23701" y="65173"/>
                </a:lnTo>
                <a:lnTo>
                  <a:pt x="23777" y="65097"/>
                </a:lnTo>
                <a:lnTo>
                  <a:pt x="23853" y="65034"/>
                </a:lnTo>
                <a:lnTo>
                  <a:pt x="23916" y="64958"/>
                </a:lnTo>
                <a:lnTo>
                  <a:pt x="23954" y="64895"/>
                </a:lnTo>
                <a:lnTo>
                  <a:pt x="24017" y="64731"/>
                </a:lnTo>
                <a:lnTo>
                  <a:pt x="24068" y="64566"/>
                </a:lnTo>
                <a:lnTo>
                  <a:pt x="24093" y="64415"/>
                </a:lnTo>
                <a:lnTo>
                  <a:pt x="24106" y="64263"/>
                </a:lnTo>
                <a:lnTo>
                  <a:pt x="24106" y="64112"/>
                </a:lnTo>
                <a:lnTo>
                  <a:pt x="24080" y="63973"/>
                </a:lnTo>
                <a:lnTo>
                  <a:pt x="24055" y="63834"/>
                </a:lnTo>
                <a:lnTo>
                  <a:pt x="24004" y="63695"/>
                </a:lnTo>
                <a:lnTo>
                  <a:pt x="23954" y="63556"/>
                </a:lnTo>
                <a:lnTo>
                  <a:pt x="23878" y="63429"/>
                </a:lnTo>
                <a:lnTo>
                  <a:pt x="23802" y="63303"/>
                </a:lnTo>
                <a:lnTo>
                  <a:pt x="23714" y="63177"/>
                </a:lnTo>
                <a:lnTo>
                  <a:pt x="23613" y="63050"/>
                </a:lnTo>
                <a:lnTo>
                  <a:pt x="23499" y="62937"/>
                </a:lnTo>
                <a:lnTo>
                  <a:pt x="23259" y="62697"/>
                </a:lnTo>
                <a:lnTo>
                  <a:pt x="23006" y="62482"/>
                </a:lnTo>
                <a:lnTo>
                  <a:pt x="22728" y="62255"/>
                </a:lnTo>
                <a:lnTo>
                  <a:pt x="22438" y="62052"/>
                </a:lnTo>
                <a:lnTo>
                  <a:pt x="22135" y="61838"/>
                </a:lnTo>
                <a:lnTo>
                  <a:pt x="21554" y="61433"/>
                </a:lnTo>
                <a:lnTo>
                  <a:pt x="21288" y="61231"/>
                </a:lnTo>
                <a:lnTo>
                  <a:pt x="21036" y="61029"/>
                </a:lnTo>
                <a:lnTo>
                  <a:pt x="21099" y="60625"/>
                </a:lnTo>
                <a:lnTo>
                  <a:pt x="21149" y="60233"/>
                </a:lnTo>
                <a:lnTo>
                  <a:pt x="21200" y="59842"/>
                </a:lnTo>
                <a:lnTo>
                  <a:pt x="21238" y="59437"/>
                </a:lnTo>
                <a:lnTo>
                  <a:pt x="21263" y="59046"/>
                </a:lnTo>
                <a:lnTo>
                  <a:pt x="21276" y="58654"/>
                </a:lnTo>
                <a:lnTo>
                  <a:pt x="21276" y="58263"/>
                </a:lnTo>
                <a:lnTo>
                  <a:pt x="21276" y="57871"/>
                </a:lnTo>
                <a:lnTo>
                  <a:pt x="21263" y="57479"/>
                </a:lnTo>
                <a:lnTo>
                  <a:pt x="21250" y="57100"/>
                </a:lnTo>
                <a:lnTo>
                  <a:pt x="21200" y="56330"/>
                </a:lnTo>
                <a:lnTo>
                  <a:pt x="21111" y="55559"/>
                </a:lnTo>
                <a:lnTo>
                  <a:pt x="21010" y="54801"/>
                </a:lnTo>
                <a:lnTo>
                  <a:pt x="20884" y="54043"/>
                </a:lnTo>
                <a:lnTo>
                  <a:pt x="20745" y="53298"/>
                </a:lnTo>
                <a:lnTo>
                  <a:pt x="20593" y="52553"/>
                </a:lnTo>
                <a:lnTo>
                  <a:pt x="20429" y="51807"/>
                </a:lnTo>
                <a:lnTo>
                  <a:pt x="20075" y="50355"/>
                </a:lnTo>
                <a:lnTo>
                  <a:pt x="19734" y="48915"/>
                </a:lnTo>
                <a:lnTo>
                  <a:pt x="20581" y="49609"/>
                </a:lnTo>
                <a:lnTo>
                  <a:pt x="21478" y="50342"/>
                </a:lnTo>
                <a:lnTo>
                  <a:pt x="22400" y="51075"/>
                </a:lnTo>
                <a:lnTo>
                  <a:pt x="22880" y="51441"/>
                </a:lnTo>
                <a:lnTo>
                  <a:pt x="23360" y="51795"/>
                </a:lnTo>
                <a:lnTo>
                  <a:pt x="23499" y="51871"/>
                </a:lnTo>
                <a:lnTo>
                  <a:pt x="23651" y="51946"/>
                </a:lnTo>
                <a:lnTo>
                  <a:pt x="23828" y="52022"/>
                </a:lnTo>
                <a:lnTo>
                  <a:pt x="24004" y="52073"/>
                </a:lnTo>
                <a:lnTo>
                  <a:pt x="24207" y="52123"/>
                </a:lnTo>
                <a:lnTo>
                  <a:pt x="24396" y="52148"/>
                </a:lnTo>
                <a:lnTo>
                  <a:pt x="24586" y="52161"/>
                </a:lnTo>
                <a:lnTo>
                  <a:pt x="24775" y="52161"/>
                </a:lnTo>
                <a:lnTo>
                  <a:pt x="24952" y="52136"/>
                </a:lnTo>
                <a:lnTo>
                  <a:pt x="25104" y="52085"/>
                </a:lnTo>
                <a:lnTo>
                  <a:pt x="25179" y="52060"/>
                </a:lnTo>
                <a:lnTo>
                  <a:pt x="25243" y="52022"/>
                </a:lnTo>
                <a:lnTo>
                  <a:pt x="25306" y="51972"/>
                </a:lnTo>
                <a:lnTo>
                  <a:pt x="25356" y="51921"/>
                </a:lnTo>
                <a:lnTo>
                  <a:pt x="25394" y="51858"/>
                </a:lnTo>
                <a:lnTo>
                  <a:pt x="25432" y="51795"/>
                </a:lnTo>
                <a:lnTo>
                  <a:pt x="25457" y="51719"/>
                </a:lnTo>
                <a:lnTo>
                  <a:pt x="25470" y="51643"/>
                </a:lnTo>
                <a:lnTo>
                  <a:pt x="25483" y="51555"/>
                </a:lnTo>
                <a:lnTo>
                  <a:pt x="25470" y="51454"/>
                </a:lnTo>
                <a:lnTo>
                  <a:pt x="25457" y="51353"/>
                </a:lnTo>
                <a:lnTo>
                  <a:pt x="25432" y="51239"/>
                </a:lnTo>
                <a:lnTo>
                  <a:pt x="25280" y="50999"/>
                </a:lnTo>
                <a:lnTo>
                  <a:pt x="25116" y="50772"/>
                </a:lnTo>
                <a:lnTo>
                  <a:pt x="24952" y="50557"/>
                </a:lnTo>
                <a:lnTo>
                  <a:pt x="24775" y="50342"/>
                </a:lnTo>
                <a:lnTo>
                  <a:pt x="24598" y="50140"/>
                </a:lnTo>
                <a:lnTo>
                  <a:pt x="24421" y="49950"/>
                </a:lnTo>
                <a:lnTo>
                  <a:pt x="24232" y="49761"/>
                </a:lnTo>
                <a:lnTo>
                  <a:pt x="24030" y="49584"/>
                </a:lnTo>
                <a:lnTo>
                  <a:pt x="23828" y="49407"/>
                </a:lnTo>
                <a:lnTo>
                  <a:pt x="23625" y="49243"/>
                </a:lnTo>
                <a:lnTo>
                  <a:pt x="23196" y="48940"/>
                </a:lnTo>
                <a:lnTo>
                  <a:pt x="22766" y="48637"/>
                </a:lnTo>
                <a:lnTo>
                  <a:pt x="22312" y="48371"/>
                </a:lnTo>
                <a:lnTo>
                  <a:pt x="21857" y="48106"/>
                </a:lnTo>
                <a:lnTo>
                  <a:pt x="21402" y="47853"/>
                </a:lnTo>
                <a:lnTo>
                  <a:pt x="20480" y="47348"/>
                </a:lnTo>
                <a:lnTo>
                  <a:pt x="20025" y="47095"/>
                </a:lnTo>
                <a:lnTo>
                  <a:pt x="19570" y="46843"/>
                </a:lnTo>
                <a:lnTo>
                  <a:pt x="19128" y="46577"/>
                </a:lnTo>
                <a:lnTo>
                  <a:pt x="18698" y="46300"/>
                </a:lnTo>
                <a:lnTo>
                  <a:pt x="18269" y="45516"/>
                </a:lnTo>
                <a:lnTo>
                  <a:pt x="17852" y="44784"/>
                </a:lnTo>
                <a:lnTo>
                  <a:pt x="17372" y="43963"/>
                </a:lnTo>
                <a:lnTo>
                  <a:pt x="16917" y="43116"/>
                </a:lnTo>
                <a:lnTo>
                  <a:pt x="16702" y="42699"/>
                </a:lnTo>
                <a:lnTo>
                  <a:pt x="16487" y="42270"/>
                </a:lnTo>
                <a:lnTo>
                  <a:pt x="16273" y="41840"/>
                </a:lnTo>
                <a:lnTo>
                  <a:pt x="16083" y="41411"/>
                </a:lnTo>
                <a:lnTo>
                  <a:pt x="15894" y="40981"/>
                </a:lnTo>
                <a:lnTo>
                  <a:pt x="15717" y="40539"/>
                </a:lnTo>
                <a:lnTo>
                  <a:pt x="15553" y="40097"/>
                </a:lnTo>
                <a:lnTo>
                  <a:pt x="15401" y="39642"/>
                </a:lnTo>
                <a:lnTo>
                  <a:pt x="15249" y="39187"/>
                </a:lnTo>
                <a:lnTo>
                  <a:pt x="15123" y="38733"/>
                </a:lnTo>
                <a:lnTo>
                  <a:pt x="15022" y="38265"/>
                </a:lnTo>
                <a:lnTo>
                  <a:pt x="14921" y="37785"/>
                </a:lnTo>
                <a:lnTo>
                  <a:pt x="14870" y="37457"/>
                </a:lnTo>
                <a:lnTo>
                  <a:pt x="14845" y="37293"/>
                </a:lnTo>
                <a:lnTo>
                  <a:pt x="14845" y="37116"/>
                </a:lnTo>
                <a:lnTo>
                  <a:pt x="14845" y="36951"/>
                </a:lnTo>
                <a:lnTo>
                  <a:pt x="14858" y="36787"/>
                </a:lnTo>
                <a:lnTo>
                  <a:pt x="14883" y="36623"/>
                </a:lnTo>
                <a:lnTo>
                  <a:pt x="14921" y="36471"/>
                </a:lnTo>
                <a:lnTo>
                  <a:pt x="15603" y="34412"/>
                </a:lnTo>
                <a:lnTo>
                  <a:pt x="16298" y="32391"/>
                </a:lnTo>
                <a:lnTo>
                  <a:pt x="17599" y="28601"/>
                </a:lnTo>
                <a:lnTo>
                  <a:pt x="17940" y="30256"/>
                </a:lnTo>
                <a:lnTo>
                  <a:pt x="18155" y="31204"/>
                </a:lnTo>
                <a:lnTo>
                  <a:pt x="18269" y="31696"/>
                </a:lnTo>
                <a:lnTo>
                  <a:pt x="18395" y="32176"/>
                </a:lnTo>
                <a:lnTo>
                  <a:pt x="18433" y="32303"/>
                </a:lnTo>
                <a:lnTo>
                  <a:pt x="18484" y="32429"/>
                </a:lnTo>
                <a:lnTo>
                  <a:pt x="18547" y="32568"/>
                </a:lnTo>
                <a:lnTo>
                  <a:pt x="18623" y="32694"/>
                </a:lnTo>
                <a:lnTo>
                  <a:pt x="18698" y="32821"/>
                </a:lnTo>
                <a:lnTo>
                  <a:pt x="18787" y="32934"/>
                </a:lnTo>
                <a:lnTo>
                  <a:pt x="18888" y="33035"/>
                </a:lnTo>
                <a:lnTo>
                  <a:pt x="18989" y="33124"/>
                </a:lnTo>
                <a:lnTo>
                  <a:pt x="19103" y="33200"/>
                </a:lnTo>
                <a:lnTo>
                  <a:pt x="19216" y="33250"/>
                </a:lnTo>
                <a:lnTo>
                  <a:pt x="19330" y="33288"/>
                </a:lnTo>
                <a:lnTo>
                  <a:pt x="19456" y="33288"/>
                </a:lnTo>
                <a:lnTo>
                  <a:pt x="19520" y="33275"/>
                </a:lnTo>
                <a:lnTo>
                  <a:pt x="19583" y="33263"/>
                </a:lnTo>
                <a:lnTo>
                  <a:pt x="19646" y="33237"/>
                </a:lnTo>
                <a:lnTo>
                  <a:pt x="19709" y="33200"/>
                </a:lnTo>
                <a:lnTo>
                  <a:pt x="19772" y="33162"/>
                </a:lnTo>
                <a:lnTo>
                  <a:pt x="19835" y="33111"/>
                </a:lnTo>
                <a:lnTo>
                  <a:pt x="19962" y="32972"/>
                </a:lnTo>
                <a:lnTo>
                  <a:pt x="20050" y="32858"/>
                </a:lnTo>
                <a:lnTo>
                  <a:pt x="20113" y="32719"/>
                </a:lnTo>
                <a:lnTo>
                  <a:pt x="20151" y="32568"/>
                </a:lnTo>
                <a:lnTo>
                  <a:pt x="20176" y="32416"/>
                </a:lnTo>
                <a:lnTo>
                  <a:pt x="20202" y="32252"/>
                </a:lnTo>
                <a:lnTo>
                  <a:pt x="20202" y="32088"/>
                </a:lnTo>
                <a:lnTo>
                  <a:pt x="20214" y="31747"/>
                </a:lnTo>
                <a:lnTo>
                  <a:pt x="20214" y="31393"/>
                </a:lnTo>
                <a:lnTo>
                  <a:pt x="20189" y="31052"/>
                </a:lnTo>
                <a:lnTo>
                  <a:pt x="20151" y="30711"/>
                </a:lnTo>
                <a:lnTo>
                  <a:pt x="20101" y="30370"/>
                </a:lnTo>
                <a:lnTo>
                  <a:pt x="20025" y="30041"/>
                </a:lnTo>
                <a:lnTo>
                  <a:pt x="19936" y="29726"/>
                </a:lnTo>
                <a:lnTo>
                  <a:pt x="19835" y="29397"/>
                </a:lnTo>
                <a:lnTo>
                  <a:pt x="19722" y="29081"/>
                </a:lnTo>
                <a:lnTo>
                  <a:pt x="19595" y="28778"/>
                </a:lnTo>
                <a:lnTo>
                  <a:pt x="19456" y="28462"/>
                </a:lnTo>
                <a:lnTo>
                  <a:pt x="19305" y="28159"/>
                </a:lnTo>
                <a:lnTo>
                  <a:pt x="19153" y="27856"/>
                </a:lnTo>
                <a:lnTo>
                  <a:pt x="18989" y="27565"/>
                </a:lnTo>
                <a:lnTo>
                  <a:pt x="18812" y="27262"/>
                </a:lnTo>
                <a:lnTo>
                  <a:pt x="18446" y="26681"/>
                </a:lnTo>
                <a:lnTo>
                  <a:pt x="18370" y="26542"/>
                </a:lnTo>
                <a:lnTo>
                  <a:pt x="18294" y="26391"/>
                </a:lnTo>
                <a:lnTo>
                  <a:pt x="18231" y="26226"/>
                </a:lnTo>
                <a:lnTo>
                  <a:pt x="18180" y="26062"/>
                </a:lnTo>
                <a:lnTo>
                  <a:pt x="18142" y="25898"/>
                </a:lnTo>
                <a:lnTo>
                  <a:pt x="18117" y="25734"/>
                </a:lnTo>
                <a:lnTo>
                  <a:pt x="18117" y="25569"/>
                </a:lnTo>
                <a:lnTo>
                  <a:pt x="18130" y="25405"/>
                </a:lnTo>
                <a:lnTo>
                  <a:pt x="18231" y="24774"/>
                </a:lnTo>
                <a:lnTo>
                  <a:pt x="18319" y="24129"/>
                </a:lnTo>
                <a:lnTo>
                  <a:pt x="18395" y="23498"/>
                </a:lnTo>
                <a:lnTo>
                  <a:pt x="18458" y="22853"/>
                </a:lnTo>
                <a:lnTo>
                  <a:pt x="18521" y="22209"/>
                </a:lnTo>
                <a:lnTo>
                  <a:pt x="18559" y="21578"/>
                </a:lnTo>
                <a:lnTo>
                  <a:pt x="18585" y="20933"/>
                </a:lnTo>
                <a:lnTo>
                  <a:pt x="18597" y="20302"/>
                </a:lnTo>
                <a:lnTo>
                  <a:pt x="18597" y="19657"/>
                </a:lnTo>
                <a:lnTo>
                  <a:pt x="18597" y="19013"/>
                </a:lnTo>
                <a:lnTo>
                  <a:pt x="18572" y="18381"/>
                </a:lnTo>
                <a:lnTo>
                  <a:pt x="18547" y="17737"/>
                </a:lnTo>
                <a:lnTo>
                  <a:pt x="18509" y="17093"/>
                </a:lnTo>
                <a:lnTo>
                  <a:pt x="18458" y="16461"/>
                </a:lnTo>
                <a:lnTo>
                  <a:pt x="18395" y="15817"/>
                </a:lnTo>
                <a:lnTo>
                  <a:pt x="18319" y="15173"/>
                </a:lnTo>
                <a:lnTo>
                  <a:pt x="18256" y="14705"/>
                </a:lnTo>
                <a:lnTo>
                  <a:pt x="18193" y="14225"/>
                </a:lnTo>
                <a:lnTo>
                  <a:pt x="18105" y="13745"/>
                </a:lnTo>
                <a:lnTo>
                  <a:pt x="18016" y="13278"/>
                </a:lnTo>
                <a:lnTo>
                  <a:pt x="17928" y="12810"/>
                </a:lnTo>
                <a:lnTo>
                  <a:pt x="17827" y="12356"/>
                </a:lnTo>
                <a:lnTo>
                  <a:pt x="17713" y="11888"/>
                </a:lnTo>
                <a:lnTo>
                  <a:pt x="17587" y="11434"/>
                </a:lnTo>
                <a:lnTo>
                  <a:pt x="17460" y="10979"/>
                </a:lnTo>
                <a:lnTo>
                  <a:pt x="17321" y="10524"/>
                </a:lnTo>
                <a:lnTo>
                  <a:pt x="17182" y="10082"/>
                </a:lnTo>
                <a:lnTo>
                  <a:pt x="17031" y="9627"/>
                </a:lnTo>
                <a:lnTo>
                  <a:pt x="16715" y="8743"/>
                </a:lnTo>
                <a:lnTo>
                  <a:pt x="16374" y="7871"/>
                </a:lnTo>
                <a:lnTo>
                  <a:pt x="16007" y="6999"/>
                </a:lnTo>
                <a:lnTo>
                  <a:pt x="15616" y="6153"/>
                </a:lnTo>
                <a:lnTo>
                  <a:pt x="15199" y="5307"/>
                </a:lnTo>
                <a:lnTo>
                  <a:pt x="14757" y="4460"/>
                </a:lnTo>
                <a:lnTo>
                  <a:pt x="14302" y="3627"/>
                </a:lnTo>
                <a:lnTo>
                  <a:pt x="13834" y="2805"/>
                </a:lnTo>
                <a:lnTo>
                  <a:pt x="13342" y="1984"/>
                </a:lnTo>
                <a:lnTo>
                  <a:pt x="12824" y="1176"/>
                </a:lnTo>
                <a:lnTo>
                  <a:pt x="12710" y="1012"/>
                </a:lnTo>
                <a:lnTo>
                  <a:pt x="12584" y="860"/>
                </a:lnTo>
                <a:lnTo>
                  <a:pt x="12445" y="708"/>
                </a:lnTo>
                <a:lnTo>
                  <a:pt x="12306" y="569"/>
                </a:lnTo>
                <a:lnTo>
                  <a:pt x="12003" y="292"/>
                </a:lnTo>
                <a:lnTo>
                  <a:pt x="11699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5" name="Google Shape;395;p52"/>
          <p:cNvSpPr/>
          <p:nvPr/>
        </p:nvSpPr>
        <p:spPr>
          <a:xfrm rot="10800000">
            <a:off x="7312202" y="2251441"/>
            <a:ext cx="269861" cy="723513"/>
          </a:xfrm>
          <a:custGeom>
            <a:avLst/>
            <a:gdLst/>
            <a:ahLst/>
            <a:cxnLst/>
            <a:rect l="l" t="t" r="r" b="b"/>
            <a:pathLst>
              <a:path w="30043" h="80547" extrusionOk="0">
                <a:moveTo>
                  <a:pt x="11080" y="29182"/>
                </a:moveTo>
                <a:lnTo>
                  <a:pt x="11168" y="29498"/>
                </a:lnTo>
                <a:lnTo>
                  <a:pt x="11244" y="29801"/>
                </a:lnTo>
                <a:lnTo>
                  <a:pt x="11307" y="30104"/>
                </a:lnTo>
                <a:lnTo>
                  <a:pt x="11370" y="30408"/>
                </a:lnTo>
                <a:lnTo>
                  <a:pt x="11421" y="30711"/>
                </a:lnTo>
                <a:lnTo>
                  <a:pt x="11459" y="31001"/>
                </a:lnTo>
                <a:lnTo>
                  <a:pt x="11484" y="31304"/>
                </a:lnTo>
                <a:lnTo>
                  <a:pt x="11509" y="31595"/>
                </a:lnTo>
                <a:lnTo>
                  <a:pt x="11509" y="31886"/>
                </a:lnTo>
                <a:lnTo>
                  <a:pt x="11522" y="32176"/>
                </a:lnTo>
                <a:lnTo>
                  <a:pt x="11509" y="32467"/>
                </a:lnTo>
                <a:lnTo>
                  <a:pt x="11497" y="32757"/>
                </a:lnTo>
                <a:lnTo>
                  <a:pt x="11472" y="33035"/>
                </a:lnTo>
                <a:lnTo>
                  <a:pt x="11434" y="33313"/>
                </a:lnTo>
                <a:lnTo>
                  <a:pt x="11396" y="33591"/>
                </a:lnTo>
                <a:lnTo>
                  <a:pt x="11345" y="33869"/>
                </a:lnTo>
                <a:lnTo>
                  <a:pt x="11295" y="34147"/>
                </a:lnTo>
                <a:lnTo>
                  <a:pt x="11219" y="34425"/>
                </a:lnTo>
                <a:lnTo>
                  <a:pt x="11143" y="34690"/>
                </a:lnTo>
                <a:lnTo>
                  <a:pt x="11067" y="34968"/>
                </a:lnTo>
                <a:lnTo>
                  <a:pt x="10966" y="35233"/>
                </a:lnTo>
                <a:lnTo>
                  <a:pt x="10865" y="35498"/>
                </a:lnTo>
                <a:lnTo>
                  <a:pt x="10764" y="35764"/>
                </a:lnTo>
                <a:lnTo>
                  <a:pt x="10638" y="36029"/>
                </a:lnTo>
                <a:lnTo>
                  <a:pt x="10511" y="36282"/>
                </a:lnTo>
                <a:lnTo>
                  <a:pt x="10385" y="36547"/>
                </a:lnTo>
                <a:lnTo>
                  <a:pt x="10233" y="36800"/>
                </a:lnTo>
                <a:lnTo>
                  <a:pt x="10094" y="37052"/>
                </a:lnTo>
                <a:lnTo>
                  <a:pt x="9930" y="37318"/>
                </a:lnTo>
                <a:lnTo>
                  <a:pt x="9766" y="37558"/>
                </a:lnTo>
                <a:lnTo>
                  <a:pt x="9412" y="38063"/>
                </a:lnTo>
                <a:lnTo>
                  <a:pt x="9261" y="38240"/>
                </a:lnTo>
                <a:lnTo>
                  <a:pt x="9109" y="38417"/>
                </a:lnTo>
                <a:lnTo>
                  <a:pt x="8945" y="38568"/>
                </a:lnTo>
                <a:lnTo>
                  <a:pt x="8781" y="38720"/>
                </a:lnTo>
                <a:lnTo>
                  <a:pt x="8604" y="38846"/>
                </a:lnTo>
                <a:lnTo>
                  <a:pt x="8427" y="38960"/>
                </a:lnTo>
                <a:lnTo>
                  <a:pt x="8237" y="39061"/>
                </a:lnTo>
                <a:lnTo>
                  <a:pt x="8060" y="39137"/>
                </a:lnTo>
                <a:lnTo>
                  <a:pt x="7871" y="39200"/>
                </a:lnTo>
                <a:lnTo>
                  <a:pt x="7681" y="39250"/>
                </a:lnTo>
                <a:lnTo>
                  <a:pt x="7505" y="39288"/>
                </a:lnTo>
                <a:lnTo>
                  <a:pt x="7315" y="39301"/>
                </a:lnTo>
                <a:lnTo>
                  <a:pt x="7138" y="39301"/>
                </a:lnTo>
                <a:lnTo>
                  <a:pt x="6961" y="39288"/>
                </a:lnTo>
                <a:lnTo>
                  <a:pt x="6784" y="39250"/>
                </a:lnTo>
                <a:lnTo>
                  <a:pt x="6620" y="39187"/>
                </a:lnTo>
                <a:lnTo>
                  <a:pt x="6443" y="39111"/>
                </a:lnTo>
                <a:lnTo>
                  <a:pt x="6292" y="39010"/>
                </a:lnTo>
                <a:lnTo>
                  <a:pt x="6140" y="38897"/>
                </a:lnTo>
                <a:lnTo>
                  <a:pt x="6014" y="38758"/>
                </a:lnTo>
                <a:lnTo>
                  <a:pt x="5887" y="38593"/>
                </a:lnTo>
                <a:lnTo>
                  <a:pt x="5774" y="38429"/>
                </a:lnTo>
                <a:lnTo>
                  <a:pt x="5673" y="38240"/>
                </a:lnTo>
                <a:lnTo>
                  <a:pt x="5584" y="38050"/>
                </a:lnTo>
                <a:lnTo>
                  <a:pt x="5521" y="37835"/>
                </a:lnTo>
                <a:lnTo>
                  <a:pt x="5458" y="37621"/>
                </a:lnTo>
                <a:lnTo>
                  <a:pt x="5420" y="37393"/>
                </a:lnTo>
                <a:lnTo>
                  <a:pt x="5395" y="37153"/>
                </a:lnTo>
                <a:lnTo>
                  <a:pt x="5382" y="36913"/>
                </a:lnTo>
                <a:lnTo>
                  <a:pt x="5382" y="36673"/>
                </a:lnTo>
                <a:lnTo>
                  <a:pt x="5420" y="36421"/>
                </a:lnTo>
                <a:lnTo>
                  <a:pt x="5458" y="36181"/>
                </a:lnTo>
                <a:lnTo>
                  <a:pt x="5584" y="35650"/>
                </a:lnTo>
                <a:lnTo>
                  <a:pt x="5736" y="35132"/>
                </a:lnTo>
                <a:lnTo>
                  <a:pt x="5900" y="34627"/>
                </a:lnTo>
                <a:lnTo>
                  <a:pt x="6102" y="34147"/>
                </a:lnTo>
                <a:lnTo>
                  <a:pt x="6317" y="33667"/>
                </a:lnTo>
                <a:lnTo>
                  <a:pt x="6557" y="33212"/>
                </a:lnTo>
                <a:lnTo>
                  <a:pt x="6810" y="32770"/>
                </a:lnTo>
                <a:lnTo>
                  <a:pt x="7100" y="32340"/>
                </a:lnTo>
                <a:lnTo>
                  <a:pt x="7404" y="31911"/>
                </a:lnTo>
                <a:lnTo>
                  <a:pt x="7732" y="31507"/>
                </a:lnTo>
                <a:lnTo>
                  <a:pt x="8086" y="31115"/>
                </a:lnTo>
                <a:lnTo>
                  <a:pt x="8452" y="30736"/>
                </a:lnTo>
                <a:lnTo>
                  <a:pt x="8856" y="30357"/>
                </a:lnTo>
                <a:lnTo>
                  <a:pt x="9273" y="30003"/>
                </a:lnTo>
                <a:lnTo>
                  <a:pt x="9715" y="29650"/>
                </a:lnTo>
                <a:lnTo>
                  <a:pt x="10183" y="29321"/>
                </a:lnTo>
                <a:lnTo>
                  <a:pt x="10183" y="29321"/>
                </a:lnTo>
                <a:lnTo>
                  <a:pt x="9981" y="29839"/>
                </a:lnTo>
                <a:lnTo>
                  <a:pt x="9779" y="30344"/>
                </a:lnTo>
                <a:lnTo>
                  <a:pt x="9336" y="31355"/>
                </a:lnTo>
                <a:lnTo>
                  <a:pt x="8894" y="32353"/>
                </a:lnTo>
                <a:lnTo>
                  <a:pt x="8465" y="33326"/>
                </a:lnTo>
                <a:lnTo>
                  <a:pt x="8263" y="33818"/>
                </a:lnTo>
                <a:lnTo>
                  <a:pt x="8060" y="34324"/>
                </a:lnTo>
                <a:lnTo>
                  <a:pt x="7871" y="34816"/>
                </a:lnTo>
                <a:lnTo>
                  <a:pt x="7707" y="35309"/>
                </a:lnTo>
                <a:lnTo>
                  <a:pt x="7542" y="35814"/>
                </a:lnTo>
                <a:lnTo>
                  <a:pt x="7416" y="36332"/>
                </a:lnTo>
                <a:lnTo>
                  <a:pt x="7302" y="36850"/>
                </a:lnTo>
                <a:lnTo>
                  <a:pt x="7201" y="37368"/>
                </a:lnTo>
                <a:lnTo>
                  <a:pt x="7618" y="37545"/>
                </a:lnTo>
                <a:lnTo>
                  <a:pt x="11080" y="29182"/>
                </a:lnTo>
                <a:close/>
                <a:moveTo>
                  <a:pt x="23322" y="34715"/>
                </a:moveTo>
                <a:lnTo>
                  <a:pt x="23486" y="34778"/>
                </a:lnTo>
                <a:lnTo>
                  <a:pt x="23663" y="34867"/>
                </a:lnTo>
                <a:lnTo>
                  <a:pt x="23827" y="34981"/>
                </a:lnTo>
                <a:lnTo>
                  <a:pt x="24004" y="35094"/>
                </a:lnTo>
                <a:lnTo>
                  <a:pt x="24194" y="35233"/>
                </a:lnTo>
                <a:lnTo>
                  <a:pt x="24370" y="35385"/>
                </a:lnTo>
                <a:lnTo>
                  <a:pt x="24547" y="35549"/>
                </a:lnTo>
                <a:lnTo>
                  <a:pt x="24737" y="35713"/>
                </a:lnTo>
                <a:lnTo>
                  <a:pt x="24926" y="35903"/>
                </a:lnTo>
                <a:lnTo>
                  <a:pt x="25103" y="36105"/>
                </a:lnTo>
                <a:lnTo>
                  <a:pt x="25482" y="36534"/>
                </a:lnTo>
                <a:lnTo>
                  <a:pt x="25836" y="36989"/>
                </a:lnTo>
                <a:lnTo>
                  <a:pt x="26190" y="37482"/>
                </a:lnTo>
                <a:lnTo>
                  <a:pt x="26518" y="37987"/>
                </a:lnTo>
                <a:lnTo>
                  <a:pt x="26834" y="38518"/>
                </a:lnTo>
                <a:lnTo>
                  <a:pt x="27125" y="39048"/>
                </a:lnTo>
                <a:lnTo>
                  <a:pt x="27377" y="39579"/>
                </a:lnTo>
                <a:lnTo>
                  <a:pt x="27605" y="40097"/>
                </a:lnTo>
                <a:lnTo>
                  <a:pt x="27706" y="40349"/>
                </a:lnTo>
                <a:lnTo>
                  <a:pt x="27794" y="40602"/>
                </a:lnTo>
                <a:lnTo>
                  <a:pt x="27870" y="40855"/>
                </a:lnTo>
                <a:lnTo>
                  <a:pt x="27946" y="41095"/>
                </a:lnTo>
                <a:lnTo>
                  <a:pt x="27996" y="41335"/>
                </a:lnTo>
                <a:lnTo>
                  <a:pt x="28034" y="41562"/>
                </a:lnTo>
                <a:lnTo>
                  <a:pt x="28123" y="42118"/>
                </a:lnTo>
                <a:lnTo>
                  <a:pt x="28148" y="42396"/>
                </a:lnTo>
                <a:lnTo>
                  <a:pt x="28173" y="42686"/>
                </a:lnTo>
                <a:lnTo>
                  <a:pt x="28173" y="42964"/>
                </a:lnTo>
                <a:lnTo>
                  <a:pt x="28173" y="43242"/>
                </a:lnTo>
                <a:lnTo>
                  <a:pt x="28148" y="43520"/>
                </a:lnTo>
                <a:lnTo>
                  <a:pt x="28097" y="43785"/>
                </a:lnTo>
                <a:lnTo>
                  <a:pt x="28059" y="43937"/>
                </a:lnTo>
                <a:lnTo>
                  <a:pt x="28022" y="44089"/>
                </a:lnTo>
                <a:lnTo>
                  <a:pt x="27971" y="44215"/>
                </a:lnTo>
                <a:lnTo>
                  <a:pt x="27921" y="44341"/>
                </a:lnTo>
                <a:lnTo>
                  <a:pt x="27857" y="44468"/>
                </a:lnTo>
                <a:lnTo>
                  <a:pt x="27794" y="44581"/>
                </a:lnTo>
                <a:lnTo>
                  <a:pt x="27731" y="44682"/>
                </a:lnTo>
                <a:lnTo>
                  <a:pt x="27655" y="44783"/>
                </a:lnTo>
                <a:lnTo>
                  <a:pt x="27579" y="44872"/>
                </a:lnTo>
                <a:lnTo>
                  <a:pt x="27491" y="44948"/>
                </a:lnTo>
                <a:lnTo>
                  <a:pt x="27403" y="45023"/>
                </a:lnTo>
                <a:lnTo>
                  <a:pt x="27314" y="45087"/>
                </a:lnTo>
                <a:lnTo>
                  <a:pt x="27213" y="45150"/>
                </a:lnTo>
                <a:lnTo>
                  <a:pt x="27125" y="45200"/>
                </a:lnTo>
                <a:lnTo>
                  <a:pt x="27024" y="45238"/>
                </a:lnTo>
                <a:lnTo>
                  <a:pt x="26910" y="45276"/>
                </a:lnTo>
                <a:lnTo>
                  <a:pt x="26809" y="45301"/>
                </a:lnTo>
                <a:lnTo>
                  <a:pt x="26695" y="45314"/>
                </a:lnTo>
                <a:lnTo>
                  <a:pt x="26581" y="45327"/>
                </a:lnTo>
                <a:lnTo>
                  <a:pt x="26354" y="45327"/>
                </a:lnTo>
                <a:lnTo>
                  <a:pt x="26240" y="45314"/>
                </a:lnTo>
                <a:lnTo>
                  <a:pt x="26114" y="45289"/>
                </a:lnTo>
                <a:lnTo>
                  <a:pt x="26000" y="45251"/>
                </a:lnTo>
                <a:lnTo>
                  <a:pt x="25874" y="45213"/>
                </a:lnTo>
                <a:lnTo>
                  <a:pt x="25760" y="45162"/>
                </a:lnTo>
                <a:lnTo>
                  <a:pt x="25634" y="45112"/>
                </a:lnTo>
                <a:lnTo>
                  <a:pt x="25507" y="45049"/>
                </a:lnTo>
                <a:lnTo>
                  <a:pt x="25394" y="44973"/>
                </a:lnTo>
                <a:lnTo>
                  <a:pt x="25267" y="44885"/>
                </a:lnTo>
                <a:lnTo>
                  <a:pt x="25027" y="44695"/>
                </a:lnTo>
                <a:lnTo>
                  <a:pt x="24800" y="44480"/>
                </a:lnTo>
                <a:lnTo>
                  <a:pt x="24585" y="44253"/>
                </a:lnTo>
                <a:lnTo>
                  <a:pt x="24396" y="44013"/>
                </a:lnTo>
                <a:lnTo>
                  <a:pt x="24206" y="43773"/>
                </a:lnTo>
                <a:lnTo>
                  <a:pt x="24042" y="43520"/>
                </a:lnTo>
                <a:lnTo>
                  <a:pt x="23903" y="43268"/>
                </a:lnTo>
                <a:lnTo>
                  <a:pt x="23764" y="43002"/>
                </a:lnTo>
                <a:lnTo>
                  <a:pt x="23638" y="42737"/>
                </a:lnTo>
                <a:lnTo>
                  <a:pt x="23524" y="42459"/>
                </a:lnTo>
                <a:lnTo>
                  <a:pt x="23436" y="42181"/>
                </a:lnTo>
                <a:lnTo>
                  <a:pt x="23347" y="41903"/>
                </a:lnTo>
                <a:lnTo>
                  <a:pt x="23271" y="41613"/>
                </a:lnTo>
                <a:lnTo>
                  <a:pt x="23196" y="41322"/>
                </a:lnTo>
                <a:lnTo>
                  <a:pt x="23145" y="41032"/>
                </a:lnTo>
                <a:lnTo>
                  <a:pt x="23094" y="40741"/>
                </a:lnTo>
                <a:lnTo>
                  <a:pt x="23044" y="40438"/>
                </a:lnTo>
                <a:lnTo>
                  <a:pt x="22993" y="39907"/>
                </a:lnTo>
                <a:lnTo>
                  <a:pt x="22968" y="39377"/>
                </a:lnTo>
                <a:lnTo>
                  <a:pt x="22955" y="38833"/>
                </a:lnTo>
                <a:lnTo>
                  <a:pt x="22955" y="38265"/>
                </a:lnTo>
                <a:lnTo>
                  <a:pt x="22993" y="37078"/>
                </a:lnTo>
                <a:lnTo>
                  <a:pt x="23006" y="36459"/>
                </a:lnTo>
                <a:lnTo>
                  <a:pt x="23006" y="35802"/>
                </a:lnTo>
                <a:lnTo>
                  <a:pt x="24990" y="40223"/>
                </a:lnTo>
                <a:lnTo>
                  <a:pt x="25470" y="40008"/>
                </a:lnTo>
                <a:lnTo>
                  <a:pt x="23322" y="34715"/>
                </a:lnTo>
                <a:close/>
                <a:moveTo>
                  <a:pt x="1794" y="48434"/>
                </a:moveTo>
                <a:lnTo>
                  <a:pt x="1908" y="48460"/>
                </a:lnTo>
                <a:lnTo>
                  <a:pt x="2009" y="48485"/>
                </a:lnTo>
                <a:lnTo>
                  <a:pt x="2097" y="48523"/>
                </a:lnTo>
                <a:lnTo>
                  <a:pt x="2161" y="48561"/>
                </a:lnTo>
                <a:lnTo>
                  <a:pt x="2224" y="48624"/>
                </a:lnTo>
                <a:lnTo>
                  <a:pt x="2274" y="48687"/>
                </a:lnTo>
                <a:lnTo>
                  <a:pt x="2325" y="48750"/>
                </a:lnTo>
                <a:lnTo>
                  <a:pt x="2350" y="48813"/>
                </a:lnTo>
                <a:lnTo>
                  <a:pt x="2401" y="48965"/>
                </a:lnTo>
                <a:lnTo>
                  <a:pt x="2426" y="49116"/>
                </a:lnTo>
                <a:lnTo>
                  <a:pt x="2426" y="49268"/>
                </a:lnTo>
                <a:lnTo>
                  <a:pt x="2426" y="49394"/>
                </a:lnTo>
                <a:lnTo>
                  <a:pt x="2426" y="49432"/>
                </a:lnTo>
                <a:lnTo>
                  <a:pt x="2401" y="49483"/>
                </a:lnTo>
                <a:lnTo>
                  <a:pt x="2337" y="49584"/>
                </a:lnTo>
                <a:lnTo>
                  <a:pt x="2249" y="49698"/>
                </a:lnTo>
                <a:lnTo>
                  <a:pt x="2135" y="49799"/>
                </a:lnTo>
                <a:lnTo>
                  <a:pt x="2022" y="49887"/>
                </a:lnTo>
                <a:lnTo>
                  <a:pt x="1895" y="49950"/>
                </a:lnTo>
                <a:lnTo>
                  <a:pt x="1794" y="50001"/>
                </a:lnTo>
                <a:lnTo>
                  <a:pt x="1718" y="50001"/>
                </a:lnTo>
                <a:lnTo>
                  <a:pt x="1592" y="49950"/>
                </a:lnTo>
                <a:lnTo>
                  <a:pt x="1466" y="49887"/>
                </a:lnTo>
                <a:lnTo>
                  <a:pt x="1352" y="49799"/>
                </a:lnTo>
                <a:lnTo>
                  <a:pt x="1238" y="49698"/>
                </a:lnTo>
                <a:lnTo>
                  <a:pt x="1137" y="49584"/>
                </a:lnTo>
                <a:lnTo>
                  <a:pt x="1049" y="49470"/>
                </a:lnTo>
                <a:lnTo>
                  <a:pt x="986" y="49356"/>
                </a:lnTo>
                <a:lnTo>
                  <a:pt x="935" y="49230"/>
                </a:lnTo>
                <a:lnTo>
                  <a:pt x="935" y="49192"/>
                </a:lnTo>
                <a:lnTo>
                  <a:pt x="935" y="49142"/>
                </a:lnTo>
                <a:lnTo>
                  <a:pt x="960" y="49028"/>
                </a:lnTo>
                <a:lnTo>
                  <a:pt x="1011" y="48889"/>
                </a:lnTo>
                <a:lnTo>
                  <a:pt x="1049" y="48813"/>
                </a:lnTo>
                <a:lnTo>
                  <a:pt x="1099" y="48750"/>
                </a:lnTo>
                <a:lnTo>
                  <a:pt x="1150" y="48687"/>
                </a:lnTo>
                <a:lnTo>
                  <a:pt x="1213" y="48624"/>
                </a:lnTo>
                <a:lnTo>
                  <a:pt x="1289" y="48561"/>
                </a:lnTo>
                <a:lnTo>
                  <a:pt x="1377" y="48510"/>
                </a:lnTo>
                <a:lnTo>
                  <a:pt x="1466" y="48472"/>
                </a:lnTo>
                <a:lnTo>
                  <a:pt x="1567" y="48447"/>
                </a:lnTo>
                <a:lnTo>
                  <a:pt x="1680" y="48434"/>
                </a:lnTo>
                <a:close/>
                <a:moveTo>
                  <a:pt x="4599" y="53323"/>
                </a:moveTo>
                <a:lnTo>
                  <a:pt x="4750" y="53336"/>
                </a:lnTo>
                <a:lnTo>
                  <a:pt x="4801" y="53361"/>
                </a:lnTo>
                <a:lnTo>
                  <a:pt x="4889" y="53412"/>
                </a:lnTo>
                <a:lnTo>
                  <a:pt x="5016" y="53487"/>
                </a:lnTo>
                <a:lnTo>
                  <a:pt x="5142" y="53601"/>
                </a:lnTo>
                <a:lnTo>
                  <a:pt x="5193" y="53677"/>
                </a:lnTo>
                <a:lnTo>
                  <a:pt x="5256" y="53753"/>
                </a:lnTo>
                <a:lnTo>
                  <a:pt x="5294" y="53841"/>
                </a:lnTo>
                <a:lnTo>
                  <a:pt x="5332" y="53929"/>
                </a:lnTo>
                <a:lnTo>
                  <a:pt x="5357" y="54031"/>
                </a:lnTo>
                <a:lnTo>
                  <a:pt x="5357" y="54144"/>
                </a:lnTo>
                <a:lnTo>
                  <a:pt x="5344" y="54258"/>
                </a:lnTo>
                <a:lnTo>
                  <a:pt x="5319" y="54384"/>
                </a:lnTo>
                <a:lnTo>
                  <a:pt x="5281" y="54485"/>
                </a:lnTo>
                <a:lnTo>
                  <a:pt x="5231" y="54574"/>
                </a:lnTo>
                <a:lnTo>
                  <a:pt x="5167" y="54650"/>
                </a:lnTo>
                <a:lnTo>
                  <a:pt x="5092" y="54725"/>
                </a:lnTo>
                <a:lnTo>
                  <a:pt x="5016" y="54801"/>
                </a:lnTo>
                <a:lnTo>
                  <a:pt x="4927" y="54864"/>
                </a:lnTo>
                <a:lnTo>
                  <a:pt x="4826" y="54927"/>
                </a:lnTo>
                <a:lnTo>
                  <a:pt x="4725" y="54978"/>
                </a:lnTo>
                <a:lnTo>
                  <a:pt x="4624" y="55016"/>
                </a:lnTo>
                <a:lnTo>
                  <a:pt x="4510" y="55054"/>
                </a:lnTo>
                <a:lnTo>
                  <a:pt x="4409" y="55079"/>
                </a:lnTo>
                <a:lnTo>
                  <a:pt x="4296" y="55092"/>
                </a:lnTo>
                <a:lnTo>
                  <a:pt x="4081" y="55092"/>
                </a:lnTo>
                <a:lnTo>
                  <a:pt x="3980" y="55079"/>
                </a:lnTo>
                <a:lnTo>
                  <a:pt x="3891" y="55041"/>
                </a:lnTo>
                <a:lnTo>
                  <a:pt x="3803" y="55003"/>
                </a:lnTo>
                <a:lnTo>
                  <a:pt x="3727" y="54940"/>
                </a:lnTo>
                <a:lnTo>
                  <a:pt x="3651" y="54852"/>
                </a:lnTo>
                <a:lnTo>
                  <a:pt x="3601" y="54751"/>
                </a:lnTo>
                <a:lnTo>
                  <a:pt x="3563" y="54650"/>
                </a:lnTo>
                <a:lnTo>
                  <a:pt x="3538" y="54548"/>
                </a:lnTo>
                <a:lnTo>
                  <a:pt x="3538" y="54447"/>
                </a:lnTo>
                <a:lnTo>
                  <a:pt x="3563" y="54346"/>
                </a:lnTo>
                <a:lnTo>
                  <a:pt x="3626" y="54169"/>
                </a:lnTo>
                <a:lnTo>
                  <a:pt x="3689" y="53980"/>
                </a:lnTo>
                <a:lnTo>
                  <a:pt x="3778" y="53791"/>
                </a:lnTo>
                <a:lnTo>
                  <a:pt x="3828" y="53702"/>
                </a:lnTo>
                <a:lnTo>
                  <a:pt x="3891" y="53626"/>
                </a:lnTo>
                <a:lnTo>
                  <a:pt x="3955" y="53550"/>
                </a:lnTo>
                <a:lnTo>
                  <a:pt x="4043" y="53487"/>
                </a:lnTo>
                <a:lnTo>
                  <a:pt x="4131" y="53424"/>
                </a:lnTo>
                <a:lnTo>
                  <a:pt x="4220" y="53386"/>
                </a:lnTo>
                <a:lnTo>
                  <a:pt x="4334" y="53348"/>
                </a:lnTo>
                <a:lnTo>
                  <a:pt x="4460" y="53336"/>
                </a:lnTo>
                <a:lnTo>
                  <a:pt x="4599" y="53323"/>
                </a:lnTo>
                <a:close/>
                <a:moveTo>
                  <a:pt x="20921" y="54346"/>
                </a:moveTo>
                <a:lnTo>
                  <a:pt x="21149" y="54473"/>
                </a:lnTo>
                <a:lnTo>
                  <a:pt x="21402" y="54586"/>
                </a:lnTo>
                <a:lnTo>
                  <a:pt x="21642" y="54687"/>
                </a:lnTo>
                <a:lnTo>
                  <a:pt x="21894" y="54788"/>
                </a:lnTo>
                <a:lnTo>
                  <a:pt x="22425" y="54978"/>
                </a:lnTo>
                <a:lnTo>
                  <a:pt x="22943" y="55155"/>
                </a:lnTo>
                <a:lnTo>
                  <a:pt x="23473" y="55332"/>
                </a:lnTo>
                <a:lnTo>
                  <a:pt x="23726" y="55433"/>
                </a:lnTo>
                <a:lnTo>
                  <a:pt x="23979" y="55534"/>
                </a:lnTo>
                <a:lnTo>
                  <a:pt x="24219" y="55648"/>
                </a:lnTo>
                <a:lnTo>
                  <a:pt x="24459" y="55774"/>
                </a:lnTo>
                <a:lnTo>
                  <a:pt x="24686" y="55913"/>
                </a:lnTo>
                <a:lnTo>
                  <a:pt x="24901" y="56064"/>
                </a:lnTo>
                <a:lnTo>
                  <a:pt x="25267" y="56342"/>
                </a:lnTo>
                <a:lnTo>
                  <a:pt x="25634" y="56620"/>
                </a:lnTo>
                <a:lnTo>
                  <a:pt x="25975" y="56911"/>
                </a:lnTo>
                <a:lnTo>
                  <a:pt x="26316" y="57214"/>
                </a:lnTo>
                <a:lnTo>
                  <a:pt x="26657" y="57530"/>
                </a:lnTo>
                <a:lnTo>
                  <a:pt x="26973" y="57858"/>
                </a:lnTo>
                <a:lnTo>
                  <a:pt x="27276" y="58187"/>
                </a:lnTo>
                <a:lnTo>
                  <a:pt x="27554" y="58540"/>
                </a:lnTo>
                <a:lnTo>
                  <a:pt x="27832" y="58894"/>
                </a:lnTo>
                <a:lnTo>
                  <a:pt x="28085" y="59260"/>
                </a:lnTo>
                <a:lnTo>
                  <a:pt x="28312" y="59652"/>
                </a:lnTo>
                <a:lnTo>
                  <a:pt x="28527" y="60056"/>
                </a:lnTo>
                <a:lnTo>
                  <a:pt x="28729" y="60473"/>
                </a:lnTo>
                <a:lnTo>
                  <a:pt x="28893" y="60903"/>
                </a:lnTo>
                <a:lnTo>
                  <a:pt x="29045" y="61345"/>
                </a:lnTo>
                <a:lnTo>
                  <a:pt x="29171" y="61812"/>
                </a:lnTo>
                <a:lnTo>
                  <a:pt x="29222" y="62090"/>
                </a:lnTo>
                <a:lnTo>
                  <a:pt x="29260" y="62368"/>
                </a:lnTo>
                <a:lnTo>
                  <a:pt x="29272" y="62646"/>
                </a:lnTo>
                <a:lnTo>
                  <a:pt x="29272" y="62911"/>
                </a:lnTo>
                <a:lnTo>
                  <a:pt x="29260" y="63177"/>
                </a:lnTo>
                <a:lnTo>
                  <a:pt x="29222" y="63442"/>
                </a:lnTo>
                <a:lnTo>
                  <a:pt x="29171" y="63682"/>
                </a:lnTo>
                <a:lnTo>
                  <a:pt x="29095" y="63922"/>
                </a:lnTo>
                <a:lnTo>
                  <a:pt x="29020" y="64162"/>
                </a:lnTo>
                <a:lnTo>
                  <a:pt x="28919" y="64377"/>
                </a:lnTo>
                <a:lnTo>
                  <a:pt x="28792" y="64579"/>
                </a:lnTo>
                <a:lnTo>
                  <a:pt x="28666" y="64756"/>
                </a:lnTo>
                <a:lnTo>
                  <a:pt x="28527" y="64932"/>
                </a:lnTo>
                <a:lnTo>
                  <a:pt x="28363" y="65084"/>
                </a:lnTo>
                <a:lnTo>
                  <a:pt x="28198" y="65210"/>
                </a:lnTo>
                <a:lnTo>
                  <a:pt x="28009" y="65324"/>
                </a:lnTo>
                <a:lnTo>
                  <a:pt x="27832" y="65400"/>
                </a:lnTo>
                <a:lnTo>
                  <a:pt x="27630" y="65463"/>
                </a:lnTo>
                <a:lnTo>
                  <a:pt x="27428" y="65501"/>
                </a:lnTo>
                <a:lnTo>
                  <a:pt x="27213" y="65514"/>
                </a:lnTo>
                <a:lnTo>
                  <a:pt x="26998" y="65501"/>
                </a:lnTo>
                <a:lnTo>
                  <a:pt x="26771" y="65476"/>
                </a:lnTo>
                <a:lnTo>
                  <a:pt x="26543" y="65425"/>
                </a:lnTo>
                <a:lnTo>
                  <a:pt x="26303" y="65362"/>
                </a:lnTo>
                <a:lnTo>
                  <a:pt x="26076" y="65274"/>
                </a:lnTo>
                <a:lnTo>
                  <a:pt x="25836" y="65173"/>
                </a:lnTo>
                <a:lnTo>
                  <a:pt x="25609" y="65059"/>
                </a:lnTo>
                <a:lnTo>
                  <a:pt x="25381" y="64920"/>
                </a:lnTo>
                <a:lnTo>
                  <a:pt x="25166" y="64781"/>
                </a:lnTo>
                <a:lnTo>
                  <a:pt x="24964" y="64604"/>
                </a:lnTo>
                <a:lnTo>
                  <a:pt x="24762" y="64427"/>
                </a:lnTo>
                <a:lnTo>
                  <a:pt x="24573" y="64238"/>
                </a:lnTo>
                <a:lnTo>
                  <a:pt x="24257" y="63859"/>
                </a:lnTo>
                <a:lnTo>
                  <a:pt x="23966" y="63480"/>
                </a:lnTo>
                <a:lnTo>
                  <a:pt x="23688" y="63088"/>
                </a:lnTo>
                <a:lnTo>
                  <a:pt x="23448" y="62684"/>
                </a:lnTo>
                <a:lnTo>
                  <a:pt x="23221" y="62280"/>
                </a:lnTo>
                <a:lnTo>
                  <a:pt x="23006" y="61863"/>
                </a:lnTo>
                <a:lnTo>
                  <a:pt x="22817" y="61433"/>
                </a:lnTo>
                <a:lnTo>
                  <a:pt x="22640" y="61004"/>
                </a:lnTo>
                <a:lnTo>
                  <a:pt x="22475" y="60562"/>
                </a:lnTo>
                <a:lnTo>
                  <a:pt x="22324" y="60119"/>
                </a:lnTo>
                <a:lnTo>
                  <a:pt x="22185" y="59677"/>
                </a:lnTo>
                <a:lnTo>
                  <a:pt x="22046" y="59223"/>
                </a:lnTo>
                <a:lnTo>
                  <a:pt x="21793" y="58313"/>
                </a:lnTo>
                <a:lnTo>
                  <a:pt x="21553" y="57403"/>
                </a:lnTo>
                <a:lnTo>
                  <a:pt x="21477" y="57088"/>
                </a:lnTo>
                <a:lnTo>
                  <a:pt x="21402" y="56759"/>
                </a:lnTo>
                <a:lnTo>
                  <a:pt x="21263" y="56001"/>
                </a:lnTo>
                <a:lnTo>
                  <a:pt x="21528" y="56191"/>
                </a:lnTo>
                <a:lnTo>
                  <a:pt x="21781" y="56393"/>
                </a:lnTo>
                <a:lnTo>
                  <a:pt x="22021" y="56595"/>
                </a:lnTo>
                <a:lnTo>
                  <a:pt x="22261" y="56810"/>
                </a:lnTo>
                <a:lnTo>
                  <a:pt x="22488" y="57024"/>
                </a:lnTo>
                <a:lnTo>
                  <a:pt x="22715" y="57252"/>
                </a:lnTo>
                <a:lnTo>
                  <a:pt x="23132" y="57707"/>
                </a:lnTo>
                <a:lnTo>
                  <a:pt x="23537" y="58174"/>
                </a:lnTo>
                <a:lnTo>
                  <a:pt x="23916" y="58654"/>
                </a:lnTo>
                <a:lnTo>
                  <a:pt x="24282" y="59147"/>
                </a:lnTo>
                <a:lnTo>
                  <a:pt x="24636" y="59639"/>
                </a:lnTo>
                <a:lnTo>
                  <a:pt x="24977" y="60145"/>
                </a:lnTo>
                <a:lnTo>
                  <a:pt x="25305" y="60650"/>
                </a:lnTo>
                <a:lnTo>
                  <a:pt x="25962" y="61673"/>
                </a:lnTo>
                <a:lnTo>
                  <a:pt x="26291" y="62179"/>
                </a:lnTo>
                <a:lnTo>
                  <a:pt x="26619" y="62671"/>
                </a:lnTo>
                <a:lnTo>
                  <a:pt x="26960" y="63164"/>
                </a:lnTo>
                <a:lnTo>
                  <a:pt x="27327" y="63644"/>
                </a:lnTo>
                <a:lnTo>
                  <a:pt x="27226" y="63278"/>
                </a:lnTo>
                <a:lnTo>
                  <a:pt x="27125" y="62924"/>
                </a:lnTo>
                <a:lnTo>
                  <a:pt x="26998" y="62583"/>
                </a:lnTo>
                <a:lnTo>
                  <a:pt x="26885" y="62242"/>
                </a:lnTo>
                <a:lnTo>
                  <a:pt x="26746" y="61901"/>
                </a:lnTo>
                <a:lnTo>
                  <a:pt x="26607" y="61572"/>
                </a:lnTo>
                <a:lnTo>
                  <a:pt x="26455" y="61244"/>
                </a:lnTo>
                <a:lnTo>
                  <a:pt x="26303" y="60928"/>
                </a:lnTo>
                <a:lnTo>
                  <a:pt x="26139" y="60612"/>
                </a:lnTo>
                <a:lnTo>
                  <a:pt x="25962" y="60296"/>
                </a:lnTo>
                <a:lnTo>
                  <a:pt x="25785" y="59993"/>
                </a:lnTo>
                <a:lnTo>
                  <a:pt x="25609" y="59690"/>
                </a:lnTo>
                <a:lnTo>
                  <a:pt x="25217" y="59109"/>
                </a:lnTo>
                <a:lnTo>
                  <a:pt x="24813" y="58528"/>
                </a:lnTo>
                <a:lnTo>
                  <a:pt x="24383" y="57972"/>
                </a:lnTo>
                <a:lnTo>
                  <a:pt x="23928" y="57429"/>
                </a:lnTo>
                <a:lnTo>
                  <a:pt x="23461" y="56885"/>
                </a:lnTo>
                <a:lnTo>
                  <a:pt x="22968" y="56368"/>
                </a:lnTo>
                <a:lnTo>
                  <a:pt x="22475" y="55850"/>
                </a:lnTo>
                <a:lnTo>
                  <a:pt x="21970" y="55344"/>
                </a:lnTo>
                <a:lnTo>
                  <a:pt x="21452" y="54852"/>
                </a:lnTo>
                <a:lnTo>
                  <a:pt x="20921" y="54346"/>
                </a:lnTo>
                <a:close/>
                <a:moveTo>
                  <a:pt x="10739" y="58983"/>
                </a:moveTo>
                <a:lnTo>
                  <a:pt x="11067" y="59248"/>
                </a:lnTo>
                <a:lnTo>
                  <a:pt x="5407" y="66436"/>
                </a:lnTo>
                <a:lnTo>
                  <a:pt x="5698" y="66651"/>
                </a:lnTo>
                <a:lnTo>
                  <a:pt x="6153" y="66259"/>
                </a:lnTo>
                <a:lnTo>
                  <a:pt x="6595" y="65855"/>
                </a:lnTo>
                <a:lnTo>
                  <a:pt x="7024" y="65438"/>
                </a:lnTo>
                <a:lnTo>
                  <a:pt x="7429" y="65021"/>
                </a:lnTo>
                <a:lnTo>
                  <a:pt x="7833" y="64579"/>
                </a:lnTo>
                <a:lnTo>
                  <a:pt x="8237" y="64137"/>
                </a:lnTo>
                <a:lnTo>
                  <a:pt x="8616" y="63682"/>
                </a:lnTo>
                <a:lnTo>
                  <a:pt x="8995" y="63214"/>
                </a:lnTo>
                <a:lnTo>
                  <a:pt x="9362" y="62747"/>
                </a:lnTo>
                <a:lnTo>
                  <a:pt x="9715" y="62280"/>
                </a:lnTo>
                <a:lnTo>
                  <a:pt x="10423" y="61307"/>
                </a:lnTo>
                <a:lnTo>
                  <a:pt x="11118" y="60334"/>
                </a:lnTo>
                <a:lnTo>
                  <a:pt x="11800" y="59336"/>
                </a:lnTo>
                <a:lnTo>
                  <a:pt x="11800" y="59336"/>
                </a:lnTo>
                <a:lnTo>
                  <a:pt x="11623" y="60334"/>
                </a:lnTo>
                <a:lnTo>
                  <a:pt x="11535" y="60827"/>
                </a:lnTo>
                <a:lnTo>
                  <a:pt x="11434" y="61320"/>
                </a:lnTo>
                <a:lnTo>
                  <a:pt x="11320" y="61812"/>
                </a:lnTo>
                <a:lnTo>
                  <a:pt x="11194" y="62292"/>
                </a:lnTo>
                <a:lnTo>
                  <a:pt x="11055" y="62772"/>
                </a:lnTo>
                <a:lnTo>
                  <a:pt x="10916" y="63252"/>
                </a:lnTo>
                <a:lnTo>
                  <a:pt x="10751" y="63720"/>
                </a:lnTo>
                <a:lnTo>
                  <a:pt x="10575" y="64187"/>
                </a:lnTo>
                <a:lnTo>
                  <a:pt x="10385" y="64642"/>
                </a:lnTo>
                <a:lnTo>
                  <a:pt x="10183" y="65097"/>
                </a:lnTo>
                <a:lnTo>
                  <a:pt x="9955" y="65539"/>
                </a:lnTo>
                <a:lnTo>
                  <a:pt x="9703" y="65968"/>
                </a:lnTo>
                <a:lnTo>
                  <a:pt x="9438" y="66398"/>
                </a:lnTo>
                <a:lnTo>
                  <a:pt x="9160" y="66827"/>
                </a:lnTo>
                <a:lnTo>
                  <a:pt x="8869" y="67206"/>
                </a:lnTo>
                <a:lnTo>
                  <a:pt x="8578" y="67585"/>
                </a:lnTo>
                <a:lnTo>
                  <a:pt x="8275" y="67952"/>
                </a:lnTo>
                <a:lnTo>
                  <a:pt x="7959" y="68318"/>
                </a:lnTo>
                <a:lnTo>
                  <a:pt x="7631" y="68672"/>
                </a:lnTo>
                <a:lnTo>
                  <a:pt x="7290" y="69013"/>
                </a:lnTo>
                <a:lnTo>
                  <a:pt x="6949" y="69341"/>
                </a:lnTo>
                <a:lnTo>
                  <a:pt x="6582" y="69657"/>
                </a:lnTo>
                <a:lnTo>
                  <a:pt x="6443" y="69758"/>
                </a:lnTo>
                <a:lnTo>
                  <a:pt x="6304" y="69872"/>
                </a:lnTo>
                <a:lnTo>
                  <a:pt x="6153" y="69960"/>
                </a:lnTo>
                <a:lnTo>
                  <a:pt x="6001" y="70049"/>
                </a:lnTo>
                <a:lnTo>
                  <a:pt x="5850" y="70137"/>
                </a:lnTo>
                <a:lnTo>
                  <a:pt x="5685" y="70213"/>
                </a:lnTo>
                <a:lnTo>
                  <a:pt x="5369" y="70339"/>
                </a:lnTo>
                <a:lnTo>
                  <a:pt x="5028" y="70440"/>
                </a:lnTo>
                <a:lnTo>
                  <a:pt x="4687" y="70516"/>
                </a:lnTo>
                <a:lnTo>
                  <a:pt x="4346" y="70567"/>
                </a:lnTo>
                <a:lnTo>
                  <a:pt x="4005" y="70592"/>
                </a:lnTo>
                <a:lnTo>
                  <a:pt x="3664" y="70592"/>
                </a:lnTo>
                <a:lnTo>
                  <a:pt x="3335" y="70567"/>
                </a:lnTo>
                <a:lnTo>
                  <a:pt x="3020" y="70516"/>
                </a:lnTo>
                <a:lnTo>
                  <a:pt x="2716" y="70440"/>
                </a:lnTo>
                <a:lnTo>
                  <a:pt x="2426" y="70339"/>
                </a:lnTo>
                <a:lnTo>
                  <a:pt x="2287" y="70289"/>
                </a:lnTo>
                <a:lnTo>
                  <a:pt x="2161" y="70213"/>
                </a:lnTo>
                <a:lnTo>
                  <a:pt x="2034" y="70150"/>
                </a:lnTo>
                <a:lnTo>
                  <a:pt x="1908" y="70074"/>
                </a:lnTo>
                <a:lnTo>
                  <a:pt x="1807" y="69986"/>
                </a:lnTo>
                <a:lnTo>
                  <a:pt x="1693" y="69897"/>
                </a:lnTo>
                <a:lnTo>
                  <a:pt x="1579" y="69783"/>
                </a:lnTo>
                <a:lnTo>
                  <a:pt x="1466" y="69657"/>
                </a:lnTo>
                <a:lnTo>
                  <a:pt x="1352" y="69531"/>
                </a:lnTo>
                <a:lnTo>
                  <a:pt x="1264" y="69392"/>
                </a:lnTo>
                <a:lnTo>
                  <a:pt x="1175" y="69253"/>
                </a:lnTo>
                <a:lnTo>
                  <a:pt x="1099" y="69114"/>
                </a:lnTo>
                <a:lnTo>
                  <a:pt x="1024" y="68962"/>
                </a:lnTo>
                <a:lnTo>
                  <a:pt x="960" y="68811"/>
                </a:lnTo>
                <a:lnTo>
                  <a:pt x="910" y="68659"/>
                </a:lnTo>
                <a:lnTo>
                  <a:pt x="859" y="68495"/>
                </a:lnTo>
                <a:lnTo>
                  <a:pt x="821" y="68343"/>
                </a:lnTo>
                <a:lnTo>
                  <a:pt x="796" y="68179"/>
                </a:lnTo>
                <a:lnTo>
                  <a:pt x="771" y="68002"/>
                </a:lnTo>
                <a:lnTo>
                  <a:pt x="758" y="67838"/>
                </a:lnTo>
                <a:lnTo>
                  <a:pt x="758" y="67661"/>
                </a:lnTo>
                <a:lnTo>
                  <a:pt x="758" y="67497"/>
                </a:lnTo>
                <a:lnTo>
                  <a:pt x="771" y="67320"/>
                </a:lnTo>
                <a:lnTo>
                  <a:pt x="796" y="67143"/>
                </a:lnTo>
                <a:lnTo>
                  <a:pt x="821" y="66966"/>
                </a:lnTo>
                <a:lnTo>
                  <a:pt x="859" y="66789"/>
                </a:lnTo>
                <a:lnTo>
                  <a:pt x="910" y="66613"/>
                </a:lnTo>
                <a:lnTo>
                  <a:pt x="960" y="66436"/>
                </a:lnTo>
                <a:lnTo>
                  <a:pt x="1024" y="66259"/>
                </a:lnTo>
                <a:lnTo>
                  <a:pt x="1087" y="66082"/>
                </a:lnTo>
                <a:lnTo>
                  <a:pt x="1162" y="65905"/>
                </a:lnTo>
                <a:lnTo>
                  <a:pt x="1251" y="65728"/>
                </a:lnTo>
                <a:lnTo>
                  <a:pt x="1339" y="65551"/>
                </a:lnTo>
                <a:lnTo>
                  <a:pt x="1440" y="65375"/>
                </a:lnTo>
                <a:lnTo>
                  <a:pt x="1554" y="65210"/>
                </a:lnTo>
                <a:lnTo>
                  <a:pt x="1668" y="65046"/>
                </a:lnTo>
                <a:lnTo>
                  <a:pt x="1794" y="64869"/>
                </a:lnTo>
                <a:lnTo>
                  <a:pt x="1933" y="64718"/>
                </a:lnTo>
                <a:lnTo>
                  <a:pt x="2148" y="64452"/>
                </a:lnTo>
                <a:lnTo>
                  <a:pt x="2375" y="64200"/>
                </a:lnTo>
                <a:lnTo>
                  <a:pt x="2615" y="63947"/>
                </a:lnTo>
                <a:lnTo>
                  <a:pt x="2843" y="63707"/>
                </a:lnTo>
                <a:lnTo>
                  <a:pt x="3335" y="63252"/>
                </a:lnTo>
                <a:lnTo>
                  <a:pt x="3841" y="62810"/>
                </a:lnTo>
                <a:lnTo>
                  <a:pt x="4346" y="62393"/>
                </a:lnTo>
                <a:lnTo>
                  <a:pt x="4877" y="62002"/>
                </a:lnTo>
                <a:lnTo>
                  <a:pt x="5420" y="61635"/>
                </a:lnTo>
                <a:lnTo>
                  <a:pt x="5976" y="61282"/>
                </a:lnTo>
                <a:lnTo>
                  <a:pt x="6544" y="60941"/>
                </a:lnTo>
                <a:lnTo>
                  <a:pt x="7113" y="60625"/>
                </a:lnTo>
                <a:lnTo>
                  <a:pt x="7707" y="60322"/>
                </a:lnTo>
                <a:lnTo>
                  <a:pt x="8300" y="60031"/>
                </a:lnTo>
                <a:lnTo>
                  <a:pt x="8894" y="59753"/>
                </a:lnTo>
                <a:lnTo>
                  <a:pt x="9513" y="59488"/>
                </a:lnTo>
                <a:lnTo>
                  <a:pt x="10120" y="59223"/>
                </a:lnTo>
                <a:lnTo>
                  <a:pt x="10739" y="58983"/>
                </a:lnTo>
                <a:close/>
                <a:moveTo>
                  <a:pt x="16992" y="66878"/>
                </a:moveTo>
                <a:lnTo>
                  <a:pt x="17447" y="67320"/>
                </a:lnTo>
                <a:lnTo>
                  <a:pt x="17915" y="67750"/>
                </a:lnTo>
                <a:lnTo>
                  <a:pt x="18142" y="67964"/>
                </a:lnTo>
                <a:lnTo>
                  <a:pt x="18369" y="68192"/>
                </a:lnTo>
                <a:lnTo>
                  <a:pt x="18572" y="68419"/>
                </a:lnTo>
                <a:lnTo>
                  <a:pt x="18761" y="68672"/>
                </a:lnTo>
                <a:lnTo>
                  <a:pt x="19102" y="69152"/>
                </a:lnTo>
                <a:lnTo>
                  <a:pt x="19431" y="69644"/>
                </a:lnTo>
                <a:lnTo>
                  <a:pt x="19734" y="70137"/>
                </a:lnTo>
                <a:lnTo>
                  <a:pt x="20012" y="70642"/>
                </a:lnTo>
                <a:lnTo>
                  <a:pt x="20265" y="71148"/>
                </a:lnTo>
                <a:lnTo>
                  <a:pt x="20492" y="71666"/>
                </a:lnTo>
                <a:lnTo>
                  <a:pt x="20694" y="72184"/>
                </a:lnTo>
                <a:lnTo>
                  <a:pt x="20783" y="72449"/>
                </a:lnTo>
                <a:lnTo>
                  <a:pt x="20871" y="72714"/>
                </a:lnTo>
                <a:lnTo>
                  <a:pt x="20947" y="72992"/>
                </a:lnTo>
                <a:lnTo>
                  <a:pt x="21010" y="73257"/>
                </a:lnTo>
                <a:lnTo>
                  <a:pt x="21073" y="73535"/>
                </a:lnTo>
                <a:lnTo>
                  <a:pt x="21124" y="73801"/>
                </a:lnTo>
                <a:lnTo>
                  <a:pt x="21162" y="74079"/>
                </a:lnTo>
                <a:lnTo>
                  <a:pt x="21199" y="74356"/>
                </a:lnTo>
                <a:lnTo>
                  <a:pt x="21225" y="74647"/>
                </a:lnTo>
                <a:lnTo>
                  <a:pt x="21237" y="74925"/>
                </a:lnTo>
                <a:lnTo>
                  <a:pt x="21250" y="75215"/>
                </a:lnTo>
                <a:lnTo>
                  <a:pt x="21250" y="75506"/>
                </a:lnTo>
                <a:lnTo>
                  <a:pt x="21237" y="75797"/>
                </a:lnTo>
                <a:lnTo>
                  <a:pt x="21225" y="76087"/>
                </a:lnTo>
                <a:lnTo>
                  <a:pt x="21187" y="76378"/>
                </a:lnTo>
                <a:lnTo>
                  <a:pt x="21149" y="76681"/>
                </a:lnTo>
                <a:lnTo>
                  <a:pt x="21111" y="76984"/>
                </a:lnTo>
                <a:lnTo>
                  <a:pt x="21048" y="77287"/>
                </a:lnTo>
                <a:lnTo>
                  <a:pt x="21010" y="77451"/>
                </a:lnTo>
                <a:lnTo>
                  <a:pt x="20959" y="77628"/>
                </a:lnTo>
                <a:lnTo>
                  <a:pt x="20896" y="77792"/>
                </a:lnTo>
                <a:lnTo>
                  <a:pt x="20833" y="77969"/>
                </a:lnTo>
                <a:lnTo>
                  <a:pt x="20770" y="78134"/>
                </a:lnTo>
                <a:lnTo>
                  <a:pt x="20694" y="78298"/>
                </a:lnTo>
                <a:lnTo>
                  <a:pt x="20606" y="78449"/>
                </a:lnTo>
                <a:lnTo>
                  <a:pt x="20517" y="78601"/>
                </a:lnTo>
                <a:lnTo>
                  <a:pt x="20353" y="78841"/>
                </a:lnTo>
                <a:lnTo>
                  <a:pt x="20189" y="79056"/>
                </a:lnTo>
                <a:lnTo>
                  <a:pt x="20012" y="79245"/>
                </a:lnTo>
                <a:lnTo>
                  <a:pt x="19848" y="79397"/>
                </a:lnTo>
                <a:lnTo>
                  <a:pt x="19671" y="79511"/>
                </a:lnTo>
                <a:lnTo>
                  <a:pt x="19481" y="79612"/>
                </a:lnTo>
                <a:lnTo>
                  <a:pt x="19292" y="79675"/>
                </a:lnTo>
                <a:lnTo>
                  <a:pt x="19115" y="79700"/>
                </a:lnTo>
                <a:lnTo>
                  <a:pt x="18913" y="79713"/>
                </a:lnTo>
                <a:lnTo>
                  <a:pt x="18723" y="79687"/>
                </a:lnTo>
                <a:lnTo>
                  <a:pt x="18521" y="79637"/>
                </a:lnTo>
                <a:lnTo>
                  <a:pt x="18319" y="79548"/>
                </a:lnTo>
                <a:lnTo>
                  <a:pt x="18117" y="79435"/>
                </a:lnTo>
                <a:lnTo>
                  <a:pt x="17915" y="79296"/>
                </a:lnTo>
                <a:lnTo>
                  <a:pt x="17700" y="79132"/>
                </a:lnTo>
                <a:lnTo>
                  <a:pt x="17485" y="78929"/>
                </a:lnTo>
                <a:lnTo>
                  <a:pt x="17270" y="78702"/>
                </a:lnTo>
                <a:lnTo>
                  <a:pt x="17068" y="78462"/>
                </a:lnTo>
                <a:lnTo>
                  <a:pt x="16891" y="78222"/>
                </a:lnTo>
                <a:lnTo>
                  <a:pt x="16714" y="77969"/>
                </a:lnTo>
                <a:lnTo>
                  <a:pt x="16563" y="77717"/>
                </a:lnTo>
                <a:lnTo>
                  <a:pt x="16424" y="77451"/>
                </a:lnTo>
                <a:lnTo>
                  <a:pt x="16298" y="77186"/>
                </a:lnTo>
                <a:lnTo>
                  <a:pt x="16171" y="76921"/>
                </a:lnTo>
                <a:lnTo>
                  <a:pt x="16070" y="76643"/>
                </a:lnTo>
                <a:lnTo>
                  <a:pt x="15969" y="76365"/>
                </a:lnTo>
                <a:lnTo>
                  <a:pt x="15881" y="76074"/>
                </a:lnTo>
                <a:lnTo>
                  <a:pt x="15805" y="75797"/>
                </a:lnTo>
                <a:lnTo>
                  <a:pt x="15666" y="75215"/>
                </a:lnTo>
                <a:lnTo>
                  <a:pt x="15552" y="74622"/>
                </a:lnTo>
                <a:lnTo>
                  <a:pt x="15476" y="74167"/>
                </a:lnTo>
                <a:lnTo>
                  <a:pt x="15426" y="73712"/>
                </a:lnTo>
                <a:lnTo>
                  <a:pt x="15375" y="73257"/>
                </a:lnTo>
                <a:lnTo>
                  <a:pt x="15350" y="72803"/>
                </a:lnTo>
                <a:lnTo>
                  <a:pt x="15325" y="72348"/>
                </a:lnTo>
                <a:lnTo>
                  <a:pt x="15325" y="71893"/>
                </a:lnTo>
                <a:lnTo>
                  <a:pt x="15337" y="71438"/>
                </a:lnTo>
                <a:lnTo>
                  <a:pt x="15363" y="70984"/>
                </a:lnTo>
                <a:lnTo>
                  <a:pt x="15413" y="70529"/>
                </a:lnTo>
                <a:lnTo>
                  <a:pt x="15464" y="70074"/>
                </a:lnTo>
                <a:lnTo>
                  <a:pt x="15540" y="69607"/>
                </a:lnTo>
                <a:lnTo>
                  <a:pt x="15628" y="69152"/>
                </a:lnTo>
                <a:lnTo>
                  <a:pt x="15742" y="68697"/>
                </a:lnTo>
                <a:lnTo>
                  <a:pt x="15855" y="68230"/>
                </a:lnTo>
                <a:lnTo>
                  <a:pt x="15994" y="67762"/>
                </a:lnTo>
                <a:lnTo>
                  <a:pt x="16146" y="67307"/>
                </a:lnTo>
                <a:lnTo>
                  <a:pt x="16373" y="67964"/>
                </a:lnTo>
                <a:lnTo>
                  <a:pt x="16613" y="68634"/>
                </a:lnTo>
                <a:lnTo>
                  <a:pt x="17081" y="69960"/>
                </a:lnTo>
                <a:lnTo>
                  <a:pt x="17308" y="70617"/>
                </a:lnTo>
                <a:lnTo>
                  <a:pt x="17523" y="71287"/>
                </a:lnTo>
                <a:lnTo>
                  <a:pt x="17725" y="71956"/>
                </a:lnTo>
                <a:lnTo>
                  <a:pt x="17902" y="72638"/>
                </a:lnTo>
                <a:lnTo>
                  <a:pt x="18041" y="73321"/>
                </a:lnTo>
                <a:lnTo>
                  <a:pt x="18167" y="74003"/>
                </a:lnTo>
                <a:lnTo>
                  <a:pt x="18281" y="74685"/>
                </a:lnTo>
                <a:lnTo>
                  <a:pt x="18369" y="75380"/>
                </a:lnTo>
                <a:lnTo>
                  <a:pt x="18546" y="76769"/>
                </a:lnTo>
                <a:lnTo>
                  <a:pt x="18635" y="77451"/>
                </a:lnTo>
                <a:lnTo>
                  <a:pt x="18723" y="78146"/>
                </a:lnTo>
                <a:lnTo>
                  <a:pt x="19052" y="78083"/>
                </a:lnTo>
                <a:lnTo>
                  <a:pt x="19090" y="77717"/>
                </a:lnTo>
                <a:lnTo>
                  <a:pt x="19127" y="77350"/>
                </a:lnTo>
                <a:lnTo>
                  <a:pt x="19153" y="76997"/>
                </a:lnTo>
                <a:lnTo>
                  <a:pt x="19165" y="76630"/>
                </a:lnTo>
                <a:lnTo>
                  <a:pt x="19178" y="76264"/>
                </a:lnTo>
                <a:lnTo>
                  <a:pt x="19165" y="75910"/>
                </a:lnTo>
                <a:lnTo>
                  <a:pt x="19153" y="75557"/>
                </a:lnTo>
                <a:lnTo>
                  <a:pt x="19140" y="75203"/>
                </a:lnTo>
                <a:lnTo>
                  <a:pt x="19115" y="74849"/>
                </a:lnTo>
                <a:lnTo>
                  <a:pt x="19077" y="74495"/>
                </a:lnTo>
                <a:lnTo>
                  <a:pt x="18976" y="73788"/>
                </a:lnTo>
                <a:lnTo>
                  <a:pt x="18862" y="73093"/>
                </a:lnTo>
                <a:lnTo>
                  <a:pt x="18723" y="72398"/>
                </a:lnTo>
                <a:lnTo>
                  <a:pt x="18559" y="71704"/>
                </a:lnTo>
                <a:lnTo>
                  <a:pt x="18369" y="71021"/>
                </a:lnTo>
                <a:lnTo>
                  <a:pt x="18167" y="70327"/>
                </a:lnTo>
                <a:lnTo>
                  <a:pt x="17953" y="69644"/>
                </a:lnTo>
                <a:lnTo>
                  <a:pt x="17725" y="68950"/>
                </a:lnTo>
                <a:lnTo>
                  <a:pt x="17485" y="68267"/>
                </a:lnTo>
                <a:lnTo>
                  <a:pt x="16992" y="66878"/>
                </a:lnTo>
                <a:close/>
                <a:moveTo>
                  <a:pt x="13922" y="1"/>
                </a:moveTo>
                <a:lnTo>
                  <a:pt x="14036" y="506"/>
                </a:lnTo>
                <a:lnTo>
                  <a:pt x="14188" y="1011"/>
                </a:lnTo>
                <a:lnTo>
                  <a:pt x="14339" y="1491"/>
                </a:lnTo>
                <a:lnTo>
                  <a:pt x="14491" y="1971"/>
                </a:lnTo>
                <a:lnTo>
                  <a:pt x="14643" y="2452"/>
                </a:lnTo>
                <a:lnTo>
                  <a:pt x="14794" y="2919"/>
                </a:lnTo>
                <a:lnTo>
                  <a:pt x="14908" y="3399"/>
                </a:lnTo>
                <a:lnTo>
                  <a:pt x="14958" y="3639"/>
                </a:lnTo>
                <a:lnTo>
                  <a:pt x="15009" y="3879"/>
                </a:lnTo>
                <a:lnTo>
                  <a:pt x="15300" y="5711"/>
                </a:lnTo>
                <a:lnTo>
                  <a:pt x="15577" y="7542"/>
                </a:lnTo>
                <a:lnTo>
                  <a:pt x="16121" y="11206"/>
                </a:lnTo>
                <a:lnTo>
                  <a:pt x="16664" y="14882"/>
                </a:lnTo>
                <a:lnTo>
                  <a:pt x="17195" y="18545"/>
                </a:lnTo>
                <a:lnTo>
                  <a:pt x="17207" y="18697"/>
                </a:lnTo>
                <a:lnTo>
                  <a:pt x="17220" y="18849"/>
                </a:lnTo>
                <a:lnTo>
                  <a:pt x="17220" y="18988"/>
                </a:lnTo>
                <a:lnTo>
                  <a:pt x="17220" y="19127"/>
                </a:lnTo>
                <a:lnTo>
                  <a:pt x="17195" y="19253"/>
                </a:lnTo>
                <a:lnTo>
                  <a:pt x="17182" y="19392"/>
                </a:lnTo>
                <a:lnTo>
                  <a:pt x="17144" y="19518"/>
                </a:lnTo>
                <a:lnTo>
                  <a:pt x="17106" y="19645"/>
                </a:lnTo>
                <a:lnTo>
                  <a:pt x="17056" y="19758"/>
                </a:lnTo>
                <a:lnTo>
                  <a:pt x="16992" y="19885"/>
                </a:lnTo>
                <a:lnTo>
                  <a:pt x="16917" y="19998"/>
                </a:lnTo>
                <a:lnTo>
                  <a:pt x="16841" y="20112"/>
                </a:lnTo>
                <a:lnTo>
                  <a:pt x="16752" y="20226"/>
                </a:lnTo>
                <a:lnTo>
                  <a:pt x="16651" y="20327"/>
                </a:lnTo>
                <a:lnTo>
                  <a:pt x="16550" y="20440"/>
                </a:lnTo>
                <a:lnTo>
                  <a:pt x="16424" y="20541"/>
                </a:lnTo>
                <a:lnTo>
                  <a:pt x="16032" y="20895"/>
                </a:lnTo>
                <a:lnTo>
                  <a:pt x="15641" y="21249"/>
                </a:lnTo>
                <a:lnTo>
                  <a:pt x="15274" y="21628"/>
                </a:lnTo>
                <a:lnTo>
                  <a:pt x="14908" y="22007"/>
                </a:lnTo>
                <a:lnTo>
                  <a:pt x="14554" y="22386"/>
                </a:lnTo>
                <a:lnTo>
                  <a:pt x="14213" y="22790"/>
                </a:lnTo>
                <a:lnTo>
                  <a:pt x="13872" y="23194"/>
                </a:lnTo>
                <a:lnTo>
                  <a:pt x="13556" y="23599"/>
                </a:lnTo>
                <a:lnTo>
                  <a:pt x="13240" y="24015"/>
                </a:lnTo>
                <a:lnTo>
                  <a:pt x="12937" y="24445"/>
                </a:lnTo>
                <a:lnTo>
                  <a:pt x="12634" y="24874"/>
                </a:lnTo>
                <a:lnTo>
                  <a:pt x="12356" y="25317"/>
                </a:lnTo>
                <a:lnTo>
                  <a:pt x="12065" y="25771"/>
                </a:lnTo>
                <a:lnTo>
                  <a:pt x="11800" y="26213"/>
                </a:lnTo>
                <a:lnTo>
                  <a:pt x="11535" y="26681"/>
                </a:lnTo>
                <a:lnTo>
                  <a:pt x="11282" y="27136"/>
                </a:lnTo>
                <a:lnTo>
                  <a:pt x="11181" y="27300"/>
                </a:lnTo>
                <a:lnTo>
                  <a:pt x="11080" y="27451"/>
                </a:lnTo>
                <a:lnTo>
                  <a:pt x="10954" y="27603"/>
                </a:lnTo>
                <a:lnTo>
                  <a:pt x="10827" y="27742"/>
                </a:lnTo>
                <a:lnTo>
                  <a:pt x="10688" y="27881"/>
                </a:lnTo>
                <a:lnTo>
                  <a:pt x="10549" y="28007"/>
                </a:lnTo>
                <a:lnTo>
                  <a:pt x="10398" y="28134"/>
                </a:lnTo>
                <a:lnTo>
                  <a:pt x="10246" y="28247"/>
                </a:lnTo>
                <a:lnTo>
                  <a:pt x="9753" y="28614"/>
                </a:lnTo>
                <a:lnTo>
                  <a:pt x="9286" y="28980"/>
                </a:lnTo>
                <a:lnTo>
                  <a:pt x="8831" y="29359"/>
                </a:lnTo>
                <a:lnTo>
                  <a:pt x="8389" y="29751"/>
                </a:lnTo>
                <a:lnTo>
                  <a:pt x="7959" y="30167"/>
                </a:lnTo>
                <a:lnTo>
                  <a:pt x="7555" y="30584"/>
                </a:lnTo>
                <a:lnTo>
                  <a:pt x="7163" y="31014"/>
                </a:lnTo>
                <a:lnTo>
                  <a:pt x="6797" y="31469"/>
                </a:lnTo>
                <a:lnTo>
                  <a:pt x="6456" y="31936"/>
                </a:lnTo>
                <a:lnTo>
                  <a:pt x="6140" y="32416"/>
                </a:lnTo>
                <a:lnTo>
                  <a:pt x="5989" y="32669"/>
                </a:lnTo>
                <a:lnTo>
                  <a:pt x="5837" y="32921"/>
                </a:lnTo>
                <a:lnTo>
                  <a:pt x="5698" y="33174"/>
                </a:lnTo>
                <a:lnTo>
                  <a:pt x="5572" y="33439"/>
                </a:lnTo>
                <a:lnTo>
                  <a:pt x="5445" y="33705"/>
                </a:lnTo>
                <a:lnTo>
                  <a:pt x="5319" y="33970"/>
                </a:lnTo>
                <a:lnTo>
                  <a:pt x="5218" y="34248"/>
                </a:lnTo>
                <a:lnTo>
                  <a:pt x="5104" y="34538"/>
                </a:lnTo>
                <a:lnTo>
                  <a:pt x="5016" y="34829"/>
                </a:lnTo>
                <a:lnTo>
                  <a:pt x="4927" y="35119"/>
                </a:lnTo>
                <a:lnTo>
                  <a:pt x="4839" y="35423"/>
                </a:lnTo>
                <a:lnTo>
                  <a:pt x="4763" y="35726"/>
                </a:lnTo>
                <a:lnTo>
                  <a:pt x="4700" y="36054"/>
                </a:lnTo>
                <a:lnTo>
                  <a:pt x="4662" y="36395"/>
                </a:lnTo>
                <a:lnTo>
                  <a:pt x="4637" y="36724"/>
                </a:lnTo>
                <a:lnTo>
                  <a:pt x="4649" y="37052"/>
                </a:lnTo>
                <a:lnTo>
                  <a:pt x="4675" y="37368"/>
                </a:lnTo>
                <a:lnTo>
                  <a:pt x="4725" y="37671"/>
                </a:lnTo>
                <a:lnTo>
                  <a:pt x="4788" y="37974"/>
                </a:lnTo>
                <a:lnTo>
                  <a:pt x="4877" y="38265"/>
                </a:lnTo>
                <a:lnTo>
                  <a:pt x="4990" y="38530"/>
                </a:lnTo>
                <a:lnTo>
                  <a:pt x="5117" y="38783"/>
                </a:lnTo>
                <a:lnTo>
                  <a:pt x="5268" y="39023"/>
                </a:lnTo>
                <a:lnTo>
                  <a:pt x="5433" y="39250"/>
                </a:lnTo>
                <a:lnTo>
                  <a:pt x="5610" y="39440"/>
                </a:lnTo>
                <a:lnTo>
                  <a:pt x="5812" y="39617"/>
                </a:lnTo>
                <a:lnTo>
                  <a:pt x="6026" y="39768"/>
                </a:lnTo>
                <a:lnTo>
                  <a:pt x="6140" y="39831"/>
                </a:lnTo>
                <a:lnTo>
                  <a:pt x="6266" y="39895"/>
                </a:lnTo>
                <a:lnTo>
                  <a:pt x="6481" y="39983"/>
                </a:lnTo>
                <a:lnTo>
                  <a:pt x="6709" y="40046"/>
                </a:lnTo>
                <a:lnTo>
                  <a:pt x="6936" y="40097"/>
                </a:lnTo>
                <a:lnTo>
                  <a:pt x="7176" y="40109"/>
                </a:lnTo>
                <a:lnTo>
                  <a:pt x="7416" y="40109"/>
                </a:lnTo>
                <a:lnTo>
                  <a:pt x="7644" y="40084"/>
                </a:lnTo>
                <a:lnTo>
                  <a:pt x="7884" y="40034"/>
                </a:lnTo>
                <a:lnTo>
                  <a:pt x="8124" y="39958"/>
                </a:lnTo>
                <a:lnTo>
                  <a:pt x="8364" y="39869"/>
                </a:lnTo>
                <a:lnTo>
                  <a:pt x="8591" y="39756"/>
                </a:lnTo>
                <a:lnTo>
                  <a:pt x="8831" y="39617"/>
                </a:lnTo>
                <a:lnTo>
                  <a:pt x="9059" y="39452"/>
                </a:lnTo>
                <a:lnTo>
                  <a:pt x="9286" y="39276"/>
                </a:lnTo>
                <a:lnTo>
                  <a:pt x="9501" y="39073"/>
                </a:lnTo>
                <a:lnTo>
                  <a:pt x="9715" y="38859"/>
                </a:lnTo>
                <a:lnTo>
                  <a:pt x="9930" y="38606"/>
                </a:lnTo>
                <a:lnTo>
                  <a:pt x="10132" y="38353"/>
                </a:lnTo>
                <a:lnTo>
                  <a:pt x="10322" y="38101"/>
                </a:lnTo>
                <a:lnTo>
                  <a:pt x="10511" y="37835"/>
                </a:lnTo>
                <a:lnTo>
                  <a:pt x="10676" y="37570"/>
                </a:lnTo>
                <a:lnTo>
                  <a:pt x="10840" y="37318"/>
                </a:lnTo>
                <a:lnTo>
                  <a:pt x="11004" y="37040"/>
                </a:lnTo>
                <a:lnTo>
                  <a:pt x="11156" y="36774"/>
                </a:lnTo>
                <a:lnTo>
                  <a:pt x="11295" y="36509"/>
                </a:lnTo>
                <a:lnTo>
                  <a:pt x="11421" y="36231"/>
                </a:lnTo>
                <a:lnTo>
                  <a:pt x="11535" y="35953"/>
                </a:lnTo>
                <a:lnTo>
                  <a:pt x="11648" y="35675"/>
                </a:lnTo>
                <a:lnTo>
                  <a:pt x="11749" y="35397"/>
                </a:lnTo>
                <a:lnTo>
                  <a:pt x="11851" y="35119"/>
                </a:lnTo>
                <a:lnTo>
                  <a:pt x="11939" y="34842"/>
                </a:lnTo>
                <a:lnTo>
                  <a:pt x="12015" y="34551"/>
                </a:lnTo>
                <a:lnTo>
                  <a:pt x="12078" y="34260"/>
                </a:lnTo>
                <a:lnTo>
                  <a:pt x="12141" y="33970"/>
                </a:lnTo>
                <a:lnTo>
                  <a:pt x="12192" y="33679"/>
                </a:lnTo>
                <a:lnTo>
                  <a:pt x="12230" y="33389"/>
                </a:lnTo>
                <a:lnTo>
                  <a:pt x="12267" y="33098"/>
                </a:lnTo>
                <a:lnTo>
                  <a:pt x="12293" y="32808"/>
                </a:lnTo>
                <a:lnTo>
                  <a:pt x="12305" y="32505"/>
                </a:lnTo>
                <a:lnTo>
                  <a:pt x="12318" y="32201"/>
                </a:lnTo>
                <a:lnTo>
                  <a:pt x="12318" y="31911"/>
                </a:lnTo>
                <a:lnTo>
                  <a:pt x="12305" y="31608"/>
                </a:lnTo>
                <a:lnTo>
                  <a:pt x="12280" y="31304"/>
                </a:lnTo>
                <a:lnTo>
                  <a:pt x="12255" y="31001"/>
                </a:lnTo>
                <a:lnTo>
                  <a:pt x="12217" y="30698"/>
                </a:lnTo>
                <a:lnTo>
                  <a:pt x="12179" y="30382"/>
                </a:lnTo>
                <a:lnTo>
                  <a:pt x="12128" y="30079"/>
                </a:lnTo>
                <a:lnTo>
                  <a:pt x="12065" y="29776"/>
                </a:lnTo>
                <a:lnTo>
                  <a:pt x="11989" y="29460"/>
                </a:lnTo>
                <a:lnTo>
                  <a:pt x="11952" y="29245"/>
                </a:lnTo>
                <a:lnTo>
                  <a:pt x="11914" y="29043"/>
                </a:lnTo>
                <a:lnTo>
                  <a:pt x="11888" y="28841"/>
                </a:lnTo>
                <a:lnTo>
                  <a:pt x="11876" y="28652"/>
                </a:lnTo>
                <a:lnTo>
                  <a:pt x="11863" y="28462"/>
                </a:lnTo>
                <a:lnTo>
                  <a:pt x="11876" y="28285"/>
                </a:lnTo>
                <a:lnTo>
                  <a:pt x="11888" y="28108"/>
                </a:lnTo>
                <a:lnTo>
                  <a:pt x="11914" y="27932"/>
                </a:lnTo>
                <a:lnTo>
                  <a:pt x="11939" y="27767"/>
                </a:lnTo>
                <a:lnTo>
                  <a:pt x="11989" y="27590"/>
                </a:lnTo>
                <a:lnTo>
                  <a:pt x="12040" y="27426"/>
                </a:lnTo>
                <a:lnTo>
                  <a:pt x="12103" y="27262"/>
                </a:lnTo>
                <a:lnTo>
                  <a:pt x="12166" y="27098"/>
                </a:lnTo>
                <a:lnTo>
                  <a:pt x="12242" y="26934"/>
                </a:lnTo>
                <a:lnTo>
                  <a:pt x="12432" y="26592"/>
                </a:lnTo>
                <a:lnTo>
                  <a:pt x="12912" y="25797"/>
                </a:lnTo>
                <a:lnTo>
                  <a:pt x="13152" y="25405"/>
                </a:lnTo>
                <a:lnTo>
                  <a:pt x="13404" y="25026"/>
                </a:lnTo>
                <a:lnTo>
                  <a:pt x="13670" y="24647"/>
                </a:lnTo>
                <a:lnTo>
                  <a:pt x="13935" y="24268"/>
                </a:lnTo>
                <a:lnTo>
                  <a:pt x="14213" y="23889"/>
                </a:lnTo>
                <a:lnTo>
                  <a:pt x="14504" y="23523"/>
                </a:lnTo>
                <a:lnTo>
                  <a:pt x="14794" y="23169"/>
                </a:lnTo>
                <a:lnTo>
                  <a:pt x="15097" y="22815"/>
                </a:lnTo>
                <a:lnTo>
                  <a:pt x="15413" y="22462"/>
                </a:lnTo>
                <a:lnTo>
                  <a:pt x="15742" y="22108"/>
                </a:lnTo>
                <a:lnTo>
                  <a:pt x="16070" y="21779"/>
                </a:lnTo>
                <a:lnTo>
                  <a:pt x="16424" y="21438"/>
                </a:lnTo>
                <a:lnTo>
                  <a:pt x="16790" y="21110"/>
                </a:lnTo>
                <a:lnTo>
                  <a:pt x="17157" y="20794"/>
                </a:lnTo>
                <a:lnTo>
                  <a:pt x="17195" y="21236"/>
                </a:lnTo>
                <a:lnTo>
                  <a:pt x="17207" y="21400"/>
                </a:lnTo>
                <a:lnTo>
                  <a:pt x="17195" y="21539"/>
                </a:lnTo>
                <a:lnTo>
                  <a:pt x="16588" y="29384"/>
                </a:lnTo>
                <a:lnTo>
                  <a:pt x="16260" y="33300"/>
                </a:lnTo>
                <a:lnTo>
                  <a:pt x="16095" y="35258"/>
                </a:lnTo>
                <a:lnTo>
                  <a:pt x="15919" y="37217"/>
                </a:lnTo>
                <a:lnTo>
                  <a:pt x="15893" y="37520"/>
                </a:lnTo>
                <a:lnTo>
                  <a:pt x="15855" y="37823"/>
                </a:lnTo>
                <a:lnTo>
                  <a:pt x="15805" y="38126"/>
                </a:lnTo>
                <a:lnTo>
                  <a:pt x="15780" y="38278"/>
                </a:lnTo>
                <a:lnTo>
                  <a:pt x="15729" y="38429"/>
                </a:lnTo>
                <a:lnTo>
                  <a:pt x="15679" y="38581"/>
                </a:lnTo>
                <a:lnTo>
                  <a:pt x="15615" y="38720"/>
                </a:lnTo>
                <a:lnTo>
                  <a:pt x="15527" y="38859"/>
                </a:lnTo>
                <a:lnTo>
                  <a:pt x="15426" y="39010"/>
                </a:lnTo>
                <a:lnTo>
                  <a:pt x="15312" y="39149"/>
                </a:lnTo>
                <a:lnTo>
                  <a:pt x="15173" y="39276"/>
                </a:lnTo>
                <a:lnTo>
                  <a:pt x="15022" y="39415"/>
                </a:lnTo>
                <a:lnTo>
                  <a:pt x="14845" y="39541"/>
                </a:lnTo>
                <a:lnTo>
                  <a:pt x="14440" y="39819"/>
                </a:lnTo>
                <a:lnTo>
                  <a:pt x="14036" y="40097"/>
                </a:lnTo>
                <a:lnTo>
                  <a:pt x="13240" y="40690"/>
                </a:lnTo>
                <a:lnTo>
                  <a:pt x="12470" y="41297"/>
                </a:lnTo>
                <a:lnTo>
                  <a:pt x="11699" y="41916"/>
                </a:lnTo>
                <a:lnTo>
                  <a:pt x="10183" y="43179"/>
                </a:lnTo>
                <a:lnTo>
                  <a:pt x="9425" y="43811"/>
                </a:lnTo>
                <a:lnTo>
                  <a:pt x="8654" y="44442"/>
                </a:lnTo>
                <a:lnTo>
                  <a:pt x="8490" y="44581"/>
                </a:lnTo>
                <a:lnTo>
                  <a:pt x="8338" y="44733"/>
                </a:lnTo>
                <a:lnTo>
                  <a:pt x="8250" y="44809"/>
                </a:lnTo>
                <a:lnTo>
                  <a:pt x="8174" y="44859"/>
                </a:lnTo>
                <a:lnTo>
                  <a:pt x="8086" y="44897"/>
                </a:lnTo>
                <a:lnTo>
                  <a:pt x="7631" y="44897"/>
                </a:lnTo>
                <a:lnTo>
                  <a:pt x="7265" y="44910"/>
                </a:lnTo>
                <a:lnTo>
                  <a:pt x="6911" y="44960"/>
                </a:lnTo>
                <a:lnTo>
                  <a:pt x="6570" y="45036"/>
                </a:lnTo>
                <a:lnTo>
                  <a:pt x="6229" y="45137"/>
                </a:lnTo>
                <a:lnTo>
                  <a:pt x="5913" y="45251"/>
                </a:lnTo>
                <a:lnTo>
                  <a:pt x="5610" y="45390"/>
                </a:lnTo>
                <a:lnTo>
                  <a:pt x="5306" y="45541"/>
                </a:lnTo>
                <a:lnTo>
                  <a:pt x="5016" y="45718"/>
                </a:lnTo>
                <a:lnTo>
                  <a:pt x="4738" y="45908"/>
                </a:lnTo>
                <a:lnTo>
                  <a:pt x="4460" y="46110"/>
                </a:lnTo>
                <a:lnTo>
                  <a:pt x="4182" y="46325"/>
                </a:lnTo>
                <a:lnTo>
                  <a:pt x="3917" y="46552"/>
                </a:lnTo>
                <a:lnTo>
                  <a:pt x="3651" y="46792"/>
                </a:lnTo>
                <a:lnTo>
                  <a:pt x="3146" y="47285"/>
                </a:lnTo>
                <a:lnTo>
                  <a:pt x="3007" y="47398"/>
                </a:lnTo>
                <a:lnTo>
                  <a:pt x="2843" y="47499"/>
                </a:lnTo>
                <a:lnTo>
                  <a:pt x="2679" y="47588"/>
                </a:lnTo>
                <a:lnTo>
                  <a:pt x="2489" y="47664"/>
                </a:lnTo>
                <a:lnTo>
                  <a:pt x="2300" y="47727"/>
                </a:lnTo>
                <a:lnTo>
                  <a:pt x="2097" y="47777"/>
                </a:lnTo>
                <a:lnTo>
                  <a:pt x="1908" y="47815"/>
                </a:lnTo>
                <a:lnTo>
                  <a:pt x="1718" y="47841"/>
                </a:lnTo>
                <a:lnTo>
                  <a:pt x="1542" y="47853"/>
                </a:lnTo>
                <a:lnTo>
                  <a:pt x="1365" y="47891"/>
                </a:lnTo>
                <a:lnTo>
                  <a:pt x="1200" y="47942"/>
                </a:lnTo>
                <a:lnTo>
                  <a:pt x="1036" y="47992"/>
                </a:lnTo>
                <a:lnTo>
                  <a:pt x="897" y="48055"/>
                </a:lnTo>
                <a:lnTo>
                  <a:pt x="758" y="48131"/>
                </a:lnTo>
                <a:lnTo>
                  <a:pt x="632" y="48220"/>
                </a:lnTo>
                <a:lnTo>
                  <a:pt x="518" y="48321"/>
                </a:lnTo>
                <a:lnTo>
                  <a:pt x="417" y="48422"/>
                </a:lnTo>
                <a:lnTo>
                  <a:pt x="329" y="48535"/>
                </a:lnTo>
                <a:lnTo>
                  <a:pt x="253" y="48649"/>
                </a:lnTo>
                <a:lnTo>
                  <a:pt x="190" y="48788"/>
                </a:lnTo>
                <a:lnTo>
                  <a:pt x="139" y="48914"/>
                </a:lnTo>
                <a:lnTo>
                  <a:pt x="101" y="49066"/>
                </a:lnTo>
                <a:lnTo>
                  <a:pt x="89" y="49217"/>
                </a:lnTo>
                <a:lnTo>
                  <a:pt x="89" y="49382"/>
                </a:lnTo>
                <a:lnTo>
                  <a:pt x="101" y="49533"/>
                </a:lnTo>
                <a:lnTo>
                  <a:pt x="139" y="49685"/>
                </a:lnTo>
                <a:lnTo>
                  <a:pt x="190" y="49836"/>
                </a:lnTo>
                <a:lnTo>
                  <a:pt x="253" y="49988"/>
                </a:lnTo>
                <a:lnTo>
                  <a:pt x="329" y="50114"/>
                </a:lnTo>
                <a:lnTo>
                  <a:pt x="417" y="50253"/>
                </a:lnTo>
                <a:lnTo>
                  <a:pt x="518" y="50367"/>
                </a:lnTo>
                <a:lnTo>
                  <a:pt x="632" y="50481"/>
                </a:lnTo>
                <a:lnTo>
                  <a:pt x="758" y="50582"/>
                </a:lnTo>
                <a:lnTo>
                  <a:pt x="885" y="50670"/>
                </a:lnTo>
                <a:lnTo>
                  <a:pt x="1024" y="50759"/>
                </a:lnTo>
                <a:lnTo>
                  <a:pt x="1175" y="50822"/>
                </a:lnTo>
                <a:lnTo>
                  <a:pt x="1327" y="50872"/>
                </a:lnTo>
                <a:lnTo>
                  <a:pt x="1478" y="50910"/>
                </a:lnTo>
                <a:lnTo>
                  <a:pt x="1630" y="50923"/>
                </a:lnTo>
                <a:lnTo>
                  <a:pt x="1782" y="50923"/>
                </a:lnTo>
                <a:lnTo>
                  <a:pt x="1971" y="50910"/>
                </a:lnTo>
                <a:lnTo>
                  <a:pt x="2148" y="50872"/>
                </a:lnTo>
                <a:lnTo>
                  <a:pt x="2312" y="50834"/>
                </a:lnTo>
                <a:lnTo>
                  <a:pt x="2464" y="50771"/>
                </a:lnTo>
                <a:lnTo>
                  <a:pt x="2590" y="50708"/>
                </a:lnTo>
                <a:lnTo>
                  <a:pt x="2716" y="50620"/>
                </a:lnTo>
                <a:lnTo>
                  <a:pt x="2830" y="50531"/>
                </a:lnTo>
                <a:lnTo>
                  <a:pt x="2931" y="50418"/>
                </a:lnTo>
                <a:lnTo>
                  <a:pt x="3007" y="50304"/>
                </a:lnTo>
                <a:lnTo>
                  <a:pt x="3083" y="50165"/>
                </a:lnTo>
                <a:lnTo>
                  <a:pt x="3146" y="50026"/>
                </a:lnTo>
                <a:lnTo>
                  <a:pt x="3184" y="49874"/>
                </a:lnTo>
                <a:lnTo>
                  <a:pt x="3209" y="49710"/>
                </a:lnTo>
                <a:lnTo>
                  <a:pt x="3234" y="49533"/>
                </a:lnTo>
                <a:lnTo>
                  <a:pt x="3234" y="49344"/>
                </a:lnTo>
                <a:lnTo>
                  <a:pt x="3222" y="49142"/>
                </a:lnTo>
                <a:lnTo>
                  <a:pt x="3184" y="48940"/>
                </a:lnTo>
                <a:lnTo>
                  <a:pt x="3146" y="48725"/>
                </a:lnTo>
                <a:lnTo>
                  <a:pt x="3133" y="48624"/>
                </a:lnTo>
                <a:lnTo>
                  <a:pt x="3121" y="48523"/>
                </a:lnTo>
                <a:lnTo>
                  <a:pt x="3133" y="48434"/>
                </a:lnTo>
                <a:lnTo>
                  <a:pt x="3159" y="48346"/>
                </a:lnTo>
                <a:lnTo>
                  <a:pt x="3209" y="48232"/>
                </a:lnTo>
                <a:lnTo>
                  <a:pt x="3272" y="48106"/>
                </a:lnTo>
                <a:lnTo>
                  <a:pt x="3335" y="47992"/>
                </a:lnTo>
                <a:lnTo>
                  <a:pt x="3424" y="47878"/>
                </a:lnTo>
                <a:lnTo>
                  <a:pt x="3613" y="47626"/>
                </a:lnTo>
                <a:lnTo>
                  <a:pt x="3841" y="47386"/>
                </a:lnTo>
                <a:lnTo>
                  <a:pt x="4106" y="47146"/>
                </a:lnTo>
                <a:lnTo>
                  <a:pt x="4384" y="46918"/>
                </a:lnTo>
                <a:lnTo>
                  <a:pt x="4687" y="46691"/>
                </a:lnTo>
                <a:lnTo>
                  <a:pt x="5003" y="46476"/>
                </a:lnTo>
                <a:lnTo>
                  <a:pt x="5332" y="46287"/>
                </a:lnTo>
                <a:lnTo>
                  <a:pt x="5660" y="46097"/>
                </a:lnTo>
                <a:lnTo>
                  <a:pt x="5989" y="45946"/>
                </a:lnTo>
                <a:lnTo>
                  <a:pt x="6317" y="45807"/>
                </a:lnTo>
                <a:lnTo>
                  <a:pt x="6633" y="45693"/>
                </a:lnTo>
                <a:lnTo>
                  <a:pt x="6923" y="45605"/>
                </a:lnTo>
                <a:lnTo>
                  <a:pt x="7201" y="45554"/>
                </a:lnTo>
                <a:lnTo>
                  <a:pt x="7328" y="45541"/>
                </a:lnTo>
                <a:lnTo>
                  <a:pt x="7454" y="45541"/>
                </a:lnTo>
                <a:lnTo>
                  <a:pt x="6052" y="48624"/>
                </a:lnTo>
                <a:lnTo>
                  <a:pt x="5332" y="50190"/>
                </a:lnTo>
                <a:lnTo>
                  <a:pt x="4599" y="51757"/>
                </a:lnTo>
                <a:lnTo>
                  <a:pt x="4498" y="51971"/>
                </a:lnTo>
                <a:lnTo>
                  <a:pt x="4384" y="52186"/>
                </a:lnTo>
                <a:lnTo>
                  <a:pt x="4258" y="52401"/>
                </a:lnTo>
                <a:lnTo>
                  <a:pt x="4131" y="52603"/>
                </a:lnTo>
                <a:lnTo>
                  <a:pt x="3992" y="52805"/>
                </a:lnTo>
                <a:lnTo>
                  <a:pt x="3853" y="53007"/>
                </a:lnTo>
                <a:lnTo>
                  <a:pt x="3702" y="53197"/>
                </a:lnTo>
                <a:lnTo>
                  <a:pt x="3538" y="53386"/>
                </a:lnTo>
                <a:lnTo>
                  <a:pt x="3424" y="53525"/>
                </a:lnTo>
                <a:lnTo>
                  <a:pt x="3310" y="53677"/>
                </a:lnTo>
                <a:lnTo>
                  <a:pt x="3222" y="53841"/>
                </a:lnTo>
                <a:lnTo>
                  <a:pt x="3133" y="53993"/>
                </a:lnTo>
                <a:lnTo>
                  <a:pt x="3070" y="54144"/>
                </a:lnTo>
                <a:lnTo>
                  <a:pt x="3020" y="54308"/>
                </a:lnTo>
                <a:lnTo>
                  <a:pt x="2982" y="54460"/>
                </a:lnTo>
                <a:lnTo>
                  <a:pt x="2969" y="54599"/>
                </a:lnTo>
                <a:lnTo>
                  <a:pt x="2969" y="54751"/>
                </a:lnTo>
                <a:lnTo>
                  <a:pt x="2982" y="54877"/>
                </a:lnTo>
                <a:lnTo>
                  <a:pt x="3007" y="55003"/>
                </a:lnTo>
                <a:lnTo>
                  <a:pt x="3058" y="55117"/>
                </a:lnTo>
                <a:lnTo>
                  <a:pt x="3133" y="55205"/>
                </a:lnTo>
                <a:lnTo>
                  <a:pt x="3222" y="55294"/>
                </a:lnTo>
                <a:lnTo>
                  <a:pt x="3323" y="55357"/>
                </a:lnTo>
                <a:lnTo>
                  <a:pt x="3449" y="55407"/>
                </a:lnTo>
                <a:lnTo>
                  <a:pt x="3689" y="55471"/>
                </a:lnTo>
                <a:lnTo>
                  <a:pt x="3942" y="55496"/>
                </a:lnTo>
                <a:lnTo>
                  <a:pt x="4207" y="55509"/>
                </a:lnTo>
                <a:lnTo>
                  <a:pt x="4473" y="55483"/>
                </a:lnTo>
                <a:lnTo>
                  <a:pt x="4738" y="55445"/>
                </a:lnTo>
                <a:lnTo>
                  <a:pt x="4990" y="55382"/>
                </a:lnTo>
                <a:lnTo>
                  <a:pt x="5104" y="55332"/>
                </a:lnTo>
                <a:lnTo>
                  <a:pt x="5218" y="55281"/>
                </a:lnTo>
                <a:lnTo>
                  <a:pt x="5319" y="55231"/>
                </a:lnTo>
                <a:lnTo>
                  <a:pt x="5407" y="55167"/>
                </a:lnTo>
                <a:lnTo>
                  <a:pt x="5521" y="55079"/>
                </a:lnTo>
                <a:lnTo>
                  <a:pt x="5610" y="54991"/>
                </a:lnTo>
                <a:lnTo>
                  <a:pt x="5698" y="54890"/>
                </a:lnTo>
                <a:lnTo>
                  <a:pt x="5786" y="54776"/>
                </a:lnTo>
                <a:lnTo>
                  <a:pt x="5850" y="54662"/>
                </a:lnTo>
                <a:lnTo>
                  <a:pt x="5900" y="54548"/>
                </a:lnTo>
                <a:lnTo>
                  <a:pt x="5938" y="54422"/>
                </a:lnTo>
                <a:lnTo>
                  <a:pt x="5976" y="54296"/>
                </a:lnTo>
                <a:lnTo>
                  <a:pt x="5976" y="54157"/>
                </a:lnTo>
                <a:lnTo>
                  <a:pt x="5976" y="54031"/>
                </a:lnTo>
                <a:lnTo>
                  <a:pt x="5951" y="53892"/>
                </a:lnTo>
                <a:lnTo>
                  <a:pt x="5913" y="53753"/>
                </a:lnTo>
                <a:lnTo>
                  <a:pt x="5850" y="53614"/>
                </a:lnTo>
                <a:lnTo>
                  <a:pt x="5761" y="53462"/>
                </a:lnTo>
                <a:lnTo>
                  <a:pt x="5660" y="53323"/>
                </a:lnTo>
                <a:lnTo>
                  <a:pt x="5521" y="53184"/>
                </a:lnTo>
                <a:lnTo>
                  <a:pt x="5445" y="53108"/>
                </a:lnTo>
                <a:lnTo>
                  <a:pt x="5382" y="52995"/>
                </a:lnTo>
                <a:lnTo>
                  <a:pt x="5319" y="52881"/>
                </a:lnTo>
                <a:lnTo>
                  <a:pt x="5268" y="52755"/>
                </a:lnTo>
                <a:lnTo>
                  <a:pt x="5231" y="52628"/>
                </a:lnTo>
                <a:lnTo>
                  <a:pt x="5205" y="52502"/>
                </a:lnTo>
                <a:lnTo>
                  <a:pt x="5205" y="52388"/>
                </a:lnTo>
                <a:lnTo>
                  <a:pt x="5218" y="52287"/>
                </a:lnTo>
                <a:lnTo>
                  <a:pt x="5395" y="51769"/>
                </a:lnTo>
                <a:lnTo>
                  <a:pt x="5559" y="51264"/>
                </a:lnTo>
                <a:lnTo>
                  <a:pt x="5749" y="50771"/>
                </a:lnTo>
                <a:lnTo>
                  <a:pt x="5951" y="50279"/>
                </a:lnTo>
                <a:lnTo>
                  <a:pt x="6153" y="49799"/>
                </a:lnTo>
                <a:lnTo>
                  <a:pt x="6368" y="49331"/>
                </a:lnTo>
                <a:lnTo>
                  <a:pt x="6608" y="48864"/>
                </a:lnTo>
                <a:lnTo>
                  <a:pt x="6835" y="48409"/>
                </a:lnTo>
                <a:lnTo>
                  <a:pt x="7088" y="47954"/>
                </a:lnTo>
                <a:lnTo>
                  <a:pt x="7353" y="47525"/>
                </a:lnTo>
                <a:lnTo>
                  <a:pt x="7618" y="47095"/>
                </a:lnTo>
                <a:lnTo>
                  <a:pt x="7896" y="46666"/>
                </a:lnTo>
                <a:lnTo>
                  <a:pt x="8187" y="46249"/>
                </a:lnTo>
                <a:lnTo>
                  <a:pt x="8490" y="45845"/>
                </a:lnTo>
                <a:lnTo>
                  <a:pt x="8793" y="45453"/>
                </a:lnTo>
                <a:lnTo>
                  <a:pt x="9109" y="45061"/>
                </a:lnTo>
                <a:lnTo>
                  <a:pt x="9438" y="44670"/>
                </a:lnTo>
                <a:lnTo>
                  <a:pt x="9779" y="44291"/>
                </a:lnTo>
                <a:lnTo>
                  <a:pt x="10132" y="43924"/>
                </a:lnTo>
                <a:lnTo>
                  <a:pt x="10486" y="43571"/>
                </a:lnTo>
                <a:lnTo>
                  <a:pt x="10852" y="43217"/>
                </a:lnTo>
                <a:lnTo>
                  <a:pt x="11231" y="42863"/>
                </a:lnTo>
                <a:lnTo>
                  <a:pt x="11610" y="42535"/>
                </a:lnTo>
                <a:lnTo>
                  <a:pt x="12015" y="42194"/>
                </a:lnTo>
                <a:lnTo>
                  <a:pt x="12419" y="41878"/>
                </a:lnTo>
                <a:lnTo>
                  <a:pt x="12823" y="41549"/>
                </a:lnTo>
                <a:lnTo>
                  <a:pt x="13253" y="41246"/>
                </a:lnTo>
                <a:lnTo>
                  <a:pt x="13682" y="40943"/>
                </a:lnTo>
                <a:lnTo>
                  <a:pt x="14125" y="40640"/>
                </a:lnTo>
                <a:lnTo>
                  <a:pt x="14567" y="40349"/>
                </a:lnTo>
                <a:lnTo>
                  <a:pt x="15034" y="40071"/>
                </a:lnTo>
                <a:lnTo>
                  <a:pt x="15502" y="39794"/>
                </a:lnTo>
                <a:lnTo>
                  <a:pt x="15502" y="40097"/>
                </a:lnTo>
                <a:lnTo>
                  <a:pt x="15502" y="40223"/>
                </a:lnTo>
                <a:lnTo>
                  <a:pt x="15489" y="40349"/>
                </a:lnTo>
                <a:lnTo>
                  <a:pt x="14301" y="52275"/>
                </a:lnTo>
                <a:lnTo>
                  <a:pt x="14289" y="52515"/>
                </a:lnTo>
                <a:lnTo>
                  <a:pt x="14264" y="52742"/>
                </a:lnTo>
                <a:lnTo>
                  <a:pt x="14238" y="52868"/>
                </a:lnTo>
                <a:lnTo>
                  <a:pt x="14213" y="52982"/>
                </a:lnTo>
                <a:lnTo>
                  <a:pt x="14188" y="53083"/>
                </a:lnTo>
                <a:lnTo>
                  <a:pt x="14137" y="53184"/>
                </a:lnTo>
                <a:lnTo>
                  <a:pt x="13695" y="54106"/>
                </a:lnTo>
                <a:lnTo>
                  <a:pt x="13253" y="55016"/>
                </a:lnTo>
                <a:lnTo>
                  <a:pt x="12773" y="55913"/>
                </a:lnTo>
                <a:lnTo>
                  <a:pt x="12533" y="56368"/>
                </a:lnTo>
                <a:lnTo>
                  <a:pt x="12280" y="56810"/>
                </a:lnTo>
                <a:lnTo>
                  <a:pt x="12179" y="56974"/>
                </a:lnTo>
                <a:lnTo>
                  <a:pt x="12065" y="57138"/>
                </a:lnTo>
                <a:lnTo>
                  <a:pt x="11926" y="57290"/>
                </a:lnTo>
                <a:lnTo>
                  <a:pt x="11787" y="57441"/>
                </a:lnTo>
                <a:lnTo>
                  <a:pt x="11623" y="57580"/>
                </a:lnTo>
                <a:lnTo>
                  <a:pt x="11472" y="57707"/>
                </a:lnTo>
                <a:lnTo>
                  <a:pt x="11307" y="57808"/>
                </a:lnTo>
                <a:lnTo>
                  <a:pt x="11130" y="57909"/>
                </a:lnTo>
                <a:lnTo>
                  <a:pt x="10423" y="58262"/>
                </a:lnTo>
                <a:lnTo>
                  <a:pt x="9703" y="58616"/>
                </a:lnTo>
                <a:lnTo>
                  <a:pt x="8263" y="59286"/>
                </a:lnTo>
                <a:lnTo>
                  <a:pt x="7555" y="59627"/>
                </a:lnTo>
                <a:lnTo>
                  <a:pt x="6848" y="59980"/>
                </a:lnTo>
                <a:lnTo>
                  <a:pt x="6140" y="60359"/>
                </a:lnTo>
                <a:lnTo>
                  <a:pt x="5799" y="60549"/>
                </a:lnTo>
                <a:lnTo>
                  <a:pt x="5458" y="60751"/>
                </a:lnTo>
                <a:lnTo>
                  <a:pt x="5041" y="61004"/>
                </a:lnTo>
                <a:lnTo>
                  <a:pt x="4624" y="61256"/>
                </a:lnTo>
                <a:lnTo>
                  <a:pt x="4220" y="61534"/>
                </a:lnTo>
                <a:lnTo>
                  <a:pt x="3816" y="61812"/>
                </a:lnTo>
                <a:lnTo>
                  <a:pt x="3424" y="62103"/>
                </a:lnTo>
                <a:lnTo>
                  <a:pt x="3045" y="62406"/>
                </a:lnTo>
                <a:lnTo>
                  <a:pt x="2679" y="62722"/>
                </a:lnTo>
                <a:lnTo>
                  <a:pt x="2325" y="63050"/>
                </a:lnTo>
                <a:lnTo>
                  <a:pt x="1996" y="63391"/>
                </a:lnTo>
                <a:lnTo>
                  <a:pt x="1680" y="63745"/>
                </a:lnTo>
                <a:lnTo>
                  <a:pt x="1377" y="64124"/>
                </a:lnTo>
                <a:lnTo>
                  <a:pt x="1099" y="64528"/>
                </a:lnTo>
                <a:lnTo>
                  <a:pt x="973" y="64730"/>
                </a:lnTo>
                <a:lnTo>
                  <a:pt x="847" y="64945"/>
                </a:lnTo>
                <a:lnTo>
                  <a:pt x="720" y="65160"/>
                </a:lnTo>
                <a:lnTo>
                  <a:pt x="607" y="65375"/>
                </a:lnTo>
                <a:lnTo>
                  <a:pt x="506" y="65602"/>
                </a:lnTo>
                <a:lnTo>
                  <a:pt x="404" y="65842"/>
                </a:lnTo>
                <a:lnTo>
                  <a:pt x="316" y="66082"/>
                </a:lnTo>
                <a:lnTo>
                  <a:pt x="228" y="66322"/>
                </a:lnTo>
                <a:lnTo>
                  <a:pt x="164" y="66537"/>
                </a:lnTo>
                <a:lnTo>
                  <a:pt x="114" y="66752"/>
                </a:lnTo>
                <a:lnTo>
                  <a:pt x="63" y="66966"/>
                </a:lnTo>
                <a:lnTo>
                  <a:pt x="38" y="67181"/>
                </a:lnTo>
                <a:lnTo>
                  <a:pt x="13" y="67396"/>
                </a:lnTo>
                <a:lnTo>
                  <a:pt x="0" y="67598"/>
                </a:lnTo>
                <a:lnTo>
                  <a:pt x="13" y="67813"/>
                </a:lnTo>
                <a:lnTo>
                  <a:pt x="13" y="68015"/>
                </a:lnTo>
                <a:lnTo>
                  <a:pt x="38" y="68217"/>
                </a:lnTo>
                <a:lnTo>
                  <a:pt x="76" y="68419"/>
                </a:lnTo>
                <a:lnTo>
                  <a:pt x="114" y="68621"/>
                </a:lnTo>
                <a:lnTo>
                  <a:pt x="164" y="68811"/>
                </a:lnTo>
                <a:lnTo>
                  <a:pt x="228" y="69000"/>
                </a:lnTo>
                <a:lnTo>
                  <a:pt x="291" y="69177"/>
                </a:lnTo>
                <a:lnTo>
                  <a:pt x="367" y="69354"/>
                </a:lnTo>
                <a:lnTo>
                  <a:pt x="455" y="69531"/>
                </a:lnTo>
                <a:lnTo>
                  <a:pt x="556" y="69695"/>
                </a:lnTo>
                <a:lnTo>
                  <a:pt x="657" y="69859"/>
                </a:lnTo>
                <a:lnTo>
                  <a:pt x="771" y="70011"/>
                </a:lnTo>
                <a:lnTo>
                  <a:pt x="885" y="70162"/>
                </a:lnTo>
                <a:lnTo>
                  <a:pt x="1011" y="70301"/>
                </a:lnTo>
                <a:lnTo>
                  <a:pt x="1150" y="70440"/>
                </a:lnTo>
                <a:lnTo>
                  <a:pt x="1289" y="70567"/>
                </a:lnTo>
                <a:lnTo>
                  <a:pt x="1440" y="70680"/>
                </a:lnTo>
                <a:lnTo>
                  <a:pt x="1592" y="70781"/>
                </a:lnTo>
                <a:lnTo>
                  <a:pt x="1756" y="70882"/>
                </a:lnTo>
                <a:lnTo>
                  <a:pt x="1921" y="70971"/>
                </a:lnTo>
                <a:lnTo>
                  <a:pt x="2097" y="71047"/>
                </a:lnTo>
                <a:lnTo>
                  <a:pt x="2274" y="71110"/>
                </a:lnTo>
                <a:lnTo>
                  <a:pt x="2464" y="71173"/>
                </a:lnTo>
                <a:lnTo>
                  <a:pt x="2653" y="71224"/>
                </a:lnTo>
                <a:lnTo>
                  <a:pt x="2855" y="71249"/>
                </a:lnTo>
                <a:lnTo>
                  <a:pt x="3222" y="71299"/>
                </a:lnTo>
                <a:lnTo>
                  <a:pt x="3588" y="71312"/>
                </a:lnTo>
                <a:lnTo>
                  <a:pt x="3942" y="71325"/>
                </a:lnTo>
                <a:lnTo>
                  <a:pt x="4296" y="71299"/>
                </a:lnTo>
                <a:lnTo>
                  <a:pt x="4637" y="71261"/>
                </a:lnTo>
                <a:lnTo>
                  <a:pt x="4978" y="71211"/>
                </a:lnTo>
                <a:lnTo>
                  <a:pt x="5306" y="71122"/>
                </a:lnTo>
                <a:lnTo>
                  <a:pt x="5635" y="71034"/>
                </a:lnTo>
                <a:lnTo>
                  <a:pt x="5951" y="70908"/>
                </a:lnTo>
                <a:lnTo>
                  <a:pt x="6266" y="70769"/>
                </a:lnTo>
                <a:lnTo>
                  <a:pt x="6570" y="70605"/>
                </a:lnTo>
                <a:lnTo>
                  <a:pt x="6873" y="70428"/>
                </a:lnTo>
                <a:lnTo>
                  <a:pt x="7163" y="70226"/>
                </a:lnTo>
                <a:lnTo>
                  <a:pt x="7441" y="70011"/>
                </a:lnTo>
                <a:lnTo>
                  <a:pt x="7719" y="69758"/>
                </a:lnTo>
                <a:lnTo>
                  <a:pt x="7985" y="69493"/>
                </a:lnTo>
                <a:lnTo>
                  <a:pt x="8439" y="69000"/>
                </a:lnTo>
                <a:lnTo>
                  <a:pt x="8882" y="68482"/>
                </a:lnTo>
                <a:lnTo>
                  <a:pt x="9286" y="67964"/>
                </a:lnTo>
                <a:lnTo>
                  <a:pt x="9678" y="67421"/>
                </a:lnTo>
                <a:lnTo>
                  <a:pt x="10031" y="66878"/>
                </a:lnTo>
                <a:lnTo>
                  <a:pt x="10372" y="66309"/>
                </a:lnTo>
                <a:lnTo>
                  <a:pt x="10676" y="65741"/>
                </a:lnTo>
                <a:lnTo>
                  <a:pt x="10966" y="65160"/>
                </a:lnTo>
                <a:lnTo>
                  <a:pt x="11219" y="64566"/>
                </a:lnTo>
                <a:lnTo>
                  <a:pt x="11459" y="63960"/>
                </a:lnTo>
                <a:lnTo>
                  <a:pt x="11674" y="63341"/>
                </a:lnTo>
                <a:lnTo>
                  <a:pt x="11851" y="62709"/>
                </a:lnTo>
                <a:lnTo>
                  <a:pt x="12015" y="62078"/>
                </a:lnTo>
                <a:lnTo>
                  <a:pt x="12154" y="61433"/>
                </a:lnTo>
                <a:lnTo>
                  <a:pt x="12267" y="60776"/>
                </a:lnTo>
                <a:lnTo>
                  <a:pt x="12356" y="60107"/>
                </a:lnTo>
                <a:lnTo>
                  <a:pt x="12406" y="59728"/>
                </a:lnTo>
                <a:lnTo>
                  <a:pt x="12457" y="59336"/>
                </a:lnTo>
                <a:lnTo>
                  <a:pt x="12520" y="58970"/>
                </a:lnTo>
                <a:lnTo>
                  <a:pt x="12596" y="58591"/>
                </a:lnTo>
                <a:lnTo>
                  <a:pt x="12684" y="58225"/>
                </a:lnTo>
                <a:lnTo>
                  <a:pt x="12785" y="57858"/>
                </a:lnTo>
                <a:lnTo>
                  <a:pt x="12886" y="57492"/>
                </a:lnTo>
                <a:lnTo>
                  <a:pt x="13000" y="57126"/>
                </a:lnTo>
                <a:lnTo>
                  <a:pt x="13127" y="56772"/>
                </a:lnTo>
                <a:lnTo>
                  <a:pt x="13253" y="56405"/>
                </a:lnTo>
                <a:lnTo>
                  <a:pt x="13392" y="56039"/>
                </a:lnTo>
                <a:lnTo>
                  <a:pt x="13543" y="55685"/>
                </a:lnTo>
                <a:lnTo>
                  <a:pt x="13708" y="55319"/>
                </a:lnTo>
                <a:lnTo>
                  <a:pt x="13872" y="54953"/>
                </a:lnTo>
                <a:lnTo>
                  <a:pt x="14238" y="54220"/>
                </a:lnTo>
                <a:lnTo>
                  <a:pt x="14756" y="59096"/>
                </a:lnTo>
                <a:lnTo>
                  <a:pt x="15009" y="61459"/>
                </a:lnTo>
                <a:lnTo>
                  <a:pt x="15249" y="63821"/>
                </a:lnTo>
                <a:lnTo>
                  <a:pt x="15300" y="64339"/>
                </a:lnTo>
                <a:lnTo>
                  <a:pt x="15325" y="64869"/>
                </a:lnTo>
                <a:lnTo>
                  <a:pt x="15337" y="65135"/>
                </a:lnTo>
                <a:lnTo>
                  <a:pt x="15337" y="65387"/>
                </a:lnTo>
                <a:lnTo>
                  <a:pt x="15325" y="65653"/>
                </a:lnTo>
                <a:lnTo>
                  <a:pt x="15300" y="65918"/>
                </a:lnTo>
                <a:lnTo>
                  <a:pt x="15211" y="66777"/>
                </a:lnTo>
                <a:lnTo>
                  <a:pt x="15097" y="67636"/>
                </a:lnTo>
                <a:lnTo>
                  <a:pt x="14870" y="69367"/>
                </a:lnTo>
                <a:lnTo>
                  <a:pt x="14769" y="70226"/>
                </a:lnTo>
                <a:lnTo>
                  <a:pt x="14680" y="71085"/>
                </a:lnTo>
                <a:lnTo>
                  <a:pt x="14655" y="71514"/>
                </a:lnTo>
                <a:lnTo>
                  <a:pt x="14630" y="71956"/>
                </a:lnTo>
                <a:lnTo>
                  <a:pt x="14605" y="72386"/>
                </a:lnTo>
                <a:lnTo>
                  <a:pt x="14605" y="72815"/>
                </a:lnTo>
                <a:lnTo>
                  <a:pt x="14605" y="73283"/>
                </a:lnTo>
                <a:lnTo>
                  <a:pt x="14617" y="73750"/>
                </a:lnTo>
                <a:lnTo>
                  <a:pt x="14655" y="74217"/>
                </a:lnTo>
                <a:lnTo>
                  <a:pt x="14706" y="74672"/>
                </a:lnTo>
                <a:lnTo>
                  <a:pt x="14782" y="75127"/>
                </a:lnTo>
                <a:lnTo>
                  <a:pt x="14870" y="75582"/>
                </a:lnTo>
                <a:lnTo>
                  <a:pt x="14984" y="76024"/>
                </a:lnTo>
                <a:lnTo>
                  <a:pt x="15110" y="76466"/>
                </a:lnTo>
                <a:lnTo>
                  <a:pt x="15262" y="76896"/>
                </a:lnTo>
                <a:lnTo>
                  <a:pt x="15438" y="77312"/>
                </a:lnTo>
                <a:lnTo>
                  <a:pt x="15641" y="77729"/>
                </a:lnTo>
                <a:lnTo>
                  <a:pt x="15868" y="78134"/>
                </a:lnTo>
                <a:lnTo>
                  <a:pt x="16108" y="78525"/>
                </a:lnTo>
                <a:lnTo>
                  <a:pt x="16386" y="78917"/>
                </a:lnTo>
                <a:lnTo>
                  <a:pt x="16702" y="79296"/>
                </a:lnTo>
                <a:lnTo>
                  <a:pt x="17030" y="79649"/>
                </a:lnTo>
                <a:lnTo>
                  <a:pt x="17258" y="79864"/>
                </a:lnTo>
                <a:lnTo>
                  <a:pt x="17498" y="80054"/>
                </a:lnTo>
                <a:lnTo>
                  <a:pt x="17750" y="80205"/>
                </a:lnTo>
                <a:lnTo>
                  <a:pt x="18003" y="80332"/>
                </a:lnTo>
                <a:lnTo>
                  <a:pt x="18256" y="80433"/>
                </a:lnTo>
                <a:lnTo>
                  <a:pt x="18521" y="80509"/>
                </a:lnTo>
                <a:lnTo>
                  <a:pt x="18774" y="80534"/>
                </a:lnTo>
                <a:lnTo>
                  <a:pt x="18913" y="80546"/>
                </a:lnTo>
                <a:lnTo>
                  <a:pt x="19039" y="80546"/>
                </a:lnTo>
                <a:lnTo>
                  <a:pt x="19165" y="80534"/>
                </a:lnTo>
                <a:lnTo>
                  <a:pt x="19292" y="80521"/>
                </a:lnTo>
                <a:lnTo>
                  <a:pt x="19418" y="80496"/>
                </a:lnTo>
                <a:lnTo>
                  <a:pt x="19544" y="80471"/>
                </a:lnTo>
                <a:lnTo>
                  <a:pt x="19671" y="80433"/>
                </a:lnTo>
                <a:lnTo>
                  <a:pt x="19784" y="80382"/>
                </a:lnTo>
                <a:lnTo>
                  <a:pt x="19911" y="80332"/>
                </a:lnTo>
                <a:lnTo>
                  <a:pt x="20024" y="80268"/>
                </a:lnTo>
                <a:lnTo>
                  <a:pt x="20138" y="80193"/>
                </a:lnTo>
                <a:lnTo>
                  <a:pt x="20252" y="80117"/>
                </a:lnTo>
                <a:lnTo>
                  <a:pt x="20366" y="80028"/>
                </a:lnTo>
                <a:lnTo>
                  <a:pt x="20467" y="79927"/>
                </a:lnTo>
                <a:lnTo>
                  <a:pt x="20580" y="79826"/>
                </a:lnTo>
                <a:lnTo>
                  <a:pt x="20681" y="79725"/>
                </a:lnTo>
                <a:lnTo>
                  <a:pt x="20770" y="79599"/>
                </a:lnTo>
                <a:lnTo>
                  <a:pt x="20871" y="79473"/>
                </a:lnTo>
                <a:lnTo>
                  <a:pt x="21073" y="79157"/>
                </a:lnTo>
                <a:lnTo>
                  <a:pt x="21275" y="78828"/>
                </a:lnTo>
                <a:lnTo>
                  <a:pt x="21452" y="78475"/>
                </a:lnTo>
                <a:lnTo>
                  <a:pt x="21616" y="78108"/>
                </a:lnTo>
                <a:lnTo>
                  <a:pt x="21743" y="77742"/>
                </a:lnTo>
                <a:lnTo>
                  <a:pt x="21856" y="77376"/>
                </a:lnTo>
                <a:lnTo>
                  <a:pt x="21894" y="77186"/>
                </a:lnTo>
                <a:lnTo>
                  <a:pt x="21932" y="77009"/>
                </a:lnTo>
                <a:lnTo>
                  <a:pt x="21957" y="76820"/>
                </a:lnTo>
                <a:lnTo>
                  <a:pt x="21983" y="76643"/>
                </a:lnTo>
                <a:lnTo>
                  <a:pt x="21995" y="76226"/>
                </a:lnTo>
                <a:lnTo>
                  <a:pt x="22008" y="75822"/>
                </a:lnTo>
                <a:lnTo>
                  <a:pt x="22008" y="75430"/>
                </a:lnTo>
                <a:lnTo>
                  <a:pt x="21995" y="75026"/>
                </a:lnTo>
                <a:lnTo>
                  <a:pt x="21970" y="74634"/>
                </a:lnTo>
                <a:lnTo>
                  <a:pt x="21945" y="74255"/>
                </a:lnTo>
                <a:lnTo>
                  <a:pt x="21894" y="73876"/>
                </a:lnTo>
                <a:lnTo>
                  <a:pt x="21844" y="73497"/>
                </a:lnTo>
                <a:lnTo>
                  <a:pt x="21781" y="73131"/>
                </a:lnTo>
                <a:lnTo>
                  <a:pt x="21692" y="72765"/>
                </a:lnTo>
                <a:lnTo>
                  <a:pt x="21604" y="72398"/>
                </a:lnTo>
                <a:lnTo>
                  <a:pt x="21503" y="72045"/>
                </a:lnTo>
                <a:lnTo>
                  <a:pt x="21389" y="71704"/>
                </a:lnTo>
                <a:lnTo>
                  <a:pt x="21275" y="71350"/>
                </a:lnTo>
                <a:lnTo>
                  <a:pt x="21136" y="71009"/>
                </a:lnTo>
                <a:lnTo>
                  <a:pt x="20985" y="70680"/>
                </a:lnTo>
                <a:lnTo>
                  <a:pt x="20833" y="70352"/>
                </a:lnTo>
                <a:lnTo>
                  <a:pt x="20656" y="70023"/>
                </a:lnTo>
                <a:lnTo>
                  <a:pt x="20479" y="69708"/>
                </a:lnTo>
                <a:lnTo>
                  <a:pt x="20290" y="69392"/>
                </a:lnTo>
                <a:lnTo>
                  <a:pt x="20075" y="69089"/>
                </a:lnTo>
                <a:lnTo>
                  <a:pt x="19860" y="68785"/>
                </a:lnTo>
                <a:lnTo>
                  <a:pt x="19633" y="68495"/>
                </a:lnTo>
                <a:lnTo>
                  <a:pt x="19393" y="68204"/>
                </a:lnTo>
                <a:lnTo>
                  <a:pt x="19140" y="67926"/>
                </a:lnTo>
                <a:lnTo>
                  <a:pt x="18862" y="67648"/>
                </a:lnTo>
                <a:lnTo>
                  <a:pt x="18584" y="67371"/>
                </a:lnTo>
                <a:lnTo>
                  <a:pt x="18294" y="67105"/>
                </a:lnTo>
                <a:lnTo>
                  <a:pt x="17990" y="66840"/>
                </a:lnTo>
                <a:lnTo>
                  <a:pt x="17675" y="66587"/>
                </a:lnTo>
                <a:lnTo>
                  <a:pt x="17346" y="66335"/>
                </a:lnTo>
                <a:lnTo>
                  <a:pt x="17005" y="66095"/>
                </a:lnTo>
                <a:lnTo>
                  <a:pt x="16866" y="65994"/>
                </a:lnTo>
                <a:lnTo>
                  <a:pt x="16740" y="65867"/>
                </a:lnTo>
                <a:lnTo>
                  <a:pt x="16626" y="65716"/>
                </a:lnTo>
                <a:lnTo>
                  <a:pt x="16525" y="65551"/>
                </a:lnTo>
                <a:lnTo>
                  <a:pt x="16424" y="65387"/>
                </a:lnTo>
                <a:lnTo>
                  <a:pt x="16348" y="65210"/>
                </a:lnTo>
                <a:lnTo>
                  <a:pt x="16298" y="65046"/>
                </a:lnTo>
                <a:lnTo>
                  <a:pt x="16260" y="64869"/>
                </a:lnTo>
                <a:lnTo>
                  <a:pt x="15982" y="62848"/>
                </a:lnTo>
                <a:lnTo>
                  <a:pt x="15729" y="60827"/>
                </a:lnTo>
                <a:lnTo>
                  <a:pt x="15603" y="59816"/>
                </a:lnTo>
                <a:lnTo>
                  <a:pt x="15489" y="58806"/>
                </a:lnTo>
                <a:lnTo>
                  <a:pt x="15388" y="57782"/>
                </a:lnTo>
                <a:lnTo>
                  <a:pt x="15287" y="56772"/>
                </a:lnTo>
                <a:lnTo>
                  <a:pt x="15224" y="55850"/>
                </a:lnTo>
                <a:lnTo>
                  <a:pt x="15161" y="54927"/>
                </a:lnTo>
                <a:lnTo>
                  <a:pt x="15123" y="54005"/>
                </a:lnTo>
                <a:lnTo>
                  <a:pt x="15072" y="53070"/>
                </a:lnTo>
                <a:lnTo>
                  <a:pt x="15009" y="51213"/>
                </a:lnTo>
                <a:lnTo>
                  <a:pt x="14933" y="49356"/>
                </a:lnTo>
                <a:lnTo>
                  <a:pt x="17435" y="51858"/>
                </a:lnTo>
                <a:lnTo>
                  <a:pt x="18647" y="53070"/>
                </a:lnTo>
                <a:lnTo>
                  <a:pt x="19835" y="54283"/>
                </a:lnTo>
                <a:lnTo>
                  <a:pt x="19923" y="54372"/>
                </a:lnTo>
                <a:lnTo>
                  <a:pt x="19999" y="54485"/>
                </a:lnTo>
                <a:lnTo>
                  <a:pt x="20062" y="54599"/>
                </a:lnTo>
                <a:lnTo>
                  <a:pt x="20126" y="54713"/>
                </a:lnTo>
                <a:lnTo>
                  <a:pt x="20227" y="54965"/>
                </a:lnTo>
                <a:lnTo>
                  <a:pt x="20302" y="55218"/>
                </a:lnTo>
                <a:lnTo>
                  <a:pt x="20606" y="56456"/>
                </a:lnTo>
                <a:lnTo>
                  <a:pt x="20909" y="57707"/>
                </a:lnTo>
                <a:lnTo>
                  <a:pt x="21199" y="58957"/>
                </a:lnTo>
                <a:lnTo>
                  <a:pt x="21364" y="59576"/>
                </a:lnTo>
                <a:lnTo>
                  <a:pt x="21528" y="60195"/>
                </a:lnTo>
                <a:lnTo>
                  <a:pt x="21629" y="60574"/>
                </a:lnTo>
                <a:lnTo>
                  <a:pt x="21755" y="60941"/>
                </a:lnTo>
                <a:lnTo>
                  <a:pt x="21882" y="61307"/>
                </a:lnTo>
                <a:lnTo>
                  <a:pt x="22021" y="61661"/>
                </a:lnTo>
                <a:lnTo>
                  <a:pt x="22172" y="62014"/>
                </a:lnTo>
                <a:lnTo>
                  <a:pt x="22324" y="62355"/>
                </a:lnTo>
                <a:lnTo>
                  <a:pt x="22501" y="62697"/>
                </a:lnTo>
                <a:lnTo>
                  <a:pt x="22690" y="63025"/>
                </a:lnTo>
                <a:lnTo>
                  <a:pt x="22880" y="63341"/>
                </a:lnTo>
                <a:lnTo>
                  <a:pt x="23094" y="63657"/>
                </a:lnTo>
                <a:lnTo>
                  <a:pt x="23322" y="63960"/>
                </a:lnTo>
                <a:lnTo>
                  <a:pt x="23549" y="64263"/>
                </a:lnTo>
                <a:lnTo>
                  <a:pt x="23802" y="64554"/>
                </a:lnTo>
                <a:lnTo>
                  <a:pt x="24067" y="64831"/>
                </a:lnTo>
                <a:lnTo>
                  <a:pt x="24358" y="65097"/>
                </a:lnTo>
                <a:lnTo>
                  <a:pt x="24648" y="65362"/>
                </a:lnTo>
                <a:lnTo>
                  <a:pt x="24851" y="65514"/>
                </a:lnTo>
                <a:lnTo>
                  <a:pt x="25053" y="65665"/>
                </a:lnTo>
                <a:lnTo>
                  <a:pt x="25255" y="65792"/>
                </a:lnTo>
                <a:lnTo>
                  <a:pt x="25457" y="65905"/>
                </a:lnTo>
                <a:lnTo>
                  <a:pt x="25672" y="65994"/>
                </a:lnTo>
                <a:lnTo>
                  <a:pt x="25874" y="66082"/>
                </a:lnTo>
                <a:lnTo>
                  <a:pt x="26089" y="66158"/>
                </a:lnTo>
                <a:lnTo>
                  <a:pt x="26303" y="66208"/>
                </a:lnTo>
                <a:lnTo>
                  <a:pt x="26518" y="66259"/>
                </a:lnTo>
                <a:lnTo>
                  <a:pt x="26720" y="66284"/>
                </a:lnTo>
                <a:lnTo>
                  <a:pt x="26935" y="66297"/>
                </a:lnTo>
                <a:lnTo>
                  <a:pt x="27339" y="66297"/>
                </a:lnTo>
                <a:lnTo>
                  <a:pt x="27541" y="66272"/>
                </a:lnTo>
                <a:lnTo>
                  <a:pt x="27744" y="66234"/>
                </a:lnTo>
                <a:lnTo>
                  <a:pt x="27933" y="66183"/>
                </a:lnTo>
                <a:lnTo>
                  <a:pt x="28123" y="66120"/>
                </a:lnTo>
                <a:lnTo>
                  <a:pt x="28300" y="66044"/>
                </a:lnTo>
                <a:lnTo>
                  <a:pt x="28476" y="65968"/>
                </a:lnTo>
                <a:lnTo>
                  <a:pt x="28653" y="65867"/>
                </a:lnTo>
                <a:lnTo>
                  <a:pt x="28817" y="65754"/>
                </a:lnTo>
                <a:lnTo>
                  <a:pt x="28969" y="65640"/>
                </a:lnTo>
                <a:lnTo>
                  <a:pt x="29121" y="65501"/>
                </a:lnTo>
                <a:lnTo>
                  <a:pt x="29260" y="65362"/>
                </a:lnTo>
                <a:lnTo>
                  <a:pt x="29386" y="65210"/>
                </a:lnTo>
                <a:lnTo>
                  <a:pt x="29500" y="65034"/>
                </a:lnTo>
                <a:lnTo>
                  <a:pt x="29601" y="64857"/>
                </a:lnTo>
                <a:lnTo>
                  <a:pt x="29702" y="64680"/>
                </a:lnTo>
                <a:lnTo>
                  <a:pt x="29790" y="64478"/>
                </a:lnTo>
                <a:lnTo>
                  <a:pt x="29853" y="64263"/>
                </a:lnTo>
                <a:lnTo>
                  <a:pt x="29917" y="64048"/>
                </a:lnTo>
                <a:lnTo>
                  <a:pt x="29967" y="63821"/>
                </a:lnTo>
                <a:lnTo>
                  <a:pt x="30005" y="63543"/>
                </a:lnTo>
                <a:lnTo>
                  <a:pt x="30030" y="63252"/>
                </a:lnTo>
                <a:lnTo>
                  <a:pt x="30043" y="62974"/>
                </a:lnTo>
                <a:lnTo>
                  <a:pt x="30043" y="62684"/>
                </a:lnTo>
                <a:lnTo>
                  <a:pt x="30030" y="62393"/>
                </a:lnTo>
                <a:lnTo>
                  <a:pt x="30005" y="62103"/>
                </a:lnTo>
                <a:lnTo>
                  <a:pt x="29967" y="61825"/>
                </a:lnTo>
                <a:lnTo>
                  <a:pt x="29917" y="61547"/>
                </a:lnTo>
                <a:lnTo>
                  <a:pt x="29828" y="61181"/>
                </a:lnTo>
                <a:lnTo>
                  <a:pt x="29714" y="60814"/>
                </a:lnTo>
                <a:lnTo>
                  <a:pt x="29588" y="60448"/>
                </a:lnTo>
                <a:lnTo>
                  <a:pt x="29424" y="60082"/>
                </a:lnTo>
                <a:lnTo>
                  <a:pt x="29247" y="59715"/>
                </a:lnTo>
                <a:lnTo>
                  <a:pt x="29045" y="59349"/>
                </a:lnTo>
                <a:lnTo>
                  <a:pt x="28830" y="58995"/>
                </a:lnTo>
                <a:lnTo>
                  <a:pt x="28590" y="58641"/>
                </a:lnTo>
                <a:lnTo>
                  <a:pt x="28337" y="58288"/>
                </a:lnTo>
                <a:lnTo>
                  <a:pt x="28072" y="57947"/>
                </a:lnTo>
                <a:lnTo>
                  <a:pt x="27782" y="57606"/>
                </a:lnTo>
                <a:lnTo>
                  <a:pt x="27491" y="57277"/>
                </a:lnTo>
                <a:lnTo>
                  <a:pt x="27188" y="56961"/>
                </a:lnTo>
                <a:lnTo>
                  <a:pt x="26859" y="56645"/>
                </a:lnTo>
                <a:lnTo>
                  <a:pt x="26531" y="56342"/>
                </a:lnTo>
                <a:lnTo>
                  <a:pt x="26190" y="56052"/>
                </a:lnTo>
                <a:lnTo>
                  <a:pt x="25849" y="55774"/>
                </a:lnTo>
                <a:lnTo>
                  <a:pt x="25495" y="55496"/>
                </a:lnTo>
                <a:lnTo>
                  <a:pt x="25128" y="55243"/>
                </a:lnTo>
                <a:lnTo>
                  <a:pt x="24762" y="55003"/>
                </a:lnTo>
                <a:lnTo>
                  <a:pt x="24396" y="54776"/>
                </a:lnTo>
                <a:lnTo>
                  <a:pt x="24029" y="54561"/>
                </a:lnTo>
                <a:lnTo>
                  <a:pt x="23650" y="54359"/>
                </a:lnTo>
                <a:lnTo>
                  <a:pt x="23284" y="54182"/>
                </a:lnTo>
                <a:lnTo>
                  <a:pt x="22918" y="54005"/>
                </a:lnTo>
                <a:lnTo>
                  <a:pt x="22551" y="53866"/>
                </a:lnTo>
                <a:lnTo>
                  <a:pt x="22185" y="53740"/>
                </a:lnTo>
                <a:lnTo>
                  <a:pt x="21818" y="53626"/>
                </a:lnTo>
                <a:lnTo>
                  <a:pt x="21465" y="53538"/>
                </a:lnTo>
                <a:lnTo>
                  <a:pt x="21111" y="53475"/>
                </a:lnTo>
                <a:lnTo>
                  <a:pt x="20770" y="53437"/>
                </a:lnTo>
                <a:lnTo>
                  <a:pt x="20441" y="53412"/>
                </a:lnTo>
                <a:lnTo>
                  <a:pt x="20340" y="53399"/>
                </a:lnTo>
                <a:lnTo>
                  <a:pt x="20252" y="53386"/>
                </a:lnTo>
                <a:lnTo>
                  <a:pt x="20151" y="53361"/>
                </a:lnTo>
                <a:lnTo>
                  <a:pt x="20050" y="53336"/>
                </a:lnTo>
                <a:lnTo>
                  <a:pt x="19961" y="53285"/>
                </a:lnTo>
                <a:lnTo>
                  <a:pt x="19873" y="53247"/>
                </a:lnTo>
                <a:lnTo>
                  <a:pt x="19797" y="53184"/>
                </a:lnTo>
                <a:lnTo>
                  <a:pt x="19721" y="53134"/>
                </a:lnTo>
                <a:lnTo>
                  <a:pt x="18875" y="52312"/>
                </a:lnTo>
                <a:lnTo>
                  <a:pt x="18041" y="51504"/>
                </a:lnTo>
                <a:lnTo>
                  <a:pt x="17207" y="50670"/>
                </a:lnTo>
                <a:lnTo>
                  <a:pt x="16803" y="50241"/>
                </a:lnTo>
                <a:lnTo>
                  <a:pt x="16399" y="49811"/>
                </a:lnTo>
                <a:lnTo>
                  <a:pt x="16234" y="49622"/>
                </a:lnTo>
                <a:lnTo>
                  <a:pt x="16083" y="49445"/>
                </a:lnTo>
                <a:lnTo>
                  <a:pt x="15944" y="49243"/>
                </a:lnTo>
                <a:lnTo>
                  <a:pt x="15805" y="49053"/>
                </a:lnTo>
                <a:lnTo>
                  <a:pt x="15691" y="48851"/>
                </a:lnTo>
                <a:lnTo>
                  <a:pt x="15577" y="48649"/>
                </a:lnTo>
                <a:lnTo>
                  <a:pt x="15489" y="48447"/>
                </a:lnTo>
                <a:lnTo>
                  <a:pt x="15401" y="48232"/>
                </a:lnTo>
                <a:lnTo>
                  <a:pt x="15337" y="48005"/>
                </a:lnTo>
                <a:lnTo>
                  <a:pt x="15300" y="47790"/>
                </a:lnTo>
                <a:lnTo>
                  <a:pt x="15262" y="47550"/>
                </a:lnTo>
                <a:lnTo>
                  <a:pt x="15262" y="47323"/>
                </a:lnTo>
                <a:lnTo>
                  <a:pt x="15274" y="47070"/>
                </a:lnTo>
                <a:lnTo>
                  <a:pt x="15300" y="46830"/>
                </a:lnTo>
                <a:lnTo>
                  <a:pt x="15363" y="46565"/>
                </a:lnTo>
                <a:lnTo>
                  <a:pt x="15438" y="46299"/>
                </a:lnTo>
                <a:lnTo>
                  <a:pt x="15514" y="46047"/>
                </a:lnTo>
                <a:lnTo>
                  <a:pt x="15577" y="45794"/>
                </a:lnTo>
                <a:lnTo>
                  <a:pt x="15615" y="45529"/>
                </a:lnTo>
                <a:lnTo>
                  <a:pt x="15641" y="45251"/>
                </a:lnTo>
                <a:lnTo>
                  <a:pt x="15691" y="44708"/>
                </a:lnTo>
                <a:lnTo>
                  <a:pt x="15716" y="44442"/>
                </a:lnTo>
                <a:lnTo>
                  <a:pt x="15742" y="44164"/>
                </a:lnTo>
                <a:lnTo>
                  <a:pt x="17839" y="27932"/>
                </a:lnTo>
                <a:lnTo>
                  <a:pt x="18989" y="29498"/>
                </a:lnTo>
                <a:lnTo>
                  <a:pt x="19557" y="30269"/>
                </a:lnTo>
                <a:lnTo>
                  <a:pt x="20151" y="31014"/>
                </a:lnTo>
                <a:lnTo>
                  <a:pt x="20429" y="31380"/>
                </a:lnTo>
                <a:lnTo>
                  <a:pt x="20707" y="31747"/>
                </a:lnTo>
                <a:lnTo>
                  <a:pt x="20959" y="32113"/>
                </a:lnTo>
                <a:lnTo>
                  <a:pt x="21199" y="32492"/>
                </a:lnTo>
                <a:lnTo>
                  <a:pt x="21414" y="32884"/>
                </a:lnTo>
                <a:lnTo>
                  <a:pt x="21616" y="33275"/>
                </a:lnTo>
                <a:lnTo>
                  <a:pt x="21793" y="33667"/>
                </a:lnTo>
                <a:lnTo>
                  <a:pt x="21945" y="34071"/>
                </a:lnTo>
                <a:lnTo>
                  <a:pt x="22084" y="34488"/>
                </a:lnTo>
                <a:lnTo>
                  <a:pt x="22197" y="34905"/>
                </a:lnTo>
                <a:lnTo>
                  <a:pt x="22273" y="35334"/>
                </a:lnTo>
                <a:lnTo>
                  <a:pt x="22336" y="35764"/>
                </a:lnTo>
                <a:lnTo>
                  <a:pt x="22362" y="36219"/>
                </a:lnTo>
                <a:lnTo>
                  <a:pt x="22362" y="36673"/>
                </a:lnTo>
                <a:lnTo>
                  <a:pt x="22349" y="36901"/>
                </a:lnTo>
                <a:lnTo>
                  <a:pt x="22324" y="37141"/>
                </a:lnTo>
                <a:lnTo>
                  <a:pt x="22299" y="37381"/>
                </a:lnTo>
                <a:lnTo>
                  <a:pt x="22261" y="37621"/>
                </a:lnTo>
                <a:lnTo>
                  <a:pt x="22223" y="37911"/>
                </a:lnTo>
                <a:lnTo>
                  <a:pt x="22197" y="38214"/>
                </a:lnTo>
                <a:lnTo>
                  <a:pt x="22185" y="38518"/>
                </a:lnTo>
                <a:lnTo>
                  <a:pt x="22185" y="38821"/>
                </a:lnTo>
                <a:lnTo>
                  <a:pt x="22197" y="39124"/>
                </a:lnTo>
                <a:lnTo>
                  <a:pt x="22223" y="39427"/>
                </a:lnTo>
                <a:lnTo>
                  <a:pt x="22273" y="40034"/>
                </a:lnTo>
                <a:lnTo>
                  <a:pt x="22362" y="40678"/>
                </a:lnTo>
                <a:lnTo>
                  <a:pt x="22412" y="40994"/>
                </a:lnTo>
                <a:lnTo>
                  <a:pt x="22475" y="41309"/>
                </a:lnTo>
                <a:lnTo>
                  <a:pt x="22539" y="41625"/>
                </a:lnTo>
                <a:lnTo>
                  <a:pt x="22614" y="41928"/>
                </a:lnTo>
                <a:lnTo>
                  <a:pt x="22703" y="42232"/>
                </a:lnTo>
                <a:lnTo>
                  <a:pt x="22804" y="42535"/>
                </a:lnTo>
                <a:lnTo>
                  <a:pt x="22918" y="42838"/>
                </a:lnTo>
                <a:lnTo>
                  <a:pt x="23044" y="43129"/>
                </a:lnTo>
                <a:lnTo>
                  <a:pt x="23183" y="43406"/>
                </a:lnTo>
                <a:lnTo>
                  <a:pt x="23334" y="43697"/>
                </a:lnTo>
                <a:lnTo>
                  <a:pt x="23499" y="43962"/>
                </a:lnTo>
                <a:lnTo>
                  <a:pt x="23688" y="44240"/>
                </a:lnTo>
                <a:lnTo>
                  <a:pt x="23878" y="44493"/>
                </a:lnTo>
                <a:lnTo>
                  <a:pt x="24105" y="44746"/>
                </a:lnTo>
                <a:lnTo>
                  <a:pt x="24307" y="44960"/>
                </a:lnTo>
                <a:lnTo>
                  <a:pt x="24509" y="45162"/>
                </a:lnTo>
                <a:lnTo>
                  <a:pt x="24737" y="45339"/>
                </a:lnTo>
                <a:lnTo>
                  <a:pt x="24952" y="45491"/>
                </a:lnTo>
                <a:lnTo>
                  <a:pt x="25166" y="45630"/>
                </a:lnTo>
                <a:lnTo>
                  <a:pt x="25394" y="45744"/>
                </a:lnTo>
                <a:lnTo>
                  <a:pt x="25621" y="45845"/>
                </a:lnTo>
                <a:lnTo>
                  <a:pt x="25849" y="45920"/>
                </a:lnTo>
                <a:lnTo>
                  <a:pt x="26076" y="45971"/>
                </a:lnTo>
                <a:lnTo>
                  <a:pt x="26303" y="46009"/>
                </a:lnTo>
                <a:lnTo>
                  <a:pt x="26531" y="46021"/>
                </a:lnTo>
                <a:lnTo>
                  <a:pt x="26758" y="46009"/>
                </a:lnTo>
                <a:lnTo>
                  <a:pt x="26973" y="45984"/>
                </a:lnTo>
                <a:lnTo>
                  <a:pt x="27188" y="45933"/>
                </a:lnTo>
                <a:lnTo>
                  <a:pt x="27403" y="45870"/>
                </a:lnTo>
                <a:lnTo>
                  <a:pt x="27617" y="45781"/>
                </a:lnTo>
                <a:lnTo>
                  <a:pt x="27794" y="45680"/>
                </a:lnTo>
                <a:lnTo>
                  <a:pt x="27958" y="45554"/>
                </a:lnTo>
                <a:lnTo>
                  <a:pt x="28123" y="45402"/>
                </a:lnTo>
                <a:lnTo>
                  <a:pt x="28274" y="45226"/>
                </a:lnTo>
                <a:lnTo>
                  <a:pt x="28413" y="45036"/>
                </a:lnTo>
                <a:lnTo>
                  <a:pt x="28540" y="44834"/>
                </a:lnTo>
                <a:lnTo>
                  <a:pt x="28653" y="44607"/>
                </a:lnTo>
                <a:lnTo>
                  <a:pt x="28754" y="44367"/>
                </a:lnTo>
                <a:lnTo>
                  <a:pt x="28830" y="44127"/>
                </a:lnTo>
                <a:lnTo>
                  <a:pt x="28906" y="43874"/>
                </a:lnTo>
                <a:lnTo>
                  <a:pt x="28956" y="43609"/>
                </a:lnTo>
                <a:lnTo>
                  <a:pt x="28994" y="43343"/>
                </a:lnTo>
                <a:lnTo>
                  <a:pt x="29020" y="43078"/>
                </a:lnTo>
                <a:lnTo>
                  <a:pt x="29020" y="42813"/>
                </a:lnTo>
                <a:lnTo>
                  <a:pt x="28994" y="42547"/>
                </a:lnTo>
                <a:lnTo>
                  <a:pt x="28956" y="42295"/>
                </a:lnTo>
                <a:lnTo>
                  <a:pt x="28830" y="41714"/>
                </a:lnTo>
                <a:lnTo>
                  <a:pt x="28691" y="41133"/>
                </a:lnTo>
                <a:lnTo>
                  <a:pt x="28527" y="40577"/>
                </a:lnTo>
                <a:lnTo>
                  <a:pt x="28337" y="40021"/>
                </a:lnTo>
                <a:lnTo>
                  <a:pt x="28135" y="39478"/>
                </a:lnTo>
                <a:lnTo>
                  <a:pt x="27908" y="38947"/>
                </a:lnTo>
                <a:lnTo>
                  <a:pt x="27668" y="38442"/>
                </a:lnTo>
                <a:lnTo>
                  <a:pt x="27390" y="37937"/>
                </a:lnTo>
                <a:lnTo>
                  <a:pt x="27099" y="37457"/>
                </a:lnTo>
                <a:lnTo>
                  <a:pt x="26935" y="37217"/>
                </a:lnTo>
                <a:lnTo>
                  <a:pt x="26771" y="36989"/>
                </a:lnTo>
                <a:lnTo>
                  <a:pt x="26607" y="36762"/>
                </a:lnTo>
                <a:lnTo>
                  <a:pt x="26430" y="36547"/>
                </a:lnTo>
                <a:lnTo>
                  <a:pt x="26240" y="36320"/>
                </a:lnTo>
                <a:lnTo>
                  <a:pt x="26051" y="36117"/>
                </a:lnTo>
                <a:lnTo>
                  <a:pt x="25849" y="35903"/>
                </a:lnTo>
                <a:lnTo>
                  <a:pt x="25646" y="35701"/>
                </a:lnTo>
                <a:lnTo>
                  <a:pt x="25444" y="35498"/>
                </a:lnTo>
                <a:lnTo>
                  <a:pt x="25217" y="35309"/>
                </a:lnTo>
                <a:lnTo>
                  <a:pt x="25002" y="35119"/>
                </a:lnTo>
                <a:lnTo>
                  <a:pt x="24762" y="34943"/>
                </a:lnTo>
                <a:lnTo>
                  <a:pt x="24522" y="34766"/>
                </a:lnTo>
                <a:lnTo>
                  <a:pt x="24282" y="34589"/>
                </a:lnTo>
                <a:lnTo>
                  <a:pt x="23991" y="34399"/>
                </a:lnTo>
                <a:lnTo>
                  <a:pt x="23714" y="34185"/>
                </a:lnTo>
                <a:lnTo>
                  <a:pt x="23461" y="33983"/>
                </a:lnTo>
                <a:lnTo>
                  <a:pt x="23208" y="33755"/>
                </a:lnTo>
                <a:lnTo>
                  <a:pt x="22968" y="33540"/>
                </a:lnTo>
                <a:lnTo>
                  <a:pt x="22728" y="33313"/>
                </a:lnTo>
                <a:lnTo>
                  <a:pt x="22501" y="33073"/>
                </a:lnTo>
                <a:lnTo>
                  <a:pt x="22286" y="32833"/>
                </a:lnTo>
                <a:lnTo>
                  <a:pt x="22071" y="32580"/>
                </a:lnTo>
                <a:lnTo>
                  <a:pt x="21869" y="32328"/>
                </a:lnTo>
                <a:lnTo>
                  <a:pt x="21477" y="31822"/>
                </a:lnTo>
                <a:lnTo>
                  <a:pt x="21098" y="31292"/>
                </a:lnTo>
                <a:lnTo>
                  <a:pt x="20719" y="30749"/>
                </a:lnTo>
                <a:lnTo>
                  <a:pt x="20517" y="30445"/>
                </a:lnTo>
                <a:lnTo>
                  <a:pt x="20302" y="30155"/>
                </a:lnTo>
                <a:lnTo>
                  <a:pt x="20088" y="29877"/>
                </a:lnTo>
                <a:lnTo>
                  <a:pt x="19961" y="29738"/>
                </a:lnTo>
                <a:lnTo>
                  <a:pt x="19835" y="29612"/>
                </a:lnTo>
                <a:lnTo>
                  <a:pt x="19557" y="29308"/>
                </a:lnTo>
                <a:lnTo>
                  <a:pt x="19292" y="29005"/>
                </a:lnTo>
                <a:lnTo>
                  <a:pt x="19064" y="28689"/>
                </a:lnTo>
                <a:lnTo>
                  <a:pt x="18850" y="28374"/>
                </a:lnTo>
                <a:lnTo>
                  <a:pt x="18647" y="28045"/>
                </a:lnTo>
                <a:lnTo>
                  <a:pt x="18483" y="27717"/>
                </a:lnTo>
                <a:lnTo>
                  <a:pt x="18332" y="27376"/>
                </a:lnTo>
                <a:lnTo>
                  <a:pt x="18205" y="27035"/>
                </a:lnTo>
                <a:lnTo>
                  <a:pt x="18092" y="26681"/>
                </a:lnTo>
                <a:lnTo>
                  <a:pt x="18003" y="26315"/>
                </a:lnTo>
                <a:lnTo>
                  <a:pt x="17940" y="25936"/>
                </a:lnTo>
                <a:lnTo>
                  <a:pt x="17889" y="25557"/>
                </a:lnTo>
                <a:lnTo>
                  <a:pt x="17852" y="25165"/>
                </a:lnTo>
                <a:lnTo>
                  <a:pt x="17839" y="24761"/>
                </a:lnTo>
                <a:lnTo>
                  <a:pt x="17839" y="24344"/>
                </a:lnTo>
                <a:lnTo>
                  <a:pt x="17864" y="23914"/>
                </a:lnTo>
                <a:lnTo>
                  <a:pt x="17915" y="22954"/>
                </a:lnTo>
                <a:lnTo>
                  <a:pt x="17940" y="21982"/>
                </a:lnTo>
                <a:lnTo>
                  <a:pt x="17953" y="21009"/>
                </a:lnTo>
                <a:lnTo>
                  <a:pt x="17940" y="20036"/>
                </a:lnTo>
                <a:lnTo>
                  <a:pt x="17902" y="19076"/>
                </a:lnTo>
                <a:lnTo>
                  <a:pt x="17864" y="18103"/>
                </a:lnTo>
                <a:lnTo>
                  <a:pt x="17801" y="17143"/>
                </a:lnTo>
                <a:lnTo>
                  <a:pt x="17725" y="16171"/>
                </a:lnTo>
                <a:lnTo>
                  <a:pt x="17637" y="15210"/>
                </a:lnTo>
                <a:lnTo>
                  <a:pt x="17523" y="14250"/>
                </a:lnTo>
                <a:lnTo>
                  <a:pt x="17409" y="13290"/>
                </a:lnTo>
                <a:lnTo>
                  <a:pt x="17283" y="12318"/>
                </a:lnTo>
                <a:lnTo>
                  <a:pt x="17144" y="11358"/>
                </a:lnTo>
                <a:lnTo>
                  <a:pt x="16992" y="10410"/>
                </a:lnTo>
                <a:lnTo>
                  <a:pt x="16828" y="9450"/>
                </a:lnTo>
                <a:lnTo>
                  <a:pt x="16664" y="8490"/>
                </a:lnTo>
                <a:lnTo>
                  <a:pt x="16576" y="8010"/>
                </a:lnTo>
                <a:lnTo>
                  <a:pt x="16474" y="7530"/>
                </a:lnTo>
                <a:lnTo>
                  <a:pt x="16361" y="7062"/>
                </a:lnTo>
                <a:lnTo>
                  <a:pt x="16247" y="6582"/>
                </a:lnTo>
                <a:lnTo>
                  <a:pt x="15994" y="5635"/>
                </a:lnTo>
                <a:lnTo>
                  <a:pt x="15729" y="4687"/>
                </a:lnTo>
                <a:lnTo>
                  <a:pt x="15438" y="3753"/>
                </a:lnTo>
                <a:lnTo>
                  <a:pt x="15148" y="2805"/>
                </a:lnTo>
                <a:lnTo>
                  <a:pt x="14857" y="1870"/>
                </a:lnTo>
                <a:lnTo>
                  <a:pt x="14579" y="923"/>
                </a:lnTo>
                <a:lnTo>
                  <a:pt x="14529" y="797"/>
                </a:lnTo>
                <a:lnTo>
                  <a:pt x="14466" y="683"/>
                </a:lnTo>
                <a:lnTo>
                  <a:pt x="14390" y="569"/>
                </a:lnTo>
                <a:lnTo>
                  <a:pt x="14301" y="456"/>
                </a:lnTo>
                <a:lnTo>
                  <a:pt x="14099" y="228"/>
                </a:lnTo>
                <a:lnTo>
                  <a:pt x="13922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6" name="Google Shape;396;p52"/>
          <p:cNvSpPr txBox="1">
            <a:spLocks noGrp="1"/>
          </p:cNvSpPr>
          <p:nvPr>
            <p:ph type="title" idx="4294967295"/>
          </p:nvPr>
        </p:nvSpPr>
        <p:spPr>
          <a:xfrm>
            <a:off x="870225" y="1461075"/>
            <a:ext cx="1661400" cy="527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 b="1" dirty="0"/>
              <a:t>1</a:t>
            </a:r>
            <a:endParaRPr sz="2000" b="1" dirty="0"/>
          </a:p>
        </p:txBody>
      </p:sp>
      <p:sp>
        <p:nvSpPr>
          <p:cNvPr id="397" name="Google Shape;397;p52"/>
          <p:cNvSpPr txBox="1">
            <a:spLocks noGrp="1"/>
          </p:cNvSpPr>
          <p:nvPr>
            <p:ph type="subTitle" idx="4294967295"/>
          </p:nvPr>
        </p:nvSpPr>
        <p:spPr>
          <a:xfrm>
            <a:off x="570525" y="3237174"/>
            <a:ext cx="2195723" cy="882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14300" indent="0">
              <a:buNone/>
            </a:pPr>
            <a:r>
              <a:rPr lang="es-ES" dirty="0"/>
              <a:t>Inhiben la hiperproliferación </a:t>
            </a:r>
            <a:r>
              <a:rPr lang="es-ES" dirty="0" err="1"/>
              <a:t>queratinocitica</a:t>
            </a:r>
            <a:endParaRPr lang="es-CO" dirty="0"/>
          </a:p>
        </p:txBody>
      </p:sp>
      <p:cxnSp>
        <p:nvCxnSpPr>
          <p:cNvPr id="398" name="Google Shape;398;p52"/>
          <p:cNvCxnSpPr>
            <a:stCxn id="387" idx="6"/>
            <a:endCxn id="388" idx="2"/>
          </p:cNvCxnSpPr>
          <p:nvPr/>
        </p:nvCxnSpPr>
        <p:spPr>
          <a:xfrm>
            <a:off x="2166825" y="2593203"/>
            <a:ext cx="9795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99" name="Google Shape;399;p52"/>
          <p:cNvCxnSpPr>
            <a:stCxn id="388" idx="6"/>
            <a:endCxn id="389" idx="2"/>
          </p:cNvCxnSpPr>
          <p:nvPr/>
        </p:nvCxnSpPr>
        <p:spPr>
          <a:xfrm>
            <a:off x="4078183" y="2593203"/>
            <a:ext cx="9795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00" name="Google Shape;400;p52"/>
          <p:cNvCxnSpPr>
            <a:stCxn id="389" idx="6"/>
            <a:endCxn id="390" idx="2"/>
          </p:cNvCxnSpPr>
          <p:nvPr/>
        </p:nvCxnSpPr>
        <p:spPr>
          <a:xfrm>
            <a:off x="5989617" y="2593203"/>
            <a:ext cx="9795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401" name="Google Shape;401;p52"/>
          <p:cNvSpPr txBox="1">
            <a:spLocks noGrp="1"/>
          </p:cNvSpPr>
          <p:nvPr>
            <p:ph type="subTitle" idx="4294967295"/>
          </p:nvPr>
        </p:nvSpPr>
        <p:spPr>
          <a:xfrm>
            <a:off x="2781575" y="3212425"/>
            <a:ext cx="1786358" cy="882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14300" indent="0">
              <a:buNone/>
            </a:pPr>
            <a:r>
              <a:rPr lang="es-ES" dirty="0"/>
              <a:t>Mejora la diferenciación queratinocitos</a:t>
            </a:r>
            <a:endParaRPr lang="es-CO" dirty="0"/>
          </a:p>
        </p:txBody>
      </p:sp>
      <p:sp>
        <p:nvSpPr>
          <p:cNvPr id="402" name="Google Shape;402;p52"/>
          <p:cNvSpPr txBox="1">
            <a:spLocks noGrp="1"/>
          </p:cNvSpPr>
          <p:nvPr>
            <p:ph type="subTitle" idx="4294967295"/>
          </p:nvPr>
        </p:nvSpPr>
        <p:spPr>
          <a:xfrm>
            <a:off x="4583260" y="3193028"/>
            <a:ext cx="2043702" cy="882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>
              <a:lnSpc>
                <a:spcPct val="100000"/>
              </a:lnSpc>
              <a:spcAft>
                <a:spcPts val="1600"/>
              </a:spcAft>
              <a:buNone/>
            </a:pPr>
            <a:r>
              <a:rPr lang="es-ES" dirty="0"/>
              <a:t>Aumentan el recambio folículo epitelial evitando la formación de micro comedones. </a:t>
            </a:r>
            <a:endParaRPr sz="1600" dirty="0">
              <a:latin typeface="Oxygen"/>
              <a:ea typeface="Oxygen"/>
              <a:cs typeface="Oxygen"/>
              <a:sym typeface="Oxygen"/>
            </a:endParaRPr>
          </a:p>
        </p:txBody>
      </p:sp>
      <p:sp>
        <p:nvSpPr>
          <p:cNvPr id="403" name="Google Shape;403;p52"/>
          <p:cNvSpPr txBox="1">
            <a:spLocks noGrp="1"/>
          </p:cNvSpPr>
          <p:nvPr>
            <p:ph type="subTitle" idx="4294967295"/>
          </p:nvPr>
        </p:nvSpPr>
        <p:spPr>
          <a:xfrm>
            <a:off x="6604424" y="3212425"/>
            <a:ext cx="2539575" cy="882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14300" indent="0">
              <a:buNone/>
            </a:pPr>
            <a:r>
              <a:rPr lang="es-ES" dirty="0"/>
              <a:t>No inhibe directamente </a:t>
            </a:r>
            <a:r>
              <a:rPr lang="es-ES" dirty="0" err="1"/>
              <a:t>P.acnes</a:t>
            </a:r>
            <a:r>
              <a:rPr lang="es-ES" dirty="0"/>
              <a:t>, pero crean un medio inhóspito para la bacteria. </a:t>
            </a:r>
            <a:endParaRPr lang="es-CO" dirty="0"/>
          </a:p>
        </p:txBody>
      </p:sp>
      <p:sp>
        <p:nvSpPr>
          <p:cNvPr id="404" name="Google Shape;404;p52"/>
          <p:cNvSpPr txBox="1">
            <a:spLocks noGrp="1"/>
          </p:cNvSpPr>
          <p:nvPr>
            <p:ph type="title" idx="4294967295"/>
          </p:nvPr>
        </p:nvSpPr>
        <p:spPr>
          <a:xfrm>
            <a:off x="2781525" y="1461075"/>
            <a:ext cx="1661400" cy="527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 b="1" dirty="0"/>
              <a:t> 2</a:t>
            </a:r>
            <a:endParaRPr sz="2000" b="1" dirty="0"/>
          </a:p>
        </p:txBody>
      </p:sp>
      <p:sp>
        <p:nvSpPr>
          <p:cNvPr id="405" name="Google Shape;405;p52"/>
          <p:cNvSpPr txBox="1">
            <a:spLocks noGrp="1"/>
          </p:cNvSpPr>
          <p:nvPr>
            <p:ph type="title" idx="4294967295"/>
          </p:nvPr>
        </p:nvSpPr>
        <p:spPr>
          <a:xfrm>
            <a:off x="4692825" y="1461075"/>
            <a:ext cx="1661400" cy="527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 b="1" dirty="0"/>
              <a:t>3</a:t>
            </a:r>
            <a:endParaRPr sz="2000" b="1" dirty="0"/>
          </a:p>
        </p:txBody>
      </p:sp>
      <p:sp>
        <p:nvSpPr>
          <p:cNvPr id="406" name="Google Shape;406;p52"/>
          <p:cNvSpPr txBox="1">
            <a:spLocks noGrp="1"/>
          </p:cNvSpPr>
          <p:nvPr>
            <p:ph type="title" idx="4294967295"/>
          </p:nvPr>
        </p:nvSpPr>
        <p:spPr>
          <a:xfrm>
            <a:off x="6604125" y="1461075"/>
            <a:ext cx="1661400" cy="527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 b="1" dirty="0"/>
              <a:t>4</a:t>
            </a:r>
            <a:endParaRPr sz="2000" b="1" dirty="0"/>
          </a:p>
        </p:txBody>
      </p:sp>
      <p:sp>
        <p:nvSpPr>
          <p:cNvPr id="2" name="Rectángulo 1">
            <a:extLst>
              <a:ext uri="{FF2B5EF4-FFF2-40B4-BE49-F238E27FC236}">
                <a16:creationId xmlns:a16="http://schemas.microsoft.com/office/drawing/2014/main" id="{B7F22C75-AD34-8B40-949F-ED2EBD1C6AF8}"/>
              </a:ext>
            </a:extLst>
          </p:cNvPr>
          <p:cNvSpPr/>
          <p:nvPr/>
        </p:nvSpPr>
        <p:spPr>
          <a:xfrm rot="16200000">
            <a:off x="-1727504" y="1798604"/>
            <a:ext cx="4572000" cy="21544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s-CO" sz="800" dirty="0" err="1">
                <a:solidFill>
                  <a:schemeClr val="bg2">
                    <a:lumMod val="60000"/>
                    <a:lumOff val="40000"/>
                  </a:schemeClr>
                </a:solidFill>
              </a:rPr>
              <a:t>Clinics</a:t>
            </a:r>
            <a:r>
              <a:rPr lang="es-CO" sz="800" dirty="0">
                <a:solidFill>
                  <a:schemeClr val="bg2">
                    <a:lumMod val="60000"/>
                    <a:lumOff val="40000"/>
                  </a:schemeClr>
                </a:solidFill>
              </a:rPr>
              <a:t> in </a:t>
            </a:r>
            <a:r>
              <a:rPr lang="es-CO" sz="800" dirty="0" err="1">
                <a:solidFill>
                  <a:schemeClr val="bg2">
                    <a:lumMod val="60000"/>
                    <a:lumOff val="40000"/>
                  </a:schemeClr>
                </a:solidFill>
              </a:rPr>
              <a:t>Dermatology</a:t>
            </a:r>
            <a:r>
              <a:rPr lang="es-CO" sz="800" dirty="0">
                <a:solidFill>
                  <a:schemeClr val="bg2">
                    <a:lumMod val="60000"/>
                    <a:lumOff val="40000"/>
                  </a:schemeClr>
                </a:solidFill>
              </a:rPr>
              <a:t> (2017) 35, 173–178/ </a:t>
            </a:r>
            <a:r>
              <a:rPr lang="es-CO" sz="800" dirty="0" err="1">
                <a:solidFill>
                  <a:schemeClr val="bg2">
                    <a:lumMod val="60000"/>
                    <a:lumOff val="40000"/>
                  </a:schemeClr>
                </a:solidFill>
              </a:rPr>
              <a:t>Dermatol</a:t>
            </a:r>
            <a:r>
              <a:rPr lang="es-CO" sz="800" dirty="0">
                <a:solidFill>
                  <a:schemeClr val="bg2">
                    <a:lumMod val="60000"/>
                    <a:lumOff val="40000"/>
                  </a:schemeClr>
                </a:solidFill>
              </a:rPr>
              <a:t> </a:t>
            </a:r>
            <a:r>
              <a:rPr lang="es-CO" sz="800" dirty="0" err="1">
                <a:solidFill>
                  <a:schemeClr val="bg2">
                    <a:lumMod val="60000"/>
                    <a:lumOff val="40000"/>
                  </a:schemeClr>
                </a:solidFill>
              </a:rPr>
              <a:t>Clin</a:t>
            </a:r>
            <a:r>
              <a:rPr lang="es-CO" sz="800" dirty="0">
                <a:solidFill>
                  <a:schemeClr val="bg2">
                    <a:lumMod val="60000"/>
                    <a:lumOff val="40000"/>
                  </a:schemeClr>
                </a:solidFill>
              </a:rPr>
              <a:t> 37 (2019) 183–193 </a:t>
            </a:r>
          </a:p>
        </p:txBody>
      </p:sp>
    </p:spTree>
    <p:extLst>
      <p:ext uri="{BB962C8B-B14F-4D97-AF65-F5344CB8AC3E}">
        <p14:creationId xmlns:p14="http://schemas.microsoft.com/office/powerpoint/2010/main" val="275019475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1" name="Google Shape;341;p49"/>
          <p:cNvPicPr preferRelativeResize="0"/>
          <p:nvPr/>
        </p:nvPicPr>
        <p:blipFill rotWithShape="1"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705525" y="1167575"/>
            <a:ext cx="3422200" cy="3480250"/>
          </a:xfrm>
          <a:prstGeom prst="rect">
            <a:avLst/>
          </a:prstGeom>
          <a:noFill/>
          <a:ln>
            <a:noFill/>
          </a:ln>
        </p:spPr>
      </p:pic>
      <p:sp>
        <p:nvSpPr>
          <p:cNvPr id="342" name="Google Shape;342;p49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dirty="0"/>
              <a:t>TRETINOINA</a:t>
            </a:r>
            <a:endParaRPr dirty="0"/>
          </a:p>
        </p:txBody>
      </p:sp>
      <p:sp>
        <p:nvSpPr>
          <p:cNvPr id="343" name="Google Shape;343;p49"/>
          <p:cNvSpPr txBox="1">
            <a:spLocks noGrp="1"/>
          </p:cNvSpPr>
          <p:nvPr>
            <p:ph type="title" idx="4294967295"/>
          </p:nvPr>
        </p:nvSpPr>
        <p:spPr>
          <a:xfrm>
            <a:off x="317241" y="1546800"/>
            <a:ext cx="2538268" cy="527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r"/>
            <a:r>
              <a:rPr lang="es-ES" sz="2000" dirty="0"/>
              <a:t>Primer </a:t>
            </a:r>
            <a:r>
              <a:rPr lang="es-ES" sz="2000" dirty="0" err="1"/>
              <a:t>retinoide</a:t>
            </a:r>
            <a:r>
              <a:rPr lang="es-ES" sz="2000" dirty="0"/>
              <a:t> usado para el acné. </a:t>
            </a:r>
            <a:br>
              <a:rPr lang="es-CO" dirty="0"/>
            </a:br>
            <a:endParaRPr sz="2000" b="1" dirty="0"/>
          </a:p>
        </p:txBody>
      </p:sp>
      <p:sp>
        <p:nvSpPr>
          <p:cNvPr id="344" name="Google Shape;344;p49"/>
          <p:cNvSpPr txBox="1">
            <a:spLocks noGrp="1"/>
          </p:cNvSpPr>
          <p:nvPr>
            <p:ph type="subTitle" idx="4294967295"/>
          </p:nvPr>
        </p:nvSpPr>
        <p:spPr>
          <a:xfrm>
            <a:off x="2682139" y="5685599"/>
            <a:ext cx="2855472" cy="652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1600"/>
              </a:spcAft>
              <a:buNone/>
            </a:pPr>
            <a:endParaRPr sz="1600" dirty="0">
              <a:latin typeface="Oxygen"/>
              <a:ea typeface="Oxygen"/>
              <a:cs typeface="Oxygen"/>
              <a:sym typeface="Oxygen"/>
            </a:endParaRPr>
          </a:p>
        </p:txBody>
      </p:sp>
      <p:sp>
        <p:nvSpPr>
          <p:cNvPr id="345" name="Google Shape;345;p49"/>
          <p:cNvSpPr txBox="1">
            <a:spLocks noGrp="1"/>
          </p:cNvSpPr>
          <p:nvPr>
            <p:ph type="title" idx="4294967295"/>
          </p:nvPr>
        </p:nvSpPr>
        <p:spPr>
          <a:xfrm>
            <a:off x="6300296" y="1546800"/>
            <a:ext cx="2123700" cy="527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es-ES" dirty="0" err="1"/>
              <a:t>Fotolábil</a:t>
            </a:r>
            <a:endParaRPr lang="es-CO" dirty="0"/>
          </a:p>
        </p:txBody>
      </p:sp>
      <p:sp>
        <p:nvSpPr>
          <p:cNvPr id="346" name="Google Shape;346;p49"/>
          <p:cNvSpPr txBox="1">
            <a:spLocks noGrp="1"/>
          </p:cNvSpPr>
          <p:nvPr>
            <p:ph type="subTitle" idx="4294967295"/>
          </p:nvPr>
        </p:nvSpPr>
        <p:spPr>
          <a:xfrm>
            <a:off x="5837090" y="5551525"/>
            <a:ext cx="2123700" cy="652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1600"/>
              </a:spcAft>
              <a:buNone/>
            </a:pPr>
            <a:endParaRPr sz="1600" dirty="0">
              <a:latin typeface="Oxygen"/>
              <a:ea typeface="Oxygen"/>
              <a:cs typeface="Oxygen"/>
              <a:sym typeface="Oxygen"/>
            </a:endParaRPr>
          </a:p>
        </p:txBody>
      </p:sp>
      <p:sp>
        <p:nvSpPr>
          <p:cNvPr id="347" name="Google Shape;347;p49"/>
          <p:cNvSpPr txBox="1">
            <a:spLocks noGrp="1"/>
          </p:cNvSpPr>
          <p:nvPr>
            <p:ph type="title" idx="4294967295"/>
          </p:nvPr>
        </p:nvSpPr>
        <p:spPr>
          <a:xfrm>
            <a:off x="731781" y="3236774"/>
            <a:ext cx="2538268" cy="1560899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es-ES" sz="1800" dirty="0"/>
              <a:t>Efectivo en acné </a:t>
            </a:r>
            <a:r>
              <a:rPr lang="es-ES" sz="1800" dirty="0" err="1"/>
              <a:t>comedogénico</a:t>
            </a:r>
            <a:r>
              <a:rPr lang="es-ES" sz="1800" dirty="0"/>
              <a:t> e inflamatorio (leve-moderado) </a:t>
            </a:r>
            <a:endParaRPr lang="es-CO" sz="1800" dirty="0"/>
          </a:p>
        </p:txBody>
      </p:sp>
      <p:sp>
        <p:nvSpPr>
          <p:cNvPr id="348" name="Google Shape;348;p49"/>
          <p:cNvSpPr txBox="1">
            <a:spLocks noGrp="1"/>
          </p:cNvSpPr>
          <p:nvPr>
            <p:ph type="subTitle" idx="4294967295"/>
          </p:nvPr>
        </p:nvSpPr>
        <p:spPr>
          <a:xfrm>
            <a:off x="1123636" y="6328675"/>
            <a:ext cx="2123700" cy="652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1600"/>
              </a:spcAft>
              <a:buNone/>
            </a:pPr>
            <a:endParaRPr sz="1600" dirty="0">
              <a:latin typeface="Oxygen"/>
              <a:ea typeface="Oxygen"/>
              <a:cs typeface="Oxygen"/>
              <a:sym typeface="Oxygen"/>
            </a:endParaRPr>
          </a:p>
        </p:txBody>
      </p:sp>
      <p:sp>
        <p:nvSpPr>
          <p:cNvPr id="349" name="Google Shape;349;p49"/>
          <p:cNvSpPr txBox="1">
            <a:spLocks noGrp="1"/>
          </p:cNvSpPr>
          <p:nvPr>
            <p:ph type="title" idx="4294967295"/>
          </p:nvPr>
        </p:nvSpPr>
        <p:spPr>
          <a:xfrm>
            <a:off x="6300297" y="3236775"/>
            <a:ext cx="1959600" cy="527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es-ES" sz="1800" dirty="0"/>
              <a:t>Concentraciones 0.025-0.05- 0.1%, gel, crema, </a:t>
            </a:r>
            <a:r>
              <a:rPr lang="es-ES" sz="1800" dirty="0" err="1"/>
              <a:t>microesferas</a:t>
            </a:r>
            <a:r>
              <a:rPr lang="es-ES" sz="1800" dirty="0"/>
              <a:t> y loción. </a:t>
            </a:r>
            <a:endParaRPr lang="es-CO" sz="1800" dirty="0"/>
          </a:p>
        </p:txBody>
      </p:sp>
      <p:sp>
        <p:nvSpPr>
          <p:cNvPr id="350" name="Google Shape;350;p49"/>
          <p:cNvSpPr txBox="1">
            <a:spLocks noGrp="1"/>
          </p:cNvSpPr>
          <p:nvPr>
            <p:ph type="subTitle" idx="4294967295"/>
          </p:nvPr>
        </p:nvSpPr>
        <p:spPr>
          <a:xfrm>
            <a:off x="6034264" y="6087221"/>
            <a:ext cx="2123700" cy="652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1600"/>
              </a:spcAft>
              <a:buNone/>
            </a:pPr>
            <a:r>
              <a:rPr lang="en" sz="1600" dirty="0">
                <a:latin typeface="Oxygen"/>
                <a:ea typeface="Oxygen"/>
                <a:cs typeface="Oxygen"/>
                <a:sym typeface="Oxygen"/>
              </a:rPr>
              <a:t>It’s the biggest planet of them all</a:t>
            </a:r>
            <a:endParaRPr sz="1600" dirty="0">
              <a:latin typeface="Oxygen"/>
              <a:ea typeface="Oxygen"/>
              <a:cs typeface="Oxygen"/>
              <a:sym typeface="Oxygen"/>
            </a:endParaRPr>
          </a:p>
        </p:txBody>
      </p:sp>
      <p:cxnSp>
        <p:nvCxnSpPr>
          <p:cNvPr id="351" name="Google Shape;351;p49"/>
          <p:cNvCxnSpPr/>
          <p:nvPr/>
        </p:nvCxnSpPr>
        <p:spPr>
          <a:xfrm>
            <a:off x="2948875" y="1810650"/>
            <a:ext cx="8877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oval" w="med" len="med"/>
            <a:tailEnd type="none" w="med" len="med"/>
          </a:ln>
        </p:spPr>
      </p:cxnSp>
      <p:cxnSp>
        <p:nvCxnSpPr>
          <p:cNvPr id="352" name="Google Shape;352;p49"/>
          <p:cNvCxnSpPr>
            <a:stCxn id="345" idx="1"/>
          </p:cNvCxnSpPr>
          <p:nvPr/>
        </p:nvCxnSpPr>
        <p:spPr>
          <a:xfrm flipH="1">
            <a:off x="4444796" y="1810650"/>
            <a:ext cx="1855500" cy="919200"/>
          </a:xfrm>
          <a:prstGeom prst="bentConnector3">
            <a:avLst>
              <a:gd name="adj1" fmla="val 50000"/>
            </a:avLst>
          </a:prstGeom>
          <a:noFill/>
          <a:ln w="19050" cap="flat" cmpd="sng">
            <a:solidFill>
              <a:schemeClr val="dk2"/>
            </a:solidFill>
            <a:prstDash val="solid"/>
            <a:round/>
            <a:headEnd type="oval" w="med" len="med"/>
            <a:tailEnd type="none" w="med" len="med"/>
          </a:ln>
        </p:spPr>
      </p:cxnSp>
      <p:cxnSp>
        <p:nvCxnSpPr>
          <p:cNvPr id="353" name="Google Shape;353;p49"/>
          <p:cNvCxnSpPr/>
          <p:nvPr/>
        </p:nvCxnSpPr>
        <p:spPr>
          <a:xfrm>
            <a:off x="2937775" y="3500625"/>
            <a:ext cx="11721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oval" w="med" len="med"/>
            <a:tailEnd type="none" w="med" len="med"/>
          </a:ln>
        </p:spPr>
      </p:cxnSp>
      <p:cxnSp>
        <p:nvCxnSpPr>
          <p:cNvPr id="354" name="Google Shape;354;p49"/>
          <p:cNvCxnSpPr/>
          <p:nvPr/>
        </p:nvCxnSpPr>
        <p:spPr>
          <a:xfrm rot="10800000">
            <a:off x="5465997" y="3500625"/>
            <a:ext cx="8343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oval" w="med" len="med"/>
            <a:tailEnd type="none" w="med" len="med"/>
          </a:ln>
        </p:spPr>
      </p:cxnSp>
      <p:pic>
        <p:nvPicPr>
          <p:cNvPr id="3" name="Imagen 2" descr="Texto&#10;&#10;Descripción generada automáticamente con confianza baja">
            <a:extLst>
              <a:ext uri="{FF2B5EF4-FFF2-40B4-BE49-F238E27FC236}">
                <a16:creationId xmlns:a16="http://schemas.microsoft.com/office/drawing/2014/main" id="{D94BC2D7-EFDB-E54C-8571-053DE0DFD2D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7849" y="933449"/>
            <a:ext cx="1711403" cy="3864203"/>
          </a:xfrm>
          <a:prstGeom prst="rect">
            <a:avLst/>
          </a:prstGeom>
        </p:spPr>
      </p:pic>
      <p:pic>
        <p:nvPicPr>
          <p:cNvPr id="5" name="Imagen 4" descr="Imagen que contiene artículos, loción, tabla, computadora&#10;&#10;Descripción generada automáticamente">
            <a:extLst>
              <a:ext uri="{FF2B5EF4-FFF2-40B4-BE49-F238E27FC236}">
                <a16:creationId xmlns:a16="http://schemas.microsoft.com/office/drawing/2014/main" id="{490D8A5C-E93A-794D-8171-98DD46E8912D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98916" y="1546800"/>
            <a:ext cx="1663004" cy="2957501"/>
          </a:xfrm>
          <a:prstGeom prst="rect">
            <a:avLst/>
          </a:prstGeom>
        </p:spPr>
      </p:pic>
      <p:sp>
        <p:nvSpPr>
          <p:cNvPr id="6" name="Rectángulo 5">
            <a:extLst>
              <a:ext uri="{FF2B5EF4-FFF2-40B4-BE49-F238E27FC236}">
                <a16:creationId xmlns:a16="http://schemas.microsoft.com/office/drawing/2014/main" id="{96EFB5B0-7745-114A-B53B-5D9FA7013D80}"/>
              </a:ext>
            </a:extLst>
          </p:cNvPr>
          <p:cNvSpPr/>
          <p:nvPr/>
        </p:nvSpPr>
        <p:spPr>
          <a:xfrm rot="16200000">
            <a:off x="-1951452" y="2568510"/>
            <a:ext cx="4572000" cy="24622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s-CO" sz="1000" dirty="0" err="1">
                <a:solidFill>
                  <a:schemeClr val="bg2">
                    <a:lumMod val="60000"/>
                    <a:lumOff val="40000"/>
                  </a:schemeClr>
                </a:solidFill>
              </a:rPr>
              <a:t>Clinics</a:t>
            </a:r>
            <a:r>
              <a:rPr lang="es-CO" sz="1000" dirty="0">
                <a:solidFill>
                  <a:schemeClr val="bg2">
                    <a:lumMod val="60000"/>
                    <a:lumOff val="40000"/>
                  </a:schemeClr>
                </a:solidFill>
              </a:rPr>
              <a:t> in </a:t>
            </a:r>
            <a:r>
              <a:rPr lang="es-CO" sz="1000" dirty="0" err="1">
                <a:solidFill>
                  <a:schemeClr val="bg2">
                    <a:lumMod val="60000"/>
                    <a:lumOff val="40000"/>
                  </a:schemeClr>
                </a:solidFill>
              </a:rPr>
              <a:t>Dermatology</a:t>
            </a:r>
            <a:r>
              <a:rPr lang="es-CO" sz="1000" dirty="0">
                <a:solidFill>
                  <a:schemeClr val="bg2">
                    <a:lumMod val="60000"/>
                    <a:lumOff val="40000"/>
                  </a:schemeClr>
                </a:solidFill>
              </a:rPr>
              <a:t> (2017) 35, 173–178/ </a:t>
            </a:r>
            <a:r>
              <a:rPr lang="es-CO" sz="1000" dirty="0" err="1">
                <a:solidFill>
                  <a:schemeClr val="bg2">
                    <a:lumMod val="60000"/>
                    <a:lumOff val="40000"/>
                  </a:schemeClr>
                </a:solidFill>
              </a:rPr>
              <a:t>Dermatol</a:t>
            </a:r>
            <a:r>
              <a:rPr lang="es-CO" sz="1000" dirty="0">
                <a:solidFill>
                  <a:schemeClr val="bg2">
                    <a:lumMod val="60000"/>
                    <a:lumOff val="40000"/>
                  </a:schemeClr>
                </a:solidFill>
              </a:rPr>
              <a:t> </a:t>
            </a:r>
            <a:r>
              <a:rPr lang="es-CO" sz="1000" dirty="0" err="1">
                <a:solidFill>
                  <a:schemeClr val="bg2">
                    <a:lumMod val="60000"/>
                    <a:lumOff val="40000"/>
                  </a:schemeClr>
                </a:solidFill>
              </a:rPr>
              <a:t>Clin</a:t>
            </a:r>
            <a:r>
              <a:rPr lang="es-CO" sz="1000" dirty="0">
                <a:solidFill>
                  <a:schemeClr val="bg2">
                    <a:lumMod val="60000"/>
                    <a:lumOff val="40000"/>
                  </a:schemeClr>
                </a:solidFill>
              </a:rPr>
              <a:t> 37 (2019) 183–193 </a:t>
            </a:r>
          </a:p>
        </p:txBody>
      </p:sp>
    </p:spTree>
    <p:extLst>
      <p:ext uri="{BB962C8B-B14F-4D97-AF65-F5344CB8AC3E}">
        <p14:creationId xmlns:p14="http://schemas.microsoft.com/office/powerpoint/2010/main" val="214882180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1" name="Google Shape;341;p49"/>
          <p:cNvPicPr preferRelativeResize="0"/>
          <p:nvPr/>
        </p:nvPicPr>
        <p:blipFill rotWithShape="1"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705525" y="1167575"/>
            <a:ext cx="3422200" cy="3480250"/>
          </a:xfrm>
          <a:prstGeom prst="rect">
            <a:avLst/>
          </a:prstGeom>
          <a:noFill/>
          <a:ln>
            <a:noFill/>
          </a:ln>
        </p:spPr>
      </p:pic>
      <p:sp>
        <p:nvSpPr>
          <p:cNvPr id="342" name="Google Shape;342;p49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es-ES" dirty="0"/>
              <a:t>ADAPALENO</a:t>
            </a:r>
            <a:endParaRPr lang="es-CO" dirty="0"/>
          </a:p>
        </p:txBody>
      </p:sp>
      <p:sp>
        <p:nvSpPr>
          <p:cNvPr id="343" name="Google Shape;343;p49"/>
          <p:cNvSpPr txBox="1">
            <a:spLocks noGrp="1"/>
          </p:cNvSpPr>
          <p:nvPr>
            <p:ph type="title" idx="4294967295"/>
          </p:nvPr>
        </p:nvSpPr>
        <p:spPr>
          <a:xfrm>
            <a:off x="1092369" y="1423896"/>
            <a:ext cx="2123700" cy="527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es-ES" dirty="0" err="1"/>
              <a:t>Retinoide</a:t>
            </a:r>
            <a:r>
              <a:rPr lang="es-ES" dirty="0"/>
              <a:t> sintético. </a:t>
            </a:r>
            <a:endParaRPr lang="es-CO" dirty="0"/>
          </a:p>
        </p:txBody>
      </p:sp>
      <p:sp>
        <p:nvSpPr>
          <p:cNvPr id="345" name="Google Shape;345;p49"/>
          <p:cNvSpPr txBox="1">
            <a:spLocks noGrp="1"/>
          </p:cNvSpPr>
          <p:nvPr>
            <p:ph type="title" idx="4294967295"/>
          </p:nvPr>
        </p:nvSpPr>
        <p:spPr>
          <a:xfrm>
            <a:off x="6300296" y="1546800"/>
            <a:ext cx="2123700" cy="527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es-ES" sz="1800" dirty="0"/>
              <a:t>Concentraciones 0.1-0.3%, crema y gel.</a:t>
            </a:r>
            <a:endParaRPr lang="es-CO" sz="1800" dirty="0"/>
          </a:p>
        </p:txBody>
      </p:sp>
      <p:sp>
        <p:nvSpPr>
          <p:cNvPr id="347" name="Google Shape;347;p49"/>
          <p:cNvSpPr txBox="1">
            <a:spLocks noGrp="1"/>
          </p:cNvSpPr>
          <p:nvPr>
            <p:ph type="title" idx="4294967295"/>
          </p:nvPr>
        </p:nvSpPr>
        <p:spPr>
          <a:xfrm>
            <a:off x="581825" y="2729850"/>
            <a:ext cx="2273658" cy="103462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r"/>
            <a:r>
              <a:rPr lang="es-ES" sz="1800" dirty="0"/>
              <a:t>Es menos </a:t>
            </a:r>
            <a:r>
              <a:rPr lang="es-ES" sz="1800" dirty="0" err="1"/>
              <a:t>fotolábil</a:t>
            </a:r>
            <a:r>
              <a:rPr lang="es-ES" sz="1800" dirty="0"/>
              <a:t> y mas </a:t>
            </a:r>
            <a:r>
              <a:rPr lang="es-ES" sz="1800" dirty="0" err="1"/>
              <a:t>lipofílico</a:t>
            </a:r>
            <a:r>
              <a:rPr lang="es-ES" sz="1800" dirty="0"/>
              <a:t> que la </a:t>
            </a:r>
            <a:r>
              <a:rPr lang="es-ES" sz="1800" dirty="0" err="1"/>
              <a:t>tretinoina</a:t>
            </a:r>
            <a:r>
              <a:rPr lang="es-ES" sz="1800" dirty="0"/>
              <a:t>, lo que le permite penetrar el folículo mas rápidamente</a:t>
            </a:r>
            <a:r>
              <a:rPr lang="es-ES" dirty="0"/>
              <a:t>. </a:t>
            </a:r>
            <a:br>
              <a:rPr lang="es-CO" dirty="0"/>
            </a:br>
            <a:endParaRPr sz="2000" b="1" dirty="0"/>
          </a:p>
        </p:txBody>
      </p:sp>
      <p:sp>
        <p:nvSpPr>
          <p:cNvPr id="349" name="Google Shape;349;p49"/>
          <p:cNvSpPr txBox="1">
            <a:spLocks noGrp="1"/>
          </p:cNvSpPr>
          <p:nvPr>
            <p:ph type="title" idx="4294967295"/>
          </p:nvPr>
        </p:nvSpPr>
        <p:spPr>
          <a:xfrm>
            <a:off x="6300296" y="2643850"/>
            <a:ext cx="2843704" cy="527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es-ES" sz="1800" dirty="0" err="1"/>
              <a:t>Adapaleno</a:t>
            </a:r>
            <a:r>
              <a:rPr lang="es-ES" sz="1800" dirty="0"/>
              <a:t> 0.1% eficacia similar </a:t>
            </a:r>
            <a:r>
              <a:rPr lang="es-ES" sz="1800" dirty="0" err="1"/>
              <a:t>tretinoina</a:t>
            </a:r>
            <a:r>
              <a:rPr lang="es-ES" sz="1800" dirty="0"/>
              <a:t> 0.025% después de 12 semanas de tratamiento, sin embargo, el </a:t>
            </a:r>
            <a:r>
              <a:rPr lang="es-ES" sz="1800" dirty="0" err="1"/>
              <a:t>Adapaleno</a:t>
            </a:r>
            <a:r>
              <a:rPr lang="es-ES" sz="1800" dirty="0"/>
              <a:t> mostro inicio mas rápido de acción terapéutica y menos irritación local. </a:t>
            </a:r>
            <a:br>
              <a:rPr lang="es-CO" sz="1800" dirty="0"/>
            </a:br>
            <a:endParaRPr sz="1800" b="1" dirty="0"/>
          </a:p>
        </p:txBody>
      </p:sp>
      <p:cxnSp>
        <p:nvCxnSpPr>
          <p:cNvPr id="351" name="Google Shape;351;p49"/>
          <p:cNvCxnSpPr/>
          <p:nvPr/>
        </p:nvCxnSpPr>
        <p:spPr>
          <a:xfrm>
            <a:off x="2948875" y="1810650"/>
            <a:ext cx="8877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oval" w="med" len="med"/>
            <a:tailEnd type="none" w="med" len="med"/>
          </a:ln>
        </p:spPr>
      </p:cxnSp>
      <p:cxnSp>
        <p:nvCxnSpPr>
          <p:cNvPr id="352" name="Google Shape;352;p49"/>
          <p:cNvCxnSpPr>
            <a:stCxn id="345" idx="1"/>
          </p:cNvCxnSpPr>
          <p:nvPr/>
        </p:nvCxnSpPr>
        <p:spPr>
          <a:xfrm flipH="1">
            <a:off x="4444796" y="1810650"/>
            <a:ext cx="1855500" cy="919200"/>
          </a:xfrm>
          <a:prstGeom prst="bentConnector3">
            <a:avLst>
              <a:gd name="adj1" fmla="val 50000"/>
            </a:avLst>
          </a:prstGeom>
          <a:noFill/>
          <a:ln w="19050" cap="flat" cmpd="sng">
            <a:solidFill>
              <a:schemeClr val="dk2"/>
            </a:solidFill>
            <a:prstDash val="solid"/>
            <a:round/>
            <a:headEnd type="oval" w="med" len="med"/>
            <a:tailEnd type="none" w="med" len="med"/>
          </a:ln>
        </p:spPr>
      </p:cxnSp>
      <p:cxnSp>
        <p:nvCxnSpPr>
          <p:cNvPr id="353" name="Google Shape;353;p49"/>
          <p:cNvCxnSpPr/>
          <p:nvPr/>
        </p:nvCxnSpPr>
        <p:spPr>
          <a:xfrm>
            <a:off x="2937775" y="3500625"/>
            <a:ext cx="11721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oval" w="med" len="med"/>
            <a:tailEnd type="none" w="med" len="med"/>
          </a:ln>
        </p:spPr>
      </p:cxnSp>
      <p:cxnSp>
        <p:nvCxnSpPr>
          <p:cNvPr id="354" name="Google Shape;354;p49"/>
          <p:cNvCxnSpPr/>
          <p:nvPr/>
        </p:nvCxnSpPr>
        <p:spPr>
          <a:xfrm rot="10800000">
            <a:off x="5465997" y="3500625"/>
            <a:ext cx="8343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oval" w="med" len="med"/>
            <a:tailEnd type="none" w="med" len="med"/>
          </a:ln>
        </p:spPr>
      </p:cxnSp>
      <p:pic>
        <p:nvPicPr>
          <p:cNvPr id="3" name="Imagen 2" descr="Texto&#10;&#10;Descripción generada automáticamente">
            <a:extLst>
              <a:ext uri="{FF2B5EF4-FFF2-40B4-BE49-F238E27FC236}">
                <a16:creationId xmlns:a16="http://schemas.microsoft.com/office/drawing/2014/main" id="{A8687644-0805-6C45-B829-F4F86C1A635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51403" y="2197405"/>
            <a:ext cx="3422201" cy="1866900"/>
          </a:xfrm>
          <a:prstGeom prst="rect">
            <a:avLst/>
          </a:prstGeom>
        </p:spPr>
      </p:pic>
      <p:pic>
        <p:nvPicPr>
          <p:cNvPr id="5" name="Imagen 4" descr="Interfaz de usuario gráfica, Aplicación, Word&#10;&#10;Descripción generada automáticamente">
            <a:extLst>
              <a:ext uri="{FF2B5EF4-FFF2-40B4-BE49-F238E27FC236}">
                <a16:creationId xmlns:a16="http://schemas.microsoft.com/office/drawing/2014/main" id="{4215FE48-90B4-2F40-ABE0-FB94CA69E939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98833" y="372050"/>
            <a:ext cx="2540582" cy="4275775"/>
          </a:xfrm>
          <a:prstGeom prst="rect">
            <a:avLst/>
          </a:prstGeom>
        </p:spPr>
      </p:pic>
      <p:sp>
        <p:nvSpPr>
          <p:cNvPr id="6" name="Rectángulo 5">
            <a:extLst>
              <a:ext uri="{FF2B5EF4-FFF2-40B4-BE49-F238E27FC236}">
                <a16:creationId xmlns:a16="http://schemas.microsoft.com/office/drawing/2014/main" id="{52F68289-932F-374C-A93A-AB23ECBAAF66}"/>
              </a:ext>
            </a:extLst>
          </p:cNvPr>
          <p:cNvSpPr/>
          <p:nvPr/>
        </p:nvSpPr>
        <p:spPr>
          <a:xfrm rot="16200000">
            <a:off x="-1689337" y="1843874"/>
            <a:ext cx="4572000" cy="21544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s-CO" sz="800" dirty="0" err="1">
                <a:solidFill>
                  <a:schemeClr val="bg2">
                    <a:lumMod val="60000"/>
                    <a:lumOff val="40000"/>
                  </a:schemeClr>
                </a:solidFill>
              </a:rPr>
              <a:t>Clinics</a:t>
            </a:r>
            <a:r>
              <a:rPr lang="es-CO" sz="800" dirty="0">
                <a:solidFill>
                  <a:schemeClr val="bg2">
                    <a:lumMod val="60000"/>
                    <a:lumOff val="40000"/>
                  </a:schemeClr>
                </a:solidFill>
              </a:rPr>
              <a:t> in </a:t>
            </a:r>
            <a:r>
              <a:rPr lang="es-CO" sz="800" dirty="0" err="1">
                <a:solidFill>
                  <a:schemeClr val="bg2">
                    <a:lumMod val="60000"/>
                    <a:lumOff val="40000"/>
                  </a:schemeClr>
                </a:solidFill>
              </a:rPr>
              <a:t>Dermatology</a:t>
            </a:r>
            <a:r>
              <a:rPr lang="es-CO" sz="800" dirty="0">
                <a:solidFill>
                  <a:schemeClr val="bg2">
                    <a:lumMod val="60000"/>
                    <a:lumOff val="40000"/>
                  </a:schemeClr>
                </a:solidFill>
              </a:rPr>
              <a:t> (2017) 35, 173–178/ </a:t>
            </a:r>
            <a:r>
              <a:rPr lang="es-CO" sz="800" dirty="0" err="1">
                <a:solidFill>
                  <a:schemeClr val="bg2">
                    <a:lumMod val="60000"/>
                    <a:lumOff val="40000"/>
                  </a:schemeClr>
                </a:solidFill>
              </a:rPr>
              <a:t>Dermatol</a:t>
            </a:r>
            <a:r>
              <a:rPr lang="es-CO" sz="800" dirty="0">
                <a:solidFill>
                  <a:schemeClr val="bg2">
                    <a:lumMod val="60000"/>
                    <a:lumOff val="40000"/>
                  </a:schemeClr>
                </a:solidFill>
              </a:rPr>
              <a:t> </a:t>
            </a:r>
            <a:r>
              <a:rPr lang="es-CO" sz="800" dirty="0" err="1">
                <a:solidFill>
                  <a:schemeClr val="bg2">
                    <a:lumMod val="60000"/>
                    <a:lumOff val="40000"/>
                  </a:schemeClr>
                </a:solidFill>
              </a:rPr>
              <a:t>Clin</a:t>
            </a:r>
            <a:r>
              <a:rPr lang="es-CO" sz="800" dirty="0">
                <a:solidFill>
                  <a:schemeClr val="bg2">
                    <a:lumMod val="60000"/>
                    <a:lumOff val="40000"/>
                  </a:schemeClr>
                </a:solidFill>
              </a:rPr>
              <a:t> 37 (2019) 183–193 </a:t>
            </a:r>
          </a:p>
        </p:txBody>
      </p:sp>
    </p:spTree>
    <p:extLst>
      <p:ext uri="{BB962C8B-B14F-4D97-AF65-F5344CB8AC3E}">
        <p14:creationId xmlns:p14="http://schemas.microsoft.com/office/powerpoint/2010/main" val="2167615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1" name="Google Shape;341;p49"/>
          <p:cNvPicPr preferRelativeResize="0"/>
          <p:nvPr/>
        </p:nvPicPr>
        <p:blipFill rotWithShape="1"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705525" y="1167575"/>
            <a:ext cx="3422200" cy="3480250"/>
          </a:xfrm>
          <a:prstGeom prst="rect">
            <a:avLst/>
          </a:prstGeom>
          <a:noFill/>
          <a:ln>
            <a:noFill/>
          </a:ln>
        </p:spPr>
      </p:pic>
      <p:sp>
        <p:nvSpPr>
          <p:cNvPr id="342" name="Google Shape;342;p49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dirty="0"/>
              <a:t>QUE SABEMOS. </a:t>
            </a:r>
            <a:endParaRPr dirty="0"/>
          </a:p>
        </p:txBody>
      </p:sp>
      <p:sp>
        <p:nvSpPr>
          <p:cNvPr id="343" name="Google Shape;343;p49"/>
          <p:cNvSpPr txBox="1">
            <a:spLocks noGrp="1"/>
          </p:cNvSpPr>
          <p:nvPr>
            <p:ph type="title" idx="4294967295"/>
          </p:nvPr>
        </p:nvSpPr>
        <p:spPr>
          <a:xfrm>
            <a:off x="731809" y="1546800"/>
            <a:ext cx="2123700" cy="527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2000" b="1" dirty="0"/>
              <a:t>ACNÉ</a:t>
            </a:r>
            <a:endParaRPr sz="2000" b="1" dirty="0"/>
          </a:p>
        </p:txBody>
      </p:sp>
      <p:sp>
        <p:nvSpPr>
          <p:cNvPr id="344" name="Google Shape;344;p49"/>
          <p:cNvSpPr txBox="1">
            <a:spLocks noGrp="1"/>
          </p:cNvSpPr>
          <p:nvPr>
            <p:ph type="subTitle" idx="4294967295"/>
          </p:nvPr>
        </p:nvSpPr>
        <p:spPr>
          <a:xfrm>
            <a:off x="731772" y="1919625"/>
            <a:ext cx="2123700" cy="652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1600"/>
              </a:spcAft>
              <a:buNone/>
            </a:pPr>
            <a:r>
              <a:rPr lang="es-ES" sz="1600" dirty="0">
                <a:latin typeface="Oxygen"/>
                <a:ea typeface="Oxygen"/>
                <a:cs typeface="Oxygen"/>
                <a:sym typeface="Oxygen"/>
              </a:rPr>
              <a:t>MUY COMÚN, GRAN IMPACTO EN LA CALIDAD DE VIDA. </a:t>
            </a:r>
          </a:p>
        </p:txBody>
      </p:sp>
      <p:sp>
        <p:nvSpPr>
          <p:cNvPr id="345" name="Google Shape;345;p49"/>
          <p:cNvSpPr txBox="1">
            <a:spLocks noGrp="1"/>
          </p:cNvSpPr>
          <p:nvPr>
            <p:ph type="title" idx="4294967295"/>
          </p:nvPr>
        </p:nvSpPr>
        <p:spPr>
          <a:xfrm>
            <a:off x="6300296" y="1546800"/>
            <a:ext cx="2123700" cy="527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2000" b="1" dirty="0"/>
              <a:t>INDICACIONES.</a:t>
            </a:r>
            <a:endParaRPr sz="2000" b="1" dirty="0"/>
          </a:p>
        </p:txBody>
      </p:sp>
      <p:sp>
        <p:nvSpPr>
          <p:cNvPr id="346" name="Google Shape;346;p49"/>
          <p:cNvSpPr txBox="1">
            <a:spLocks noGrp="1"/>
          </p:cNvSpPr>
          <p:nvPr>
            <p:ph type="subTitle" idx="4294967295"/>
          </p:nvPr>
        </p:nvSpPr>
        <p:spPr>
          <a:xfrm>
            <a:off x="6300275" y="1919625"/>
            <a:ext cx="2123700" cy="652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1600"/>
              </a:spcAft>
              <a:buNone/>
            </a:pPr>
            <a:r>
              <a:rPr lang="es-ES" sz="1600" dirty="0">
                <a:latin typeface="Oxygen"/>
                <a:ea typeface="Oxygen"/>
                <a:cs typeface="Oxygen"/>
                <a:sym typeface="Oxygen"/>
              </a:rPr>
              <a:t>ACNE LEVE O MODERADO ASOCIADO A TERAPIA SISTÉMICA.</a:t>
            </a:r>
            <a:endParaRPr sz="1600" dirty="0">
              <a:latin typeface="Oxygen"/>
              <a:ea typeface="Oxygen"/>
              <a:cs typeface="Oxygen"/>
              <a:sym typeface="Oxygen"/>
            </a:endParaRPr>
          </a:p>
        </p:txBody>
      </p:sp>
      <p:sp>
        <p:nvSpPr>
          <p:cNvPr id="347" name="Google Shape;347;p49"/>
          <p:cNvSpPr txBox="1">
            <a:spLocks noGrp="1"/>
          </p:cNvSpPr>
          <p:nvPr>
            <p:ph type="title" idx="4294967295"/>
          </p:nvPr>
        </p:nvSpPr>
        <p:spPr>
          <a:xfrm>
            <a:off x="731783" y="3236775"/>
            <a:ext cx="2123700" cy="527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2000" b="1" dirty="0"/>
              <a:t>PRIMERA LÍNEA.</a:t>
            </a:r>
            <a:endParaRPr sz="2000" b="1" dirty="0"/>
          </a:p>
        </p:txBody>
      </p:sp>
      <p:sp>
        <p:nvSpPr>
          <p:cNvPr id="348" name="Google Shape;348;p49"/>
          <p:cNvSpPr txBox="1">
            <a:spLocks noGrp="1"/>
          </p:cNvSpPr>
          <p:nvPr>
            <p:ph type="subTitle" idx="4294967295"/>
          </p:nvPr>
        </p:nvSpPr>
        <p:spPr>
          <a:xfrm>
            <a:off x="731750" y="3630400"/>
            <a:ext cx="2123700" cy="652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1600"/>
              </a:spcAft>
              <a:buNone/>
            </a:pPr>
            <a:r>
              <a:rPr lang="es-ES" sz="1600" dirty="0">
                <a:latin typeface="Oxygen"/>
                <a:ea typeface="Oxygen"/>
                <a:cs typeface="Oxygen"/>
                <a:sym typeface="Oxygen"/>
              </a:rPr>
              <a:t>LA MAYORIA DE GUIAS TANTO USA, CANADA, UK.</a:t>
            </a:r>
            <a:endParaRPr sz="1600" dirty="0">
              <a:latin typeface="Oxygen"/>
              <a:ea typeface="Oxygen"/>
              <a:cs typeface="Oxygen"/>
              <a:sym typeface="Oxygen"/>
            </a:endParaRPr>
          </a:p>
        </p:txBody>
      </p:sp>
      <p:sp>
        <p:nvSpPr>
          <p:cNvPr id="349" name="Google Shape;349;p49"/>
          <p:cNvSpPr txBox="1">
            <a:spLocks noGrp="1"/>
          </p:cNvSpPr>
          <p:nvPr>
            <p:ph type="title" idx="4294967295"/>
          </p:nvPr>
        </p:nvSpPr>
        <p:spPr>
          <a:xfrm>
            <a:off x="6300297" y="3236775"/>
            <a:ext cx="1959600" cy="527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2000" b="1" dirty="0"/>
              <a:t>TERAPIA.</a:t>
            </a:r>
            <a:endParaRPr sz="2000" b="1" dirty="0"/>
          </a:p>
        </p:txBody>
      </p:sp>
      <p:sp>
        <p:nvSpPr>
          <p:cNvPr id="350" name="Google Shape;350;p49"/>
          <p:cNvSpPr txBox="1">
            <a:spLocks noGrp="1"/>
          </p:cNvSpPr>
          <p:nvPr>
            <p:ph type="subTitle" idx="4294967295"/>
          </p:nvPr>
        </p:nvSpPr>
        <p:spPr>
          <a:xfrm>
            <a:off x="6300274" y="3630400"/>
            <a:ext cx="2570457" cy="652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1600"/>
              </a:spcAft>
              <a:buNone/>
            </a:pPr>
            <a:r>
              <a:rPr lang="es-ES" sz="1600" dirty="0">
                <a:latin typeface="Oxygen"/>
                <a:ea typeface="Oxygen"/>
                <a:cs typeface="Oxygen"/>
                <a:sym typeface="Oxygen"/>
              </a:rPr>
              <a:t>SE RECOMIENDA TERAPIA COMBINADA, NO USO DE ANTIBIOTICOS EN MONOTERAPIA.</a:t>
            </a:r>
            <a:endParaRPr sz="1600" dirty="0">
              <a:latin typeface="Oxygen"/>
              <a:ea typeface="Oxygen"/>
              <a:cs typeface="Oxygen"/>
              <a:sym typeface="Oxygen"/>
            </a:endParaRPr>
          </a:p>
        </p:txBody>
      </p:sp>
      <p:cxnSp>
        <p:nvCxnSpPr>
          <p:cNvPr id="351" name="Google Shape;351;p49"/>
          <p:cNvCxnSpPr/>
          <p:nvPr/>
        </p:nvCxnSpPr>
        <p:spPr>
          <a:xfrm>
            <a:off x="2948875" y="1810650"/>
            <a:ext cx="8877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oval" w="med" len="med"/>
            <a:tailEnd type="none" w="med" len="med"/>
          </a:ln>
        </p:spPr>
      </p:cxnSp>
      <p:cxnSp>
        <p:nvCxnSpPr>
          <p:cNvPr id="352" name="Google Shape;352;p49"/>
          <p:cNvCxnSpPr>
            <a:stCxn id="345" idx="1"/>
          </p:cNvCxnSpPr>
          <p:nvPr/>
        </p:nvCxnSpPr>
        <p:spPr>
          <a:xfrm flipH="1">
            <a:off x="4444796" y="1810650"/>
            <a:ext cx="1855500" cy="919200"/>
          </a:xfrm>
          <a:prstGeom prst="bentConnector3">
            <a:avLst>
              <a:gd name="adj1" fmla="val 50000"/>
            </a:avLst>
          </a:prstGeom>
          <a:noFill/>
          <a:ln w="19050" cap="flat" cmpd="sng">
            <a:solidFill>
              <a:schemeClr val="dk2"/>
            </a:solidFill>
            <a:prstDash val="solid"/>
            <a:round/>
            <a:headEnd type="oval" w="med" len="med"/>
            <a:tailEnd type="none" w="med" len="med"/>
          </a:ln>
        </p:spPr>
      </p:cxnSp>
      <p:cxnSp>
        <p:nvCxnSpPr>
          <p:cNvPr id="353" name="Google Shape;353;p49"/>
          <p:cNvCxnSpPr/>
          <p:nvPr/>
        </p:nvCxnSpPr>
        <p:spPr>
          <a:xfrm>
            <a:off x="2937775" y="3500625"/>
            <a:ext cx="11721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oval" w="med" len="med"/>
            <a:tailEnd type="none" w="med" len="med"/>
          </a:ln>
        </p:spPr>
      </p:cxnSp>
      <p:cxnSp>
        <p:nvCxnSpPr>
          <p:cNvPr id="354" name="Google Shape;354;p49"/>
          <p:cNvCxnSpPr/>
          <p:nvPr/>
        </p:nvCxnSpPr>
        <p:spPr>
          <a:xfrm rot="10800000">
            <a:off x="5465997" y="3500625"/>
            <a:ext cx="8343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oval" w="med" len="med"/>
            <a:tailEnd type="none" w="med" len="med"/>
          </a:ln>
        </p:spPr>
      </p:cxnSp>
      <p:sp>
        <p:nvSpPr>
          <p:cNvPr id="2" name="CuadroTexto 1">
            <a:extLst>
              <a:ext uri="{FF2B5EF4-FFF2-40B4-BE49-F238E27FC236}">
                <a16:creationId xmlns:a16="http://schemas.microsoft.com/office/drawing/2014/main" id="{7E47DAE0-7B6A-954B-AEED-5EA81754CA4C}"/>
              </a:ext>
            </a:extLst>
          </p:cNvPr>
          <p:cNvSpPr txBox="1"/>
          <p:nvPr/>
        </p:nvSpPr>
        <p:spPr>
          <a:xfrm>
            <a:off x="731750" y="4647825"/>
            <a:ext cx="55685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000" dirty="0" err="1">
                <a:solidFill>
                  <a:schemeClr val="bg2">
                    <a:lumMod val="60000"/>
                    <a:lumOff val="40000"/>
                  </a:schemeClr>
                </a:solidFill>
              </a:rPr>
              <a:t>Clinics</a:t>
            </a:r>
            <a:r>
              <a:rPr lang="es-CO" sz="1000" dirty="0">
                <a:solidFill>
                  <a:schemeClr val="bg2">
                    <a:lumMod val="60000"/>
                    <a:lumOff val="40000"/>
                  </a:schemeClr>
                </a:solidFill>
              </a:rPr>
              <a:t> in </a:t>
            </a:r>
            <a:r>
              <a:rPr lang="es-CO" sz="1000" dirty="0" err="1">
                <a:solidFill>
                  <a:schemeClr val="bg2">
                    <a:lumMod val="60000"/>
                    <a:lumOff val="40000"/>
                  </a:schemeClr>
                </a:solidFill>
              </a:rPr>
              <a:t>Dermatology</a:t>
            </a:r>
            <a:r>
              <a:rPr lang="es-CO" sz="1000" dirty="0">
                <a:solidFill>
                  <a:schemeClr val="bg2">
                    <a:lumMod val="60000"/>
                    <a:lumOff val="40000"/>
                  </a:schemeClr>
                </a:solidFill>
              </a:rPr>
              <a:t> (2017) 35, 173–178/ </a:t>
            </a:r>
            <a:r>
              <a:rPr lang="es-CO" sz="1000" dirty="0" err="1">
                <a:solidFill>
                  <a:schemeClr val="bg2">
                    <a:lumMod val="60000"/>
                    <a:lumOff val="40000"/>
                  </a:schemeClr>
                </a:solidFill>
              </a:rPr>
              <a:t>Dermatol</a:t>
            </a:r>
            <a:r>
              <a:rPr lang="es-CO" sz="1000" dirty="0">
                <a:solidFill>
                  <a:schemeClr val="bg2">
                    <a:lumMod val="60000"/>
                    <a:lumOff val="40000"/>
                  </a:schemeClr>
                </a:solidFill>
              </a:rPr>
              <a:t> </a:t>
            </a:r>
            <a:r>
              <a:rPr lang="es-CO" sz="1000" dirty="0" err="1">
                <a:solidFill>
                  <a:schemeClr val="bg2">
                    <a:lumMod val="60000"/>
                    <a:lumOff val="40000"/>
                  </a:schemeClr>
                </a:solidFill>
              </a:rPr>
              <a:t>Clin</a:t>
            </a:r>
            <a:r>
              <a:rPr lang="es-CO" sz="1000" dirty="0">
                <a:solidFill>
                  <a:schemeClr val="bg2">
                    <a:lumMod val="60000"/>
                    <a:lumOff val="40000"/>
                  </a:schemeClr>
                </a:solidFill>
              </a:rPr>
              <a:t> 37 (2019) 183–193 </a:t>
            </a:r>
          </a:p>
          <a:p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40083793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1" name="Google Shape;341;p49"/>
          <p:cNvPicPr preferRelativeResize="0"/>
          <p:nvPr/>
        </p:nvPicPr>
        <p:blipFill rotWithShape="1"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705525" y="1167575"/>
            <a:ext cx="3422200" cy="3480250"/>
          </a:xfrm>
          <a:prstGeom prst="rect">
            <a:avLst/>
          </a:prstGeom>
          <a:noFill/>
          <a:ln>
            <a:noFill/>
          </a:ln>
        </p:spPr>
      </p:pic>
      <p:sp>
        <p:nvSpPr>
          <p:cNvPr id="342" name="Google Shape;342;p49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es-ES" dirty="0"/>
              <a:t>TAZAROTENO.</a:t>
            </a:r>
            <a:endParaRPr dirty="0"/>
          </a:p>
        </p:txBody>
      </p:sp>
      <p:sp>
        <p:nvSpPr>
          <p:cNvPr id="343" name="Google Shape;343;p49"/>
          <p:cNvSpPr txBox="1">
            <a:spLocks noGrp="1"/>
          </p:cNvSpPr>
          <p:nvPr>
            <p:ph type="title" idx="4294967295"/>
          </p:nvPr>
        </p:nvSpPr>
        <p:spPr>
          <a:xfrm>
            <a:off x="731809" y="1546800"/>
            <a:ext cx="2123700" cy="527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es-ES" sz="1800" dirty="0"/>
              <a:t>Concentraciones de 0.05-0.1%, crema, gel y espuma. </a:t>
            </a:r>
            <a:endParaRPr lang="es-CO" sz="1800" dirty="0"/>
          </a:p>
        </p:txBody>
      </p:sp>
      <p:sp>
        <p:nvSpPr>
          <p:cNvPr id="344" name="Google Shape;344;p49"/>
          <p:cNvSpPr txBox="1">
            <a:spLocks noGrp="1"/>
          </p:cNvSpPr>
          <p:nvPr>
            <p:ph type="subTitle" idx="4294967295"/>
          </p:nvPr>
        </p:nvSpPr>
        <p:spPr>
          <a:xfrm>
            <a:off x="522514" y="2526350"/>
            <a:ext cx="2321186" cy="652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indent="0" algn="r">
              <a:lnSpc>
                <a:spcPct val="100000"/>
              </a:lnSpc>
              <a:spcAft>
                <a:spcPts val="1600"/>
              </a:spcAft>
              <a:buNone/>
            </a:pPr>
            <a:r>
              <a:rPr lang="es-ES" dirty="0"/>
              <a:t>Superior a </a:t>
            </a:r>
            <a:r>
              <a:rPr lang="es-ES" dirty="0" err="1"/>
              <a:t>tretinoina</a:t>
            </a:r>
            <a:r>
              <a:rPr lang="es-ES" dirty="0"/>
              <a:t> de 0.025-0.05%. </a:t>
            </a:r>
            <a:endParaRPr lang="es-CO" dirty="0"/>
          </a:p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1600"/>
              </a:spcAft>
              <a:buNone/>
            </a:pPr>
            <a:endParaRPr sz="1600" dirty="0">
              <a:latin typeface="Oxygen"/>
              <a:ea typeface="Oxygen"/>
              <a:cs typeface="Oxygen"/>
              <a:sym typeface="Oxygen"/>
            </a:endParaRPr>
          </a:p>
        </p:txBody>
      </p:sp>
      <p:sp>
        <p:nvSpPr>
          <p:cNvPr id="345" name="Google Shape;345;p49"/>
          <p:cNvSpPr txBox="1">
            <a:spLocks noGrp="1"/>
          </p:cNvSpPr>
          <p:nvPr>
            <p:ph type="title" idx="4294967295"/>
          </p:nvPr>
        </p:nvSpPr>
        <p:spPr>
          <a:xfrm>
            <a:off x="6300296" y="1546800"/>
            <a:ext cx="2694414" cy="527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es-ES" sz="1800" dirty="0"/>
              <a:t>Gel al 0.1% es efectivo en tratar lesiones </a:t>
            </a:r>
            <a:r>
              <a:rPr lang="es-ES" sz="1800" dirty="0" err="1"/>
              <a:t>comedogénicas</a:t>
            </a:r>
            <a:r>
              <a:rPr lang="es-ES" sz="1800" dirty="0"/>
              <a:t> e inflamatorias en acné leve y moderado. </a:t>
            </a:r>
            <a:br>
              <a:rPr lang="es-CO" sz="1800" dirty="0"/>
            </a:br>
            <a:endParaRPr sz="1800" b="1" dirty="0"/>
          </a:p>
        </p:txBody>
      </p:sp>
      <p:sp>
        <p:nvSpPr>
          <p:cNvPr id="347" name="Google Shape;347;p49"/>
          <p:cNvSpPr txBox="1">
            <a:spLocks noGrp="1"/>
          </p:cNvSpPr>
          <p:nvPr>
            <p:ph type="title" idx="4294967295"/>
          </p:nvPr>
        </p:nvSpPr>
        <p:spPr>
          <a:xfrm>
            <a:off x="522514" y="3236775"/>
            <a:ext cx="2332969" cy="527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r"/>
            <a:r>
              <a:rPr lang="es-ES" sz="1800" dirty="0"/>
              <a:t>Mas efectivo que </a:t>
            </a:r>
            <a:r>
              <a:rPr lang="es-ES" sz="1800" dirty="0" err="1"/>
              <a:t>Adapaleno</a:t>
            </a:r>
            <a:r>
              <a:rPr lang="es-ES" sz="1800" dirty="0"/>
              <a:t> 0.1-0.3% pero mucho mas irritante. </a:t>
            </a:r>
            <a:br>
              <a:rPr lang="es-CO" sz="1800" dirty="0"/>
            </a:br>
            <a:endParaRPr sz="1800" b="1" dirty="0"/>
          </a:p>
        </p:txBody>
      </p:sp>
      <p:sp>
        <p:nvSpPr>
          <p:cNvPr id="349" name="Google Shape;349;p49"/>
          <p:cNvSpPr txBox="1">
            <a:spLocks noGrp="1"/>
          </p:cNvSpPr>
          <p:nvPr>
            <p:ph type="title" idx="4294967295"/>
          </p:nvPr>
        </p:nvSpPr>
        <p:spPr>
          <a:xfrm>
            <a:off x="6300297" y="3236775"/>
            <a:ext cx="1959600" cy="527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es-ES" sz="1800" dirty="0"/>
              <a:t>Triple terapia: </a:t>
            </a:r>
            <a:r>
              <a:rPr lang="es-ES" sz="1800" dirty="0" err="1"/>
              <a:t>clindamicina</a:t>
            </a:r>
            <a:r>
              <a:rPr lang="es-ES" sz="1800" dirty="0"/>
              <a:t> 1%, PBO 5% más Tazaroteno 0.1%, potencia acción. </a:t>
            </a:r>
            <a:br>
              <a:rPr lang="es-CO" sz="1800" dirty="0"/>
            </a:br>
            <a:endParaRPr sz="1800" b="1" dirty="0"/>
          </a:p>
        </p:txBody>
      </p:sp>
      <p:cxnSp>
        <p:nvCxnSpPr>
          <p:cNvPr id="351" name="Google Shape;351;p49"/>
          <p:cNvCxnSpPr/>
          <p:nvPr/>
        </p:nvCxnSpPr>
        <p:spPr>
          <a:xfrm>
            <a:off x="2948875" y="1810650"/>
            <a:ext cx="8877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oval" w="med" len="med"/>
            <a:tailEnd type="none" w="med" len="med"/>
          </a:ln>
        </p:spPr>
      </p:cxnSp>
      <p:cxnSp>
        <p:nvCxnSpPr>
          <p:cNvPr id="352" name="Google Shape;352;p49"/>
          <p:cNvCxnSpPr>
            <a:cxnSpLocks/>
            <a:stCxn id="345" idx="1"/>
          </p:cNvCxnSpPr>
          <p:nvPr/>
        </p:nvCxnSpPr>
        <p:spPr>
          <a:xfrm rot="10800000" flipV="1">
            <a:off x="4444796" y="1810650"/>
            <a:ext cx="1855500" cy="919200"/>
          </a:xfrm>
          <a:prstGeom prst="bentConnector3">
            <a:avLst>
              <a:gd name="adj1" fmla="val 50000"/>
            </a:avLst>
          </a:prstGeom>
          <a:noFill/>
          <a:ln w="19050" cap="flat" cmpd="sng">
            <a:solidFill>
              <a:schemeClr val="dk2"/>
            </a:solidFill>
            <a:prstDash val="solid"/>
            <a:round/>
            <a:headEnd type="oval" w="med" len="med"/>
            <a:tailEnd type="none" w="med" len="med"/>
          </a:ln>
        </p:spPr>
      </p:cxnSp>
      <p:cxnSp>
        <p:nvCxnSpPr>
          <p:cNvPr id="353" name="Google Shape;353;p49"/>
          <p:cNvCxnSpPr/>
          <p:nvPr/>
        </p:nvCxnSpPr>
        <p:spPr>
          <a:xfrm>
            <a:off x="2937775" y="3500625"/>
            <a:ext cx="11721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oval" w="med" len="med"/>
            <a:tailEnd type="none" w="med" len="med"/>
          </a:ln>
        </p:spPr>
      </p:cxnSp>
      <p:cxnSp>
        <p:nvCxnSpPr>
          <p:cNvPr id="354" name="Google Shape;354;p49"/>
          <p:cNvCxnSpPr/>
          <p:nvPr/>
        </p:nvCxnSpPr>
        <p:spPr>
          <a:xfrm rot="10800000">
            <a:off x="5465997" y="3500625"/>
            <a:ext cx="8343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oval" w="med" len="med"/>
            <a:tailEnd type="none" w="med" len="med"/>
          </a:ln>
        </p:spPr>
      </p:cxnSp>
      <p:cxnSp>
        <p:nvCxnSpPr>
          <p:cNvPr id="16" name="Google Shape;353;p49">
            <a:extLst>
              <a:ext uri="{FF2B5EF4-FFF2-40B4-BE49-F238E27FC236}">
                <a16:creationId xmlns:a16="http://schemas.microsoft.com/office/drawing/2014/main" id="{A4721401-0301-C640-8612-3F6F5AE4FD6A}"/>
              </a:ext>
            </a:extLst>
          </p:cNvPr>
          <p:cNvCxnSpPr/>
          <p:nvPr/>
        </p:nvCxnSpPr>
        <p:spPr>
          <a:xfrm>
            <a:off x="2806675" y="2884464"/>
            <a:ext cx="11721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oval" w="med" len="med"/>
            <a:tailEnd type="none" w="med" len="med"/>
          </a:ln>
        </p:spPr>
      </p:cxnSp>
      <p:pic>
        <p:nvPicPr>
          <p:cNvPr id="4" name="Imagen 3" descr="Word&#10;&#10;Descripción generada automáticamente">
            <a:extLst>
              <a:ext uri="{FF2B5EF4-FFF2-40B4-BE49-F238E27FC236}">
                <a16:creationId xmlns:a16="http://schemas.microsoft.com/office/drawing/2014/main" id="{16C6E794-7BC1-F545-9198-F33BD4E108B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47053" y="1017724"/>
            <a:ext cx="2328794" cy="3815533"/>
          </a:xfrm>
          <a:prstGeom prst="rect">
            <a:avLst/>
          </a:prstGeom>
        </p:spPr>
      </p:pic>
      <p:sp>
        <p:nvSpPr>
          <p:cNvPr id="5" name="Rectángulo 4">
            <a:extLst>
              <a:ext uri="{FF2B5EF4-FFF2-40B4-BE49-F238E27FC236}">
                <a16:creationId xmlns:a16="http://schemas.microsoft.com/office/drawing/2014/main" id="{01C347FF-5F52-9740-BE33-ABC464843C5F}"/>
              </a:ext>
            </a:extLst>
          </p:cNvPr>
          <p:cNvSpPr/>
          <p:nvPr/>
        </p:nvSpPr>
        <p:spPr>
          <a:xfrm>
            <a:off x="2125450" y="4886301"/>
            <a:ext cx="4572000" cy="24622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s-CO" sz="1000" dirty="0" err="1">
                <a:solidFill>
                  <a:schemeClr val="bg2">
                    <a:lumMod val="60000"/>
                    <a:lumOff val="40000"/>
                  </a:schemeClr>
                </a:solidFill>
              </a:rPr>
              <a:t>Clinics</a:t>
            </a:r>
            <a:r>
              <a:rPr lang="es-CO" sz="1000" dirty="0">
                <a:solidFill>
                  <a:schemeClr val="bg2">
                    <a:lumMod val="60000"/>
                    <a:lumOff val="40000"/>
                  </a:schemeClr>
                </a:solidFill>
              </a:rPr>
              <a:t> in </a:t>
            </a:r>
            <a:r>
              <a:rPr lang="es-CO" sz="1000" dirty="0" err="1">
                <a:solidFill>
                  <a:schemeClr val="bg2">
                    <a:lumMod val="60000"/>
                    <a:lumOff val="40000"/>
                  </a:schemeClr>
                </a:solidFill>
              </a:rPr>
              <a:t>Dermatology</a:t>
            </a:r>
            <a:r>
              <a:rPr lang="es-CO" sz="1000" dirty="0">
                <a:solidFill>
                  <a:schemeClr val="bg2">
                    <a:lumMod val="60000"/>
                    <a:lumOff val="40000"/>
                  </a:schemeClr>
                </a:solidFill>
              </a:rPr>
              <a:t> (2017) 35, 173–178/ </a:t>
            </a:r>
            <a:r>
              <a:rPr lang="es-CO" sz="1000" dirty="0" err="1">
                <a:solidFill>
                  <a:schemeClr val="bg2">
                    <a:lumMod val="60000"/>
                    <a:lumOff val="40000"/>
                  </a:schemeClr>
                </a:solidFill>
              </a:rPr>
              <a:t>Dermatol</a:t>
            </a:r>
            <a:r>
              <a:rPr lang="es-CO" sz="1000" dirty="0">
                <a:solidFill>
                  <a:schemeClr val="bg2">
                    <a:lumMod val="60000"/>
                    <a:lumOff val="40000"/>
                  </a:schemeClr>
                </a:solidFill>
              </a:rPr>
              <a:t> </a:t>
            </a:r>
            <a:r>
              <a:rPr lang="es-CO" sz="1000" dirty="0" err="1">
                <a:solidFill>
                  <a:schemeClr val="bg2">
                    <a:lumMod val="60000"/>
                    <a:lumOff val="40000"/>
                  </a:schemeClr>
                </a:solidFill>
              </a:rPr>
              <a:t>Clin</a:t>
            </a:r>
            <a:r>
              <a:rPr lang="es-CO" sz="1000" dirty="0">
                <a:solidFill>
                  <a:schemeClr val="bg2">
                    <a:lumMod val="60000"/>
                    <a:lumOff val="40000"/>
                  </a:schemeClr>
                </a:solidFill>
              </a:rPr>
              <a:t> 37 (2019) 183–193 </a:t>
            </a:r>
          </a:p>
        </p:txBody>
      </p:sp>
    </p:spTree>
    <p:extLst>
      <p:ext uri="{BB962C8B-B14F-4D97-AF65-F5344CB8AC3E}">
        <p14:creationId xmlns:p14="http://schemas.microsoft.com/office/powerpoint/2010/main" val="275583943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1" name="Google Shape;341;p49"/>
          <p:cNvPicPr preferRelativeResize="0"/>
          <p:nvPr/>
        </p:nvPicPr>
        <p:blipFill rotWithShape="1"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705525" y="1167575"/>
            <a:ext cx="3422200" cy="3480250"/>
          </a:xfrm>
          <a:prstGeom prst="rect">
            <a:avLst/>
          </a:prstGeom>
          <a:noFill/>
          <a:ln>
            <a:noFill/>
          </a:ln>
        </p:spPr>
      </p:pic>
      <p:sp>
        <p:nvSpPr>
          <p:cNvPr id="342" name="Google Shape;342;p49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es-ES" dirty="0"/>
              <a:t>ISOTRETINOINA</a:t>
            </a:r>
            <a:br>
              <a:rPr lang="es-CO" dirty="0"/>
            </a:br>
            <a:endParaRPr dirty="0"/>
          </a:p>
        </p:txBody>
      </p:sp>
      <p:sp>
        <p:nvSpPr>
          <p:cNvPr id="343" name="Google Shape;343;p49"/>
          <p:cNvSpPr txBox="1">
            <a:spLocks noGrp="1"/>
          </p:cNvSpPr>
          <p:nvPr>
            <p:ph type="title" idx="4294967295"/>
          </p:nvPr>
        </p:nvSpPr>
        <p:spPr>
          <a:xfrm>
            <a:off x="731809" y="1546800"/>
            <a:ext cx="2123700" cy="527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r"/>
            <a:r>
              <a:rPr lang="es-ES" dirty="0"/>
              <a:t>Fácilmente se </a:t>
            </a:r>
            <a:r>
              <a:rPr lang="es-ES" dirty="0" err="1"/>
              <a:t>isomeriza</a:t>
            </a:r>
            <a:r>
              <a:rPr lang="es-ES" dirty="0"/>
              <a:t> a </a:t>
            </a:r>
            <a:r>
              <a:rPr lang="es-ES" dirty="0" err="1"/>
              <a:t>tretinoina</a:t>
            </a:r>
            <a:r>
              <a:rPr lang="es-ES" dirty="0"/>
              <a:t> </a:t>
            </a:r>
            <a:br>
              <a:rPr lang="es-CO" dirty="0"/>
            </a:br>
            <a:endParaRPr sz="2000" b="1" dirty="0"/>
          </a:p>
        </p:txBody>
      </p:sp>
      <p:sp>
        <p:nvSpPr>
          <p:cNvPr id="345" name="Google Shape;345;p49"/>
          <p:cNvSpPr txBox="1">
            <a:spLocks noGrp="1"/>
          </p:cNvSpPr>
          <p:nvPr>
            <p:ph type="title" idx="4294967295"/>
          </p:nvPr>
        </p:nvSpPr>
        <p:spPr>
          <a:xfrm>
            <a:off x="6300296" y="1546800"/>
            <a:ext cx="2123700" cy="527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es-ES" sz="1800" dirty="0"/>
              <a:t>Eficacia similar a </a:t>
            </a:r>
            <a:r>
              <a:rPr lang="es-ES" sz="1800" dirty="0" err="1"/>
              <a:t>tretinoina</a:t>
            </a:r>
            <a:r>
              <a:rPr lang="es-ES" sz="1800" dirty="0"/>
              <a:t> 0.05% crema y menor que </a:t>
            </a:r>
            <a:r>
              <a:rPr lang="es-ES" sz="1800" dirty="0" err="1"/>
              <a:t>adapalene</a:t>
            </a:r>
            <a:r>
              <a:rPr lang="es-ES" sz="1800" dirty="0"/>
              <a:t> 0.1% gel en reducir lesiones inflamatorias y no inflamatorias. </a:t>
            </a:r>
            <a:endParaRPr lang="es-CO" sz="1800" dirty="0"/>
          </a:p>
        </p:txBody>
      </p:sp>
      <p:sp>
        <p:nvSpPr>
          <p:cNvPr id="347" name="Google Shape;347;p49"/>
          <p:cNvSpPr txBox="1">
            <a:spLocks noGrp="1"/>
          </p:cNvSpPr>
          <p:nvPr>
            <p:ph type="title" idx="4294967295"/>
          </p:nvPr>
        </p:nvSpPr>
        <p:spPr>
          <a:xfrm>
            <a:off x="731783" y="3236775"/>
            <a:ext cx="2123700" cy="527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es-ES" sz="2000" dirty="0"/>
              <a:t>Isotretinoina 0.05% más </a:t>
            </a:r>
            <a:r>
              <a:rPr lang="es-ES" sz="2000" dirty="0" err="1"/>
              <a:t>eritromicina</a:t>
            </a:r>
            <a:r>
              <a:rPr lang="es-ES" sz="2000" dirty="0"/>
              <a:t> 2%, eficacia superior. </a:t>
            </a:r>
            <a:endParaRPr lang="es-CO" sz="2000" dirty="0"/>
          </a:p>
        </p:txBody>
      </p:sp>
      <p:cxnSp>
        <p:nvCxnSpPr>
          <p:cNvPr id="351" name="Google Shape;351;p49"/>
          <p:cNvCxnSpPr/>
          <p:nvPr/>
        </p:nvCxnSpPr>
        <p:spPr>
          <a:xfrm>
            <a:off x="2948875" y="1810650"/>
            <a:ext cx="8877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oval" w="med" len="med"/>
            <a:tailEnd type="none" w="med" len="med"/>
          </a:ln>
        </p:spPr>
      </p:cxnSp>
      <p:cxnSp>
        <p:nvCxnSpPr>
          <p:cNvPr id="352" name="Google Shape;352;p49"/>
          <p:cNvCxnSpPr>
            <a:stCxn id="345" idx="1"/>
          </p:cNvCxnSpPr>
          <p:nvPr/>
        </p:nvCxnSpPr>
        <p:spPr>
          <a:xfrm flipH="1">
            <a:off x="4444796" y="1810650"/>
            <a:ext cx="1855500" cy="919200"/>
          </a:xfrm>
          <a:prstGeom prst="bentConnector3">
            <a:avLst>
              <a:gd name="adj1" fmla="val 50000"/>
            </a:avLst>
          </a:prstGeom>
          <a:noFill/>
          <a:ln w="19050" cap="flat" cmpd="sng">
            <a:solidFill>
              <a:schemeClr val="dk2"/>
            </a:solidFill>
            <a:prstDash val="solid"/>
            <a:round/>
            <a:headEnd type="oval" w="med" len="med"/>
            <a:tailEnd type="none" w="med" len="med"/>
          </a:ln>
        </p:spPr>
      </p:cxnSp>
      <p:cxnSp>
        <p:nvCxnSpPr>
          <p:cNvPr id="353" name="Google Shape;353;p49"/>
          <p:cNvCxnSpPr/>
          <p:nvPr/>
        </p:nvCxnSpPr>
        <p:spPr>
          <a:xfrm>
            <a:off x="2937775" y="3500625"/>
            <a:ext cx="11721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oval" w="med" len="med"/>
            <a:tailEnd type="none" w="med" len="med"/>
          </a:ln>
        </p:spPr>
      </p:cxnSp>
      <p:cxnSp>
        <p:nvCxnSpPr>
          <p:cNvPr id="354" name="Google Shape;354;p49"/>
          <p:cNvCxnSpPr/>
          <p:nvPr/>
        </p:nvCxnSpPr>
        <p:spPr>
          <a:xfrm rot="10800000">
            <a:off x="5465997" y="3500625"/>
            <a:ext cx="8343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oval" w="med" len="med"/>
            <a:tailEnd type="none" w="med" len="med"/>
          </a:ln>
        </p:spPr>
      </p:cxnSp>
      <p:pic>
        <p:nvPicPr>
          <p:cNvPr id="3" name="Imagen 2" descr="Interfaz de usuario gráfica, Sitio web&#10;&#10;Descripción generada automáticamente">
            <a:extLst>
              <a:ext uri="{FF2B5EF4-FFF2-40B4-BE49-F238E27FC236}">
                <a16:creationId xmlns:a16="http://schemas.microsoft.com/office/drawing/2014/main" id="{8AB7C7F9-1F90-E140-98BA-7DCDD1AB2C3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28054" y="1885950"/>
            <a:ext cx="3099671" cy="1371600"/>
          </a:xfrm>
          <a:prstGeom prst="rect">
            <a:avLst/>
          </a:prstGeom>
        </p:spPr>
      </p:pic>
      <p:pic>
        <p:nvPicPr>
          <p:cNvPr id="5" name="Imagen 4" descr="Texto&#10;&#10;Descripción generada automáticamente con confianza media">
            <a:extLst>
              <a:ext uri="{FF2B5EF4-FFF2-40B4-BE49-F238E27FC236}">
                <a16:creationId xmlns:a16="http://schemas.microsoft.com/office/drawing/2014/main" id="{BB2B4D8D-74AA-0449-99A9-CAA12F1373A7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55483" y="3081400"/>
            <a:ext cx="2966819" cy="1641724"/>
          </a:xfrm>
          <a:prstGeom prst="rect">
            <a:avLst/>
          </a:prstGeom>
        </p:spPr>
      </p:pic>
      <p:sp>
        <p:nvSpPr>
          <p:cNvPr id="6" name="Rectángulo 5">
            <a:extLst>
              <a:ext uri="{FF2B5EF4-FFF2-40B4-BE49-F238E27FC236}">
                <a16:creationId xmlns:a16="http://schemas.microsoft.com/office/drawing/2014/main" id="{1806C71D-245E-E04B-B738-5C85CE09E2A8}"/>
              </a:ext>
            </a:extLst>
          </p:cNvPr>
          <p:cNvSpPr/>
          <p:nvPr/>
        </p:nvSpPr>
        <p:spPr>
          <a:xfrm>
            <a:off x="2286000" y="4803638"/>
            <a:ext cx="4572000" cy="24622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s-CO" sz="1000" dirty="0" err="1">
                <a:solidFill>
                  <a:schemeClr val="bg2">
                    <a:lumMod val="60000"/>
                    <a:lumOff val="40000"/>
                  </a:schemeClr>
                </a:solidFill>
              </a:rPr>
              <a:t>Clinics</a:t>
            </a:r>
            <a:r>
              <a:rPr lang="es-CO" sz="1000" dirty="0">
                <a:solidFill>
                  <a:schemeClr val="bg2">
                    <a:lumMod val="60000"/>
                    <a:lumOff val="40000"/>
                  </a:schemeClr>
                </a:solidFill>
              </a:rPr>
              <a:t> in </a:t>
            </a:r>
            <a:r>
              <a:rPr lang="es-CO" sz="1000" dirty="0" err="1">
                <a:solidFill>
                  <a:schemeClr val="bg2">
                    <a:lumMod val="60000"/>
                    <a:lumOff val="40000"/>
                  </a:schemeClr>
                </a:solidFill>
              </a:rPr>
              <a:t>Dermatology</a:t>
            </a:r>
            <a:r>
              <a:rPr lang="es-CO" sz="1000" dirty="0">
                <a:solidFill>
                  <a:schemeClr val="bg2">
                    <a:lumMod val="60000"/>
                    <a:lumOff val="40000"/>
                  </a:schemeClr>
                </a:solidFill>
              </a:rPr>
              <a:t> (2017) 35, 173–178/ </a:t>
            </a:r>
            <a:r>
              <a:rPr lang="es-CO" sz="1000" dirty="0" err="1">
                <a:solidFill>
                  <a:schemeClr val="bg2">
                    <a:lumMod val="60000"/>
                    <a:lumOff val="40000"/>
                  </a:schemeClr>
                </a:solidFill>
              </a:rPr>
              <a:t>Dermatol</a:t>
            </a:r>
            <a:r>
              <a:rPr lang="es-CO" sz="1000" dirty="0">
                <a:solidFill>
                  <a:schemeClr val="bg2">
                    <a:lumMod val="60000"/>
                    <a:lumOff val="40000"/>
                  </a:schemeClr>
                </a:solidFill>
              </a:rPr>
              <a:t> </a:t>
            </a:r>
            <a:r>
              <a:rPr lang="es-CO" sz="1000" dirty="0" err="1">
                <a:solidFill>
                  <a:schemeClr val="bg2">
                    <a:lumMod val="60000"/>
                    <a:lumOff val="40000"/>
                  </a:schemeClr>
                </a:solidFill>
              </a:rPr>
              <a:t>Clin</a:t>
            </a:r>
            <a:r>
              <a:rPr lang="es-CO" sz="1000" dirty="0">
                <a:solidFill>
                  <a:schemeClr val="bg2">
                    <a:lumMod val="60000"/>
                    <a:lumOff val="40000"/>
                  </a:schemeClr>
                </a:solidFill>
              </a:rPr>
              <a:t> 37 (2019) 183–193 </a:t>
            </a:r>
          </a:p>
        </p:txBody>
      </p:sp>
    </p:spTree>
    <p:extLst>
      <p:ext uri="{BB962C8B-B14F-4D97-AF65-F5344CB8AC3E}">
        <p14:creationId xmlns:p14="http://schemas.microsoft.com/office/powerpoint/2010/main" val="2359307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Google Shape;224;p41"/>
          <p:cNvSpPr txBox="1">
            <a:spLocks noGrp="1"/>
          </p:cNvSpPr>
          <p:nvPr>
            <p:ph type="subTitle" idx="1"/>
          </p:nvPr>
        </p:nvSpPr>
        <p:spPr>
          <a:xfrm>
            <a:off x="720000" y="871457"/>
            <a:ext cx="6110008" cy="4338046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14300" indent="0">
              <a:buNone/>
            </a:pPr>
            <a:r>
              <a:rPr lang="es-ES" dirty="0"/>
              <a:t>Eritema, prurito, sensación de quemazón, descamación, que tienen pico 1-2 semana de tratamiento y luego declina. </a:t>
            </a:r>
            <a:endParaRPr lang="es-CO" dirty="0"/>
          </a:p>
          <a:p>
            <a:pPr marL="114300" indent="0">
              <a:buNone/>
            </a:pPr>
            <a:endParaRPr lang="es-ES" dirty="0"/>
          </a:p>
          <a:p>
            <a:pPr marL="114300" indent="0">
              <a:buNone/>
            </a:pPr>
            <a:r>
              <a:rPr lang="es-ES" dirty="0"/>
              <a:t>TODOS los retinoides tienen en potencial de ser irritantes, mucho mas los geles a base de alcohol y las lociones. </a:t>
            </a:r>
            <a:endParaRPr lang="es-CO" dirty="0"/>
          </a:p>
          <a:p>
            <a:pPr marL="114300" indent="0">
              <a:buNone/>
            </a:pPr>
            <a:endParaRPr lang="es-CO" dirty="0"/>
          </a:p>
          <a:p>
            <a:pPr marL="114300" indent="0">
              <a:buNone/>
            </a:pPr>
            <a:r>
              <a:rPr lang="es-ES" dirty="0"/>
              <a:t>Se debe aconsejar a los pacientes evitar jabones fuertes o con potencial irritante, que traumaticen la epidermis. </a:t>
            </a:r>
            <a:endParaRPr lang="es-CO" dirty="0"/>
          </a:p>
          <a:p>
            <a:pPr marL="0" indent="0">
              <a:spcBef>
                <a:spcPts val="1600"/>
              </a:spcBef>
              <a:buNone/>
            </a:pPr>
            <a:r>
              <a:rPr lang="es-ES" dirty="0"/>
              <a:t> Uso constante de protector solar. </a:t>
            </a:r>
          </a:p>
          <a:p>
            <a:pPr marL="0" indent="0">
              <a:spcBef>
                <a:spcPts val="1600"/>
              </a:spcBef>
              <a:buNone/>
            </a:pPr>
            <a:r>
              <a:rPr lang="es-ES" dirty="0"/>
              <a:t>Iniciar aplicación días alternos, si hay irritación persistente piense en disminuir concentración o cambiar a uno menos irritante y asociar humectante facial al tratamiento.</a:t>
            </a:r>
          </a:p>
          <a:p>
            <a:pPr marL="0" indent="0">
              <a:spcBef>
                <a:spcPts val="1600"/>
              </a:spcBef>
              <a:buNone/>
            </a:pPr>
            <a:r>
              <a:rPr lang="es-ES" dirty="0"/>
              <a:t>Todos los retinoides son prohibidos durante el embarazo, en especial Tazaroteno. </a:t>
            </a:r>
            <a:endParaRPr lang="es-CO" dirty="0"/>
          </a:p>
          <a:p>
            <a:pPr marL="0" indent="0">
              <a:spcBef>
                <a:spcPts val="1600"/>
              </a:spcBef>
              <a:buNone/>
            </a:pPr>
            <a:endParaRPr lang="es-CO" dirty="0"/>
          </a:p>
          <a:p>
            <a:pPr marL="0" lvl="0" indent="0" algn="l" rtl="0">
              <a:spcBef>
                <a:spcPts val="1600"/>
              </a:spcBef>
              <a:spcAft>
                <a:spcPts val="1600"/>
              </a:spcAft>
              <a:buNone/>
            </a:pPr>
            <a:endParaRPr dirty="0"/>
          </a:p>
        </p:txBody>
      </p:sp>
      <p:sp>
        <p:nvSpPr>
          <p:cNvPr id="225" name="Google Shape;225;p41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es-ES" dirty="0"/>
              <a:t>EFECTOS ADVERSOS. </a:t>
            </a:r>
            <a:br>
              <a:rPr lang="es-CO" dirty="0"/>
            </a:b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769117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2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15" dur="500"/>
                                        <p:tgtEl>
                                          <p:spTgt spid="2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2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19" dur="500"/>
                                        <p:tgtEl>
                                          <p:spTgt spid="2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2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23" dur="500"/>
                                        <p:tgtEl>
                                          <p:spTgt spid="2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22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22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22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22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22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22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42" dur="500"/>
                                        <p:tgtEl>
                                          <p:spTgt spid="22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45" dur="500"/>
                                        <p:tgtEl>
                                          <p:spTgt spid="22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48" dur="500"/>
                                        <p:tgtEl>
                                          <p:spTgt spid="22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Google Shape;211;p39"/>
          <p:cNvSpPr txBox="1">
            <a:spLocks noGrp="1"/>
          </p:cNvSpPr>
          <p:nvPr>
            <p:ph type="title"/>
          </p:nvPr>
        </p:nvSpPr>
        <p:spPr>
          <a:xfrm>
            <a:off x="2433000" y="1371169"/>
            <a:ext cx="4278000" cy="860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_tradnl" dirty="0"/>
              <a:t>Otras terapias.</a:t>
            </a:r>
          </a:p>
        </p:txBody>
      </p:sp>
      <p:sp>
        <p:nvSpPr>
          <p:cNvPr id="212" name="Google Shape;212;p39"/>
          <p:cNvSpPr txBox="1">
            <a:spLocks noGrp="1"/>
          </p:cNvSpPr>
          <p:nvPr>
            <p:ph type="subTitle" idx="1"/>
          </p:nvPr>
        </p:nvSpPr>
        <p:spPr>
          <a:xfrm>
            <a:off x="2433000" y="2441425"/>
            <a:ext cx="4278000" cy="1269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1600"/>
              </a:spcAft>
              <a:buNone/>
            </a:pPr>
            <a:r>
              <a:rPr lang="es-ES" sz="2800" dirty="0"/>
              <a:t>Ácido </a:t>
            </a:r>
            <a:r>
              <a:rPr lang="es-ES" sz="2800" dirty="0" err="1"/>
              <a:t>azeláico</a:t>
            </a:r>
            <a:r>
              <a:rPr lang="es-ES" sz="2800" dirty="0"/>
              <a:t>.</a:t>
            </a:r>
          </a:p>
          <a:p>
            <a:pPr marL="0" lvl="0" indent="0" algn="ctr" rtl="0">
              <a:spcBef>
                <a:spcPts val="0"/>
              </a:spcBef>
              <a:spcAft>
                <a:spcPts val="1600"/>
              </a:spcAft>
              <a:buNone/>
            </a:pPr>
            <a:r>
              <a:rPr lang="es-ES" sz="2800" dirty="0" err="1"/>
              <a:t>Dapsona</a:t>
            </a:r>
            <a:r>
              <a:rPr lang="es-ES" sz="2800" dirty="0"/>
              <a:t>.</a:t>
            </a:r>
            <a:endParaRPr sz="2800" dirty="0"/>
          </a:p>
        </p:txBody>
      </p:sp>
    </p:spTree>
    <p:extLst>
      <p:ext uri="{BB962C8B-B14F-4D97-AF65-F5344CB8AC3E}">
        <p14:creationId xmlns:p14="http://schemas.microsoft.com/office/powerpoint/2010/main" val="243879143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7" name="Google Shape;387;p52"/>
          <p:cNvSpPr/>
          <p:nvPr/>
        </p:nvSpPr>
        <p:spPr>
          <a:xfrm>
            <a:off x="1235025" y="2127303"/>
            <a:ext cx="931800" cy="931800"/>
          </a:xfrm>
          <a:prstGeom prst="ellipse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8" name="Google Shape;388;p52"/>
          <p:cNvSpPr/>
          <p:nvPr/>
        </p:nvSpPr>
        <p:spPr>
          <a:xfrm>
            <a:off x="3146383" y="2127303"/>
            <a:ext cx="931800" cy="931800"/>
          </a:xfrm>
          <a:prstGeom prst="ellipse">
            <a:avLst/>
          </a:prstGeom>
          <a:noFill/>
          <a:ln w="19050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9" name="Google Shape;389;p52"/>
          <p:cNvSpPr/>
          <p:nvPr/>
        </p:nvSpPr>
        <p:spPr>
          <a:xfrm>
            <a:off x="5057817" y="2127303"/>
            <a:ext cx="931800" cy="931800"/>
          </a:xfrm>
          <a:prstGeom prst="ellipse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0" name="Google Shape;390;p52"/>
          <p:cNvSpPr/>
          <p:nvPr/>
        </p:nvSpPr>
        <p:spPr>
          <a:xfrm>
            <a:off x="6969250" y="2127303"/>
            <a:ext cx="931800" cy="931800"/>
          </a:xfrm>
          <a:prstGeom prst="ellipse">
            <a:avLst/>
          </a:prstGeom>
          <a:noFill/>
          <a:ln w="19050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1" name="Google Shape;391;p52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dirty="0"/>
              <a:t>ÁCIDO AZELÁICO.</a:t>
            </a:r>
          </a:p>
        </p:txBody>
      </p:sp>
      <p:sp>
        <p:nvSpPr>
          <p:cNvPr id="392" name="Google Shape;392;p52"/>
          <p:cNvSpPr/>
          <p:nvPr/>
        </p:nvSpPr>
        <p:spPr>
          <a:xfrm rot="10800000">
            <a:off x="1538131" y="2232178"/>
            <a:ext cx="325589" cy="721915"/>
          </a:xfrm>
          <a:custGeom>
            <a:avLst/>
            <a:gdLst/>
            <a:ahLst/>
            <a:cxnLst/>
            <a:rect l="l" t="t" r="r" b="b"/>
            <a:pathLst>
              <a:path w="36247" h="80369" extrusionOk="0">
                <a:moveTo>
                  <a:pt x="9451" y="31961"/>
                </a:moveTo>
                <a:lnTo>
                  <a:pt x="9678" y="31986"/>
                </a:lnTo>
                <a:lnTo>
                  <a:pt x="9905" y="32024"/>
                </a:lnTo>
                <a:lnTo>
                  <a:pt x="10133" y="32062"/>
                </a:lnTo>
                <a:lnTo>
                  <a:pt x="10360" y="32125"/>
                </a:lnTo>
                <a:lnTo>
                  <a:pt x="10575" y="32201"/>
                </a:lnTo>
                <a:lnTo>
                  <a:pt x="10790" y="32277"/>
                </a:lnTo>
                <a:lnTo>
                  <a:pt x="10436" y="32592"/>
                </a:lnTo>
                <a:lnTo>
                  <a:pt x="10070" y="32883"/>
                </a:lnTo>
                <a:lnTo>
                  <a:pt x="9716" y="33161"/>
                </a:lnTo>
                <a:lnTo>
                  <a:pt x="9350" y="33426"/>
                </a:lnTo>
                <a:lnTo>
                  <a:pt x="8983" y="33679"/>
                </a:lnTo>
                <a:lnTo>
                  <a:pt x="8617" y="33919"/>
                </a:lnTo>
                <a:lnTo>
                  <a:pt x="8238" y="34134"/>
                </a:lnTo>
                <a:lnTo>
                  <a:pt x="7859" y="34323"/>
                </a:lnTo>
                <a:lnTo>
                  <a:pt x="7467" y="34500"/>
                </a:lnTo>
                <a:lnTo>
                  <a:pt x="7063" y="34652"/>
                </a:lnTo>
                <a:lnTo>
                  <a:pt x="6659" y="34765"/>
                </a:lnTo>
                <a:lnTo>
                  <a:pt x="6242" y="34866"/>
                </a:lnTo>
                <a:lnTo>
                  <a:pt x="5812" y="34942"/>
                </a:lnTo>
                <a:lnTo>
                  <a:pt x="5585" y="34967"/>
                </a:lnTo>
                <a:lnTo>
                  <a:pt x="5370" y="34980"/>
                </a:lnTo>
                <a:lnTo>
                  <a:pt x="5143" y="34993"/>
                </a:lnTo>
                <a:lnTo>
                  <a:pt x="4915" y="34993"/>
                </a:lnTo>
                <a:lnTo>
                  <a:pt x="4675" y="34980"/>
                </a:lnTo>
                <a:lnTo>
                  <a:pt x="4448" y="34967"/>
                </a:lnTo>
                <a:lnTo>
                  <a:pt x="4549" y="34753"/>
                </a:lnTo>
                <a:lnTo>
                  <a:pt x="4663" y="34550"/>
                </a:lnTo>
                <a:lnTo>
                  <a:pt x="4776" y="34336"/>
                </a:lnTo>
                <a:lnTo>
                  <a:pt x="4915" y="34146"/>
                </a:lnTo>
                <a:lnTo>
                  <a:pt x="5054" y="33957"/>
                </a:lnTo>
                <a:lnTo>
                  <a:pt x="5206" y="33767"/>
                </a:lnTo>
                <a:lnTo>
                  <a:pt x="5370" y="33603"/>
                </a:lnTo>
                <a:lnTo>
                  <a:pt x="5547" y="33426"/>
                </a:lnTo>
                <a:lnTo>
                  <a:pt x="5724" y="33275"/>
                </a:lnTo>
                <a:lnTo>
                  <a:pt x="5913" y="33123"/>
                </a:lnTo>
                <a:lnTo>
                  <a:pt x="6103" y="32971"/>
                </a:lnTo>
                <a:lnTo>
                  <a:pt x="6292" y="32832"/>
                </a:lnTo>
                <a:lnTo>
                  <a:pt x="6507" y="32706"/>
                </a:lnTo>
                <a:lnTo>
                  <a:pt x="6709" y="32592"/>
                </a:lnTo>
                <a:lnTo>
                  <a:pt x="6924" y="32479"/>
                </a:lnTo>
                <a:lnTo>
                  <a:pt x="7139" y="32378"/>
                </a:lnTo>
                <a:lnTo>
                  <a:pt x="7366" y="32289"/>
                </a:lnTo>
                <a:lnTo>
                  <a:pt x="7594" y="32213"/>
                </a:lnTo>
                <a:lnTo>
                  <a:pt x="7821" y="32150"/>
                </a:lnTo>
                <a:lnTo>
                  <a:pt x="8048" y="32087"/>
                </a:lnTo>
                <a:lnTo>
                  <a:pt x="8276" y="32037"/>
                </a:lnTo>
                <a:lnTo>
                  <a:pt x="8516" y="31999"/>
                </a:lnTo>
                <a:lnTo>
                  <a:pt x="8743" y="31973"/>
                </a:lnTo>
                <a:lnTo>
                  <a:pt x="8983" y="31961"/>
                </a:lnTo>
                <a:close/>
                <a:moveTo>
                  <a:pt x="25824" y="35940"/>
                </a:moveTo>
                <a:lnTo>
                  <a:pt x="26077" y="35953"/>
                </a:lnTo>
                <a:lnTo>
                  <a:pt x="26342" y="35978"/>
                </a:lnTo>
                <a:lnTo>
                  <a:pt x="26594" y="36016"/>
                </a:lnTo>
                <a:lnTo>
                  <a:pt x="26847" y="36066"/>
                </a:lnTo>
                <a:lnTo>
                  <a:pt x="27112" y="36130"/>
                </a:lnTo>
                <a:lnTo>
                  <a:pt x="27365" y="36205"/>
                </a:lnTo>
                <a:lnTo>
                  <a:pt x="27618" y="36306"/>
                </a:lnTo>
                <a:lnTo>
                  <a:pt x="27870" y="36407"/>
                </a:lnTo>
                <a:lnTo>
                  <a:pt x="28123" y="36509"/>
                </a:lnTo>
                <a:lnTo>
                  <a:pt x="28376" y="36635"/>
                </a:lnTo>
                <a:lnTo>
                  <a:pt x="28629" y="36774"/>
                </a:lnTo>
                <a:lnTo>
                  <a:pt x="28881" y="36925"/>
                </a:lnTo>
                <a:lnTo>
                  <a:pt x="29121" y="37090"/>
                </a:lnTo>
                <a:lnTo>
                  <a:pt x="29361" y="37254"/>
                </a:lnTo>
                <a:lnTo>
                  <a:pt x="29601" y="37431"/>
                </a:lnTo>
                <a:lnTo>
                  <a:pt x="29829" y="37633"/>
                </a:lnTo>
                <a:lnTo>
                  <a:pt x="30056" y="37835"/>
                </a:lnTo>
                <a:lnTo>
                  <a:pt x="30284" y="38050"/>
                </a:lnTo>
                <a:lnTo>
                  <a:pt x="30498" y="38264"/>
                </a:lnTo>
                <a:lnTo>
                  <a:pt x="30700" y="38504"/>
                </a:lnTo>
                <a:lnTo>
                  <a:pt x="30915" y="38744"/>
                </a:lnTo>
                <a:lnTo>
                  <a:pt x="31105" y="38997"/>
                </a:lnTo>
                <a:lnTo>
                  <a:pt x="31294" y="39262"/>
                </a:lnTo>
                <a:lnTo>
                  <a:pt x="31484" y="39540"/>
                </a:lnTo>
                <a:lnTo>
                  <a:pt x="31661" y="39818"/>
                </a:lnTo>
                <a:lnTo>
                  <a:pt x="31825" y="40109"/>
                </a:lnTo>
                <a:lnTo>
                  <a:pt x="31256" y="39995"/>
                </a:lnTo>
                <a:lnTo>
                  <a:pt x="30700" y="39881"/>
                </a:lnTo>
                <a:lnTo>
                  <a:pt x="30157" y="39755"/>
                </a:lnTo>
                <a:lnTo>
                  <a:pt x="29627" y="39603"/>
                </a:lnTo>
                <a:lnTo>
                  <a:pt x="29109" y="39439"/>
                </a:lnTo>
                <a:lnTo>
                  <a:pt x="28603" y="39262"/>
                </a:lnTo>
                <a:lnTo>
                  <a:pt x="28111" y="39060"/>
                </a:lnTo>
                <a:lnTo>
                  <a:pt x="27630" y="38846"/>
                </a:lnTo>
                <a:lnTo>
                  <a:pt x="27163" y="38606"/>
                </a:lnTo>
                <a:lnTo>
                  <a:pt x="26721" y="38340"/>
                </a:lnTo>
                <a:lnTo>
                  <a:pt x="26493" y="38189"/>
                </a:lnTo>
                <a:lnTo>
                  <a:pt x="26279" y="38050"/>
                </a:lnTo>
                <a:lnTo>
                  <a:pt x="26077" y="37885"/>
                </a:lnTo>
                <a:lnTo>
                  <a:pt x="25862" y="37734"/>
                </a:lnTo>
                <a:lnTo>
                  <a:pt x="25660" y="37557"/>
                </a:lnTo>
                <a:lnTo>
                  <a:pt x="25457" y="37380"/>
                </a:lnTo>
                <a:lnTo>
                  <a:pt x="25268" y="37203"/>
                </a:lnTo>
                <a:lnTo>
                  <a:pt x="25078" y="37014"/>
                </a:lnTo>
                <a:lnTo>
                  <a:pt x="24889" y="36812"/>
                </a:lnTo>
                <a:lnTo>
                  <a:pt x="24712" y="36610"/>
                </a:lnTo>
                <a:lnTo>
                  <a:pt x="24535" y="36395"/>
                </a:lnTo>
                <a:lnTo>
                  <a:pt x="24358" y="36167"/>
                </a:lnTo>
                <a:lnTo>
                  <a:pt x="24598" y="36092"/>
                </a:lnTo>
                <a:lnTo>
                  <a:pt x="24838" y="36041"/>
                </a:lnTo>
                <a:lnTo>
                  <a:pt x="25078" y="35991"/>
                </a:lnTo>
                <a:lnTo>
                  <a:pt x="25331" y="35965"/>
                </a:lnTo>
                <a:lnTo>
                  <a:pt x="25571" y="35953"/>
                </a:lnTo>
                <a:lnTo>
                  <a:pt x="25824" y="35940"/>
                </a:lnTo>
                <a:close/>
                <a:moveTo>
                  <a:pt x="9312" y="35384"/>
                </a:moveTo>
                <a:lnTo>
                  <a:pt x="9438" y="35649"/>
                </a:lnTo>
                <a:lnTo>
                  <a:pt x="9552" y="35915"/>
                </a:lnTo>
                <a:lnTo>
                  <a:pt x="9653" y="36167"/>
                </a:lnTo>
                <a:lnTo>
                  <a:pt x="9741" y="36433"/>
                </a:lnTo>
                <a:lnTo>
                  <a:pt x="9830" y="36698"/>
                </a:lnTo>
                <a:lnTo>
                  <a:pt x="9905" y="36951"/>
                </a:lnTo>
                <a:lnTo>
                  <a:pt x="9981" y="37216"/>
                </a:lnTo>
                <a:lnTo>
                  <a:pt x="10032" y="37469"/>
                </a:lnTo>
                <a:lnTo>
                  <a:pt x="10082" y="37721"/>
                </a:lnTo>
                <a:lnTo>
                  <a:pt x="10133" y="37987"/>
                </a:lnTo>
                <a:lnTo>
                  <a:pt x="10158" y="38239"/>
                </a:lnTo>
                <a:lnTo>
                  <a:pt x="10183" y="38492"/>
                </a:lnTo>
                <a:lnTo>
                  <a:pt x="10209" y="38744"/>
                </a:lnTo>
                <a:lnTo>
                  <a:pt x="10209" y="38997"/>
                </a:lnTo>
                <a:lnTo>
                  <a:pt x="10221" y="39250"/>
                </a:lnTo>
                <a:lnTo>
                  <a:pt x="10209" y="39515"/>
                </a:lnTo>
                <a:lnTo>
                  <a:pt x="10183" y="40020"/>
                </a:lnTo>
                <a:lnTo>
                  <a:pt x="10120" y="40526"/>
                </a:lnTo>
                <a:lnTo>
                  <a:pt x="10032" y="41044"/>
                </a:lnTo>
                <a:lnTo>
                  <a:pt x="9918" y="41562"/>
                </a:lnTo>
                <a:lnTo>
                  <a:pt x="9779" y="42079"/>
                </a:lnTo>
                <a:lnTo>
                  <a:pt x="9602" y="42597"/>
                </a:lnTo>
                <a:lnTo>
                  <a:pt x="9425" y="43128"/>
                </a:lnTo>
                <a:lnTo>
                  <a:pt x="9211" y="43671"/>
                </a:lnTo>
                <a:lnTo>
                  <a:pt x="9072" y="43393"/>
                </a:lnTo>
                <a:lnTo>
                  <a:pt x="8958" y="43128"/>
                </a:lnTo>
                <a:lnTo>
                  <a:pt x="8844" y="42850"/>
                </a:lnTo>
                <a:lnTo>
                  <a:pt x="8743" y="42585"/>
                </a:lnTo>
                <a:lnTo>
                  <a:pt x="8655" y="42320"/>
                </a:lnTo>
                <a:lnTo>
                  <a:pt x="8579" y="42054"/>
                </a:lnTo>
                <a:lnTo>
                  <a:pt x="8516" y="41789"/>
                </a:lnTo>
                <a:lnTo>
                  <a:pt x="8465" y="41536"/>
                </a:lnTo>
                <a:lnTo>
                  <a:pt x="8427" y="41271"/>
                </a:lnTo>
                <a:lnTo>
                  <a:pt x="8389" y="41018"/>
                </a:lnTo>
                <a:lnTo>
                  <a:pt x="8364" y="40753"/>
                </a:lnTo>
                <a:lnTo>
                  <a:pt x="8352" y="40500"/>
                </a:lnTo>
                <a:lnTo>
                  <a:pt x="8339" y="40248"/>
                </a:lnTo>
                <a:lnTo>
                  <a:pt x="8339" y="39982"/>
                </a:lnTo>
                <a:lnTo>
                  <a:pt x="8364" y="39477"/>
                </a:lnTo>
                <a:lnTo>
                  <a:pt x="8415" y="38972"/>
                </a:lnTo>
                <a:lnTo>
                  <a:pt x="8503" y="38467"/>
                </a:lnTo>
                <a:lnTo>
                  <a:pt x="8592" y="37961"/>
                </a:lnTo>
                <a:lnTo>
                  <a:pt x="8718" y="37443"/>
                </a:lnTo>
                <a:lnTo>
                  <a:pt x="8844" y="36938"/>
                </a:lnTo>
                <a:lnTo>
                  <a:pt x="8996" y="36420"/>
                </a:lnTo>
                <a:lnTo>
                  <a:pt x="9312" y="35384"/>
                </a:lnTo>
                <a:close/>
                <a:moveTo>
                  <a:pt x="17675" y="40526"/>
                </a:moveTo>
                <a:lnTo>
                  <a:pt x="17650" y="40728"/>
                </a:lnTo>
                <a:lnTo>
                  <a:pt x="17599" y="40943"/>
                </a:lnTo>
                <a:lnTo>
                  <a:pt x="17549" y="41157"/>
                </a:lnTo>
                <a:lnTo>
                  <a:pt x="17473" y="41385"/>
                </a:lnTo>
                <a:lnTo>
                  <a:pt x="17397" y="41612"/>
                </a:lnTo>
                <a:lnTo>
                  <a:pt x="17296" y="41839"/>
                </a:lnTo>
                <a:lnTo>
                  <a:pt x="17195" y="42079"/>
                </a:lnTo>
                <a:lnTo>
                  <a:pt x="17081" y="42320"/>
                </a:lnTo>
                <a:lnTo>
                  <a:pt x="16955" y="42560"/>
                </a:lnTo>
                <a:lnTo>
                  <a:pt x="16816" y="42800"/>
                </a:lnTo>
                <a:lnTo>
                  <a:pt x="16513" y="43280"/>
                </a:lnTo>
                <a:lnTo>
                  <a:pt x="16184" y="43747"/>
                </a:lnTo>
                <a:lnTo>
                  <a:pt x="15818" y="44214"/>
                </a:lnTo>
                <a:lnTo>
                  <a:pt x="15439" y="44657"/>
                </a:lnTo>
                <a:lnTo>
                  <a:pt x="15047" y="45086"/>
                </a:lnTo>
                <a:lnTo>
                  <a:pt x="14833" y="45288"/>
                </a:lnTo>
                <a:lnTo>
                  <a:pt x="14630" y="45478"/>
                </a:lnTo>
                <a:lnTo>
                  <a:pt x="14416" y="45655"/>
                </a:lnTo>
                <a:lnTo>
                  <a:pt x="14214" y="45831"/>
                </a:lnTo>
                <a:lnTo>
                  <a:pt x="13999" y="45996"/>
                </a:lnTo>
                <a:lnTo>
                  <a:pt x="13784" y="46147"/>
                </a:lnTo>
                <a:lnTo>
                  <a:pt x="13582" y="46286"/>
                </a:lnTo>
                <a:lnTo>
                  <a:pt x="13367" y="46412"/>
                </a:lnTo>
                <a:lnTo>
                  <a:pt x="13152" y="46526"/>
                </a:lnTo>
                <a:lnTo>
                  <a:pt x="12950" y="46627"/>
                </a:lnTo>
                <a:lnTo>
                  <a:pt x="12748" y="46716"/>
                </a:lnTo>
                <a:lnTo>
                  <a:pt x="12546" y="46779"/>
                </a:lnTo>
                <a:lnTo>
                  <a:pt x="12723" y="46261"/>
                </a:lnTo>
                <a:lnTo>
                  <a:pt x="12925" y="45743"/>
                </a:lnTo>
                <a:lnTo>
                  <a:pt x="13140" y="45250"/>
                </a:lnTo>
                <a:lnTo>
                  <a:pt x="13367" y="44783"/>
                </a:lnTo>
                <a:lnTo>
                  <a:pt x="13607" y="44315"/>
                </a:lnTo>
                <a:lnTo>
                  <a:pt x="13872" y="43886"/>
                </a:lnTo>
                <a:lnTo>
                  <a:pt x="14150" y="43456"/>
                </a:lnTo>
                <a:lnTo>
                  <a:pt x="14454" y="43052"/>
                </a:lnTo>
                <a:lnTo>
                  <a:pt x="14769" y="42673"/>
                </a:lnTo>
                <a:lnTo>
                  <a:pt x="15123" y="42307"/>
                </a:lnTo>
                <a:lnTo>
                  <a:pt x="15490" y="41966"/>
                </a:lnTo>
                <a:lnTo>
                  <a:pt x="15869" y="41637"/>
                </a:lnTo>
                <a:lnTo>
                  <a:pt x="16071" y="41486"/>
                </a:lnTo>
                <a:lnTo>
                  <a:pt x="16285" y="41334"/>
                </a:lnTo>
                <a:lnTo>
                  <a:pt x="16500" y="41183"/>
                </a:lnTo>
                <a:lnTo>
                  <a:pt x="16728" y="41044"/>
                </a:lnTo>
                <a:lnTo>
                  <a:pt x="16955" y="40905"/>
                </a:lnTo>
                <a:lnTo>
                  <a:pt x="17182" y="40778"/>
                </a:lnTo>
                <a:lnTo>
                  <a:pt x="17422" y="40652"/>
                </a:lnTo>
                <a:lnTo>
                  <a:pt x="17675" y="40526"/>
                </a:lnTo>
                <a:close/>
                <a:moveTo>
                  <a:pt x="4549" y="41562"/>
                </a:moveTo>
                <a:lnTo>
                  <a:pt x="4498" y="42143"/>
                </a:lnTo>
                <a:lnTo>
                  <a:pt x="4410" y="42711"/>
                </a:lnTo>
                <a:lnTo>
                  <a:pt x="4309" y="43254"/>
                </a:lnTo>
                <a:lnTo>
                  <a:pt x="4195" y="43798"/>
                </a:lnTo>
                <a:lnTo>
                  <a:pt x="4043" y="44315"/>
                </a:lnTo>
                <a:lnTo>
                  <a:pt x="3879" y="44821"/>
                </a:lnTo>
                <a:lnTo>
                  <a:pt x="3690" y="45313"/>
                </a:lnTo>
                <a:lnTo>
                  <a:pt x="3475" y="45793"/>
                </a:lnTo>
                <a:lnTo>
                  <a:pt x="3248" y="46248"/>
                </a:lnTo>
                <a:lnTo>
                  <a:pt x="2982" y="46703"/>
                </a:lnTo>
                <a:lnTo>
                  <a:pt x="2704" y="47133"/>
                </a:lnTo>
                <a:lnTo>
                  <a:pt x="2401" y="47562"/>
                </a:lnTo>
                <a:lnTo>
                  <a:pt x="2073" y="47966"/>
                </a:lnTo>
                <a:lnTo>
                  <a:pt x="1719" y="48371"/>
                </a:lnTo>
                <a:lnTo>
                  <a:pt x="1340" y="48762"/>
                </a:lnTo>
                <a:lnTo>
                  <a:pt x="936" y="49128"/>
                </a:lnTo>
                <a:lnTo>
                  <a:pt x="923" y="48838"/>
                </a:lnTo>
                <a:lnTo>
                  <a:pt x="898" y="48547"/>
                </a:lnTo>
                <a:lnTo>
                  <a:pt x="898" y="48257"/>
                </a:lnTo>
                <a:lnTo>
                  <a:pt x="910" y="47979"/>
                </a:lnTo>
                <a:lnTo>
                  <a:pt x="923" y="47701"/>
                </a:lnTo>
                <a:lnTo>
                  <a:pt x="948" y="47436"/>
                </a:lnTo>
                <a:lnTo>
                  <a:pt x="986" y="47170"/>
                </a:lnTo>
                <a:lnTo>
                  <a:pt x="1037" y="46905"/>
                </a:lnTo>
                <a:lnTo>
                  <a:pt x="1087" y="46653"/>
                </a:lnTo>
                <a:lnTo>
                  <a:pt x="1150" y="46400"/>
                </a:lnTo>
                <a:lnTo>
                  <a:pt x="1226" y="46147"/>
                </a:lnTo>
                <a:lnTo>
                  <a:pt x="1302" y="45895"/>
                </a:lnTo>
                <a:lnTo>
                  <a:pt x="1390" y="45655"/>
                </a:lnTo>
                <a:lnTo>
                  <a:pt x="1491" y="45415"/>
                </a:lnTo>
                <a:lnTo>
                  <a:pt x="1605" y="45174"/>
                </a:lnTo>
                <a:lnTo>
                  <a:pt x="1719" y="44947"/>
                </a:lnTo>
                <a:lnTo>
                  <a:pt x="1833" y="44720"/>
                </a:lnTo>
                <a:lnTo>
                  <a:pt x="1972" y="44492"/>
                </a:lnTo>
                <a:lnTo>
                  <a:pt x="2111" y="44265"/>
                </a:lnTo>
                <a:lnTo>
                  <a:pt x="2249" y="44038"/>
                </a:lnTo>
                <a:lnTo>
                  <a:pt x="2565" y="43608"/>
                </a:lnTo>
                <a:lnTo>
                  <a:pt x="2919" y="43179"/>
                </a:lnTo>
                <a:lnTo>
                  <a:pt x="3285" y="42762"/>
                </a:lnTo>
                <a:lnTo>
                  <a:pt x="3677" y="42357"/>
                </a:lnTo>
                <a:lnTo>
                  <a:pt x="4107" y="41953"/>
                </a:lnTo>
                <a:lnTo>
                  <a:pt x="4549" y="41562"/>
                </a:lnTo>
                <a:close/>
                <a:moveTo>
                  <a:pt x="25217" y="43987"/>
                </a:moveTo>
                <a:lnTo>
                  <a:pt x="25255" y="44581"/>
                </a:lnTo>
                <a:lnTo>
                  <a:pt x="25268" y="45162"/>
                </a:lnTo>
                <a:lnTo>
                  <a:pt x="25268" y="45743"/>
                </a:lnTo>
                <a:lnTo>
                  <a:pt x="25255" y="46299"/>
                </a:lnTo>
                <a:lnTo>
                  <a:pt x="25205" y="46842"/>
                </a:lnTo>
                <a:lnTo>
                  <a:pt x="25142" y="47385"/>
                </a:lnTo>
                <a:lnTo>
                  <a:pt x="25053" y="47916"/>
                </a:lnTo>
                <a:lnTo>
                  <a:pt x="24927" y="48434"/>
                </a:lnTo>
                <a:lnTo>
                  <a:pt x="24788" y="48939"/>
                </a:lnTo>
                <a:lnTo>
                  <a:pt x="24699" y="49192"/>
                </a:lnTo>
                <a:lnTo>
                  <a:pt x="24611" y="49444"/>
                </a:lnTo>
                <a:lnTo>
                  <a:pt x="24510" y="49697"/>
                </a:lnTo>
                <a:lnTo>
                  <a:pt x="24396" y="49937"/>
                </a:lnTo>
                <a:lnTo>
                  <a:pt x="24283" y="50190"/>
                </a:lnTo>
                <a:lnTo>
                  <a:pt x="24169" y="50430"/>
                </a:lnTo>
                <a:lnTo>
                  <a:pt x="24030" y="50670"/>
                </a:lnTo>
                <a:lnTo>
                  <a:pt x="23891" y="50910"/>
                </a:lnTo>
                <a:lnTo>
                  <a:pt x="23739" y="51150"/>
                </a:lnTo>
                <a:lnTo>
                  <a:pt x="23588" y="51377"/>
                </a:lnTo>
                <a:lnTo>
                  <a:pt x="23423" y="51617"/>
                </a:lnTo>
                <a:lnTo>
                  <a:pt x="23247" y="51857"/>
                </a:lnTo>
                <a:lnTo>
                  <a:pt x="23057" y="52085"/>
                </a:lnTo>
                <a:lnTo>
                  <a:pt x="22868" y="52312"/>
                </a:lnTo>
                <a:lnTo>
                  <a:pt x="22766" y="51718"/>
                </a:lnTo>
                <a:lnTo>
                  <a:pt x="22729" y="51415"/>
                </a:lnTo>
                <a:lnTo>
                  <a:pt x="22703" y="51124"/>
                </a:lnTo>
                <a:lnTo>
                  <a:pt x="22678" y="50834"/>
                </a:lnTo>
                <a:lnTo>
                  <a:pt x="22665" y="50556"/>
                </a:lnTo>
                <a:lnTo>
                  <a:pt x="22665" y="50278"/>
                </a:lnTo>
                <a:lnTo>
                  <a:pt x="22678" y="50000"/>
                </a:lnTo>
                <a:lnTo>
                  <a:pt x="22691" y="49722"/>
                </a:lnTo>
                <a:lnTo>
                  <a:pt x="22703" y="49444"/>
                </a:lnTo>
                <a:lnTo>
                  <a:pt x="22741" y="49179"/>
                </a:lnTo>
                <a:lnTo>
                  <a:pt x="22766" y="48914"/>
                </a:lnTo>
                <a:lnTo>
                  <a:pt x="22817" y="48648"/>
                </a:lnTo>
                <a:lnTo>
                  <a:pt x="22868" y="48383"/>
                </a:lnTo>
                <a:lnTo>
                  <a:pt x="22931" y="48131"/>
                </a:lnTo>
                <a:lnTo>
                  <a:pt x="23007" y="47865"/>
                </a:lnTo>
                <a:lnTo>
                  <a:pt x="23082" y="47613"/>
                </a:lnTo>
                <a:lnTo>
                  <a:pt x="23171" y="47360"/>
                </a:lnTo>
                <a:lnTo>
                  <a:pt x="23259" y="47120"/>
                </a:lnTo>
                <a:lnTo>
                  <a:pt x="23360" y="46867"/>
                </a:lnTo>
                <a:lnTo>
                  <a:pt x="23474" y="46615"/>
                </a:lnTo>
                <a:lnTo>
                  <a:pt x="23588" y="46375"/>
                </a:lnTo>
                <a:lnTo>
                  <a:pt x="23714" y="46135"/>
                </a:lnTo>
                <a:lnTo>
                  <a:pt x="23853" y="45895"/>
                </a:lnTo>
                <a:lnTo>
                  <a:pt x="24144" y="45415"/>
                </a:lnTo>
                <a:lnTo>
                  <a:pt x="24472" y="44934"/>
                </a:lnTo>
                <a:lnTo>
                  <a:pt x="24826" y="44467"/>
                </a:lnTo>
                <a:lnTo>
                  <a:pt x="25217" y="43987"/>
                </a:lnTo>
                <a:close/>
                <a:moveTo>
                  <a:pt x="33139" y="49482"/>
                </a:moveTo>
                <a:lnTo>
                  <a:pt x="33467" y="49823"/>
                </a:lnTo>
                <a:lnTo>
                  <a:pt x="33770" y="50164"/>
                </a:lnTo>
                <a:lnTo>
                  <a:pt x="34036" y="50505"/>
                </a:lnTo>
                <a:lnTo>
                  <a:pt x="34263" y="50859"/>
                </a:lnTo>
                <a:lnTo>
                  <a:pt x="34478" y="51226"/>
                </a:lnTo>
                <a:lnTo>
                  <a:pt x="34655" y="51592"/>
                </a:lnTo>
                <a:lnTo>
                  <a:pt x="34806" y="51958"/>
                </a:lnTo>
                <a:lnTo>
                  <a:pt x="34945" y="52337"/>
                </a:lnTo>
                <a:lnTo>
                  <a:pt x="35046" y="52716"/>
                </a:lnTo>
                <a:lnTo>
                  <a:pt x="35147" y="53095"/>
                </a:lnTo>
                <a:lnTo>
                  <a:pt x="35211" y="53487"/>
                </a:lnTo>
                <a:lnTo>
                  <a:pt x="35274" y="53878"/>
                </a:lnTo>
                <a:lnTo>
                  <a:pt x="35312" y="54270"/>
                </a:lnTo>
                <a:lnTo>
                  <a:pt x="35337" y="54674"/>
                </a:lnTo>
                <a:lnTo>
                  <a:pt x="35362" y="55066"/>
                </a:lnTo>
                <a:lnTo>
                  <a:pt x="35362" y="55470"/>
                </a:lnTo>
                <a:lnTo>
                  <a:pt x="35084" y="55167"/>
                </a:lnTo>
                <a:lnTo>
                  <a:pt x="34819" y="54851"/>
                </a:lnTo>
                <a:lnTo>
                  <a:pt x="34592" y="54535"/>
                </a:lnTo>
                <a:lnTo>
                  <a:pt x="34377" y="54207"/>
                </a:lnTo>
                <a:lnTo>
                  <a:pt x="34187" y="53866"/>
                </a:lnTo>
                <a:lnTo>
                  <a:pt x="34010" y="53512"/>
                </a:lnTo>
                <a:lnTo>
                  <a:pt x="33859" y="53146"/>
                </a:lnTo>
                <a:lnTo>
                  <a:pt x="33732" y="52779"/>
                </a:lnTo>
                <a:lnTo>
                  <a:pt x="33619" y="52400"/>
                </a:lnTo>
                <a:lnTo>
                  <a:pt x="33505" y="52009"/>
                </a:lnTo>
                <a:lnTo>
                  <a:pt x="33417" y="51617"/>
                </a:lnTo>
                <a:lnTo>
                  <a:pt x="33341" y="51200"/>
                </a:lnTo>
                <a:lnTo>
                  <a:pt x="33278" y="50783"/>
                </a:lnTo>
                <a:lnTo>
                  <a:pt x="33227" y="50366"/>
                </a:lnTo>
                <a:lnTo>
                  <a:pt x="33177" y="49924"/>
                </a:lnTo>
                <a:lnTo>
                  <a:pt x="33139" y="49482"/>
                </a:lnTo>
                <a:close/>
                <a:moveTo>
                  <a:pt x="14327" y="54649"/>
                </a:moveTo>
                <a:lnTo>
                  <a:pt x="14656" y="54674"/>
                </a:lnTo>
                <a:lnTo>
                  <a:pt x="14984" y="54725"/>
                </a:lnTo>
                <a:lnTo>
                  <a:pt x="14833" y="55003"/>
                </a:lnTo>
                <a:lnTo>
                  <a:pt x="14681" y="55281"/>
                </a:lnTo>
                <a:lnTo>
                  <a:pt x="14504" y="55571"/>
                </a:lnTo>
                <a:lnTo>
                  <a:pt x="14315" y="55849"/>
                </a:lnTo>
                <a:lnTo>
                  <a:pt x="14112" y="56127"/>
                </a:lnTo>
                <a:lnTo>
                  <a:pt x="13898" y="56405"/>
                </a:lnTo>
                <a:lnTo>
                  <a:pt x="13670" y="56670"/>
                </a:lnTo>
                <a:lnTo>
                  <a:pt x="13443" y="56935"/>
                </a:lnTo>
                <a:lnTo>
                  <a:pt x="13190" y="57201"/>
                </a:lnTo>
                <a:lnTo>
                  <a:pt x="12938" y="57466"/>
                </a:lnTo>
                <a:lnTo>
                  <a:pt x="12672" y="57719"/>
                </a:lnTo>
                <a:lnTo>
                  <a:pt x="12394" y="57959"/>
                </a:lnTo>
                <a:lnTo>
                  <a:pt x="12116" y="58199"/>
                </a:lnTo>
                <a:lnTo>
                  <a:pt x="11826" y="58439"/>
                </a:lnTo>
                <a:lnTo>
                  <a:pt x="11535" y="58666"/>
                </a:lnTo>
                <a:lnTo>
                  <a:pt x="11232" y="58881"/>
                </a:lnTo>
                <a:lnTo>
                  <a:pt x="10929" y="59096"/>
                </a:lnTo>
                <a:lnTo>
                  <a:pt x="10613" y="59298"/>
                </a:lnTo>
                <a:lnTo>
                  <a:pt x="10297" y="59487"/>
                </a:lnTo>
                <a:lnTo>
                  <a:pt x="9994" y="59677"/>
                </a:lnTo>
                <a:lnTo>
                  <a:pt x="9678" y="59841"/>
                </a:lnTo>
                <a:lnTo>
                  <a:pt x="9350" y="60005"/>
                </a:lnTo>
                <a:lnTo>
                  <a:pt x="9034" y="60157"/>
                </a:lnTo>
                <a:lnTo>
                  <a:pt x="8718" y="60296"/>
                </a:lnTo>
                <a:lnTo>
                  <a:pt x="8402" y="60422"/>
                </a:lnTo>
                <a:lnTo>
                  <a:pt x="8086" y="60536"/>
                </a:lnTo>
                <a:lnTo>
                  <a:pt x="7770" y="60637"/>
                </a:lnTo>
                <a:lnTo>
                  <a:pt x="7467" y="60713"/>
                </a:lnTo>
                <a:lnTo>
                  <a:pt x="7164" y="60788"/>
                </a:lnTo>
                <a:lnTo>
                  <a:pt x="6861" y="60839"/>
                </a:lnTo>
                <a:lnTo>
                  <a:pt x="6570" y="60877"/>
                </a:lnTo>
                <a:lnTo>
                  <a:pt x="6280" y="60902"/>
                </a:lnTo>
                <a:lnTo>
                  <a:pt x="6368" y="60637"/>
                </a:lnTo>
                <a:lnTo>
                  <a:pt x="6482" y="60372"/>
                </a:lnTo>
                <a:lnTo>
                  <a:pt x="6608" y="60094"/>
                </a:lnTo>
                <a:lnTo>
                  <a:pt x="6760" y="59816"/>
                </a:lnTo>
                <a:lnTo>
                  <a:pt x="6924" y="59525"/>
                </a:lnTo>
                <a:lnTo>
                  <a:pt x="7113" y="59247"/>
                </a:lnTo>
                <a:lnTo>
                  <a:pt x="7303" y="58957"/>
                </a:lnTo>
                <a:lnTo>
                  <a:pt x="7518" y="58679"/>
                </a:lnTo>
                <a:lnTo>
                  <a:pt x="7745" y="58388"/>
                </a:lnTo>
                <a:lnTo>
                  <a:pt x="7985" y="58110"/>
                </a:lnTo>
                <a:lnTo>
                  <a:pt x="8238" y="57832"/>
                </a:lnTo>
                <a:lnTo>
                  <a:pt x="8503" y="57554"/>
                </a:lnTo>
                <a:lnTo>
                  <a:pt x="8781" y="57289"/>
                </a:lnTo>
                <a:lnTo>
                  <a:pt x="9072" y="57024"/>
                </a:lnTo>
                <a:lnTo>
                  <a:pt x="9362" y="56771"/>
                </a:lnTo>
                <a:lnTo>
                  <a:pt x="9665" y="56531"/>
                </a:lnTo>
                <a:lnTo>
                  <a:pt x="9981" y="56304"/>
                </a:lnTo>
                <a:lnTo>
                  <a:pt x="10297" y="56076"/>
                </a:lnTo>
                <a:lnTo>
                  <a:pt x="10626" y="55862"/>
                </a:lnTo>
                <a:lnTo>
                  <a:pt x="10954" y="55672"/>
                </a:lnTo>
                <a:lnTo>
                  <a:pt x="11283" y="55483"/>
                </a:lnTo>
                <a:lnTo>
                  <a:pt x="11624" y="55318"/>
                </a:lnTo>
                <a:lnTo>
                  <a:pt x="11952" y="55167"/>
                </a:lnTo>
                <a:lnTo>
                  <a:pt x="12293" y="55028"/>
                </a:lnTo>
                <a:lnTo>
                  <a:pt x="12634" y="54914"/>
                </a:lnTo>
                <a:lnTo>
                  <a:pt x="12975" y="54813"/>
                </a:lnTo>
                <a:lnTo>
                  <a:pt x="13317" y="54750"/>
                </a:lnTo>
                <a:lnTo>
                  <a:pt x="13658" y="54687"/>
                </a:lnTo>
                <a:lnTo>
                  <a:pt x="13999" y="54662"/>
                </a:lnTo>
                <a:lnTo>
                  <a:pt x="14327" y="54649"/>
                </a:lnTo>
                <a:close/>
                <a:moveTo>
                  <a:pt x="29361" y="55596"/>
                </a:moveTo>
                <a:lnTo>
                  <a:pt x="29513" y="55849"/>
                </a:lnTo>
                <a:lnTo>
                  <a:pt x="29652" y="56114"/>
                </a:lnTo>
                <a:lnTo>
                  <a:pt x="29778" y="56380"/>
                </a:lnTo>
                <a:lnTo>
                  <a:pt x="29904" y="56645"/>
                </a:lnTo>
                <a:lnTo>
                  <a:pt x="30018" y="56898"/>
                </a:lnTo>
                <a:lnTo>
                  <a:pt x="30119" y="57163"/>
                </a:lnTo>
                <a:lnTo>
                  <a:pt x="30220" y="57428"/>
                </a:lnTo>
                <a:lnTo>
                  <a:pt x="30309" y="57693"/>
                </a:lnTo>
                <a:lnTo>
                  <a:pt x="30385" y="57959"/>
                </a:lnTo>
                <a:lnTo>
                  <a:pt x="30460" y="58224"/>
                </a:lnTo>
                <a:lnTo>
                  <a:pt x="30524" y="58489"/>
                </a:lnTo>
                <a:lnTo>
                  <a:pt x="30574" y="58755"/>
                </a:lnTo>
                <a:lnTo>
                  <a:pt x="30625" y="59020"/>
                </a:lnTo>
                <a:lnTo>
                  <a:pt x="30663" y="59285"/>
                </a:lnTo>
                <a:lnTo>
                  <a:pt x="30700" y="59563"/>
                </a:lnTo>
                <a:lnTo>
                  <a:pt x="30726" y="59828"/>
                </a:lnTo>
                <a:lnTo>
                  <a:pt x="30751" y="60372"/>
                </a:lnTo>
                <a:lnTo>
                  <a:pt x="30751" y="60915"/>
                </a:lnTo>
                <a:lnTo>
                  <a:pt x="30713" y="61458"/>
                </a:lnTo>
                <a:lnTo>
                  <a:pt x="30650" y="62014"/>
                </a:lnTo>
                <a:lnTo>
                  <a:pt x="30574" y="62570"/>
                </a:lnTo>
                <a:lnTo>
                  <a:pt x="30460" y="63125"/>
                </a:lnTo>
                <a:lnTo>
                  <a:pt x="30309" y="63694"/>
                </a:lnTo>
                <a:lnTo>
                  <a:pt x="30145" y="64262"/>
                </a:lnTo>
                <a:lnTo>
                  <a:pt x="29955" y="64048"/>
                </a:lnTo>
                <a:lnTo>
                  <a:pt x="29778" y="63808"/>
                </a:lnTo>
                <a:lnTo>
                  <a:pt x="29614" y="63568"/>
                </a:lnTo>
                <a:lnTo>
                  <a:pt x="29450" y="63315"/>
                </a:lnTo>
                <a:lnTo>
                  <a:pt x="29298" y="63062"/>
                </a:lnTo>
                <a:lnTo>
                  <a:pt x="29159" y="62784"/>
                </a:lnTo>
                <a:lnTo>
                  <a:pt x="29033" y="62519"/>
                </a:lnTo>
                <a:lnTo>
                  <a:pt x="28906" y="62229"/>
                </a:lnTo>
                <a:lnTo>
                  <a:pt x="28805" y="61938"/>
                </a:lnTo>
                <a:lnTo>
                  <a:pt x="28704" y="61647"/>
                </a:lnTo>
                <a:lnTo>
                  <a:pt x="28616" y="61344"/>
                </a:lnTo>
                <a:lnTo>
                  <a:pt x="28540" y="61041"/>
                </a:lnTo>
                <a:lnTo>
                  <a:pt x="28477" y="60738"/>
                </a:lnTo>
                <a:lnTo>
                  <a:pt x="28414" y="60435"/>
                </a:lnTo>
                <a:lnTo>
                  <a:pt x="28376" y="60119"/>
                </a:lnTo>
                <a:lnTo>
                  <a:pt x="28338" y="59816"/>
                </a:lnTo>
                <a:lnTo>
                  <a:pt x="28313" y="59500"/>
                </a:lnTo>
                <a:lnTo>
                  <a:pt x="28300" y="59197"/>
                </a:lnTo>
                <a:lnTo>
                  <a:pt x="28300" y="58894"/>
                </a:lnTo>
                <a:lnTo>
                  <a:pt x="28313" y="58603"/>
                </a:lnTo>
                <a:lnTo>
                  <a:pt x="28338" y="58300"/>
                </a:lnTo>
                <a:lnTo>
                  <a:pt x="28376" y="58009"/>
                </a:lnTo>
                <a:lnTo>
                  <a:pt x="28414" y="57731"/>
                </a:lnTo>
                <a:lnTo>
                  <a:pt x="28477" y="57453"/>
                </a:lnTo>
                <a:lnTo>
                  <a:pt x="28540" y="57188"/>
                </a:lnTo>
                <a:lnTo>
                  <a:pt x="28629" y="56923"/>
                </a:lnTo>
                <a:lnTo>
                  <a:pt x="28717" y="56670"/>
                </a:lnTo>
                <a:lnTo>
                  <a:pt x="28818" y="56430"/>
                </a:lnTo>
                <a:lnTo>
                  <a:pt x="28944" y="56203"/>
                </a:lnTo>
                <a:lnTo>
                  <a:pt x="29071" y="55988"/>
                </a:lnTo>
                <a:lnTo>
                  <a:pt x="29210" y="55786"/>
                </a:lnTo>
                <a:lnTo>
                  <a:pt x="29361" y="55596"/>
                </a:lnTo>
                <a:close/>
                <a:moveTo>
                  <a:pt x="15490" y="60144"/>
                </a:moveTo>
                <a:lnTo>
                  <a:pt x="15755" y="60321"/>
                </a:lnTo>
                <a:lnTo>
                  <a:pt x="16020" y="60510"/>
                </a:lnTo>
                <a:lnTo>
                  <a:pt x="16260" y="60700"/>
                </a:lnTo>
                <a:lnTo>
                  <a:pt x="16500" y="60902"/>
                </a:lnTo>
                <a:lnTo>
                  <a:pt x="16715" y="61104"/>
                </a:lnTo>
                <a:lnTo>
                  <a:pt x="16917" y="61319"/>
                </a:lnTo>
                <a:lnTo>
                  <a:pt x="17119" y="61521"/>
                </a:lnTo>
                <a:lnTo>
                  <a:pt x="17309" y="61748"/>
                </a:lnTo>
                <a:lnTo>
                  <a:pt x="17486" y="61976"/>
                </a:lnTo>
                <a:lnTo>
                  <a:pt x="17650" y="62203"/>
                </a:lnTo>
                <a:lnTo>
                  <a:pt x="17801" y="62431"/>
                </a:lnTo>
                <a:lnTo>
                  <a:pt x="17940" y="62671"/>
                </a:lnTo>
                <a:lnTo>
                  <a:pt x="18079" y="62911"/>
                </a:lnTo>
                <a:lnTo>
                  <a:pt x="18206" y="63163"/>
                </a:lnTo>
                <a:lnTo>
                  <a:pt x="18319" y="63416"/>
                </a:lnTo>
                <a:lnTo>
                  <a:pt x="18433" y="63669"/>
                </a:lnTo>
                <a:lnTo>
                  <a:pt x="18534" y="63934"/>
                </a:lnTo>
                <a:lnTo>
                  <a:pt x="18635" y="64199"/>
                </a:lnTo>
                <a:lnTo>
                  <a:pt x="18800" y="64742"/>
                </a:lnTo>
                <a:lnTo>
                  <a:pt x="18951" y="65298"/>
                </a:lnTo>
                <a:lnTo>
                  <a:pt x="19077" y="65854"/>
                </a:lnTo>
                <a:lnTo>
                  <a:pt x="19179" y="66435"/>
                </a:lnTo>
                <a:lnTo>
                  <a:pt x="19280" y="67029"/>
                </a:lnTo>
                <a:lnTo>
                  <a:pt x="19355" y="67623"/>
                </a:lnTo>
                <a:lnTo>
                  <a:pt x="19431" y="68229"/>
                </a:lnTo>
                <a:lnTo>
                  <a:pt x="19431" y="68229"/>
                </a:lnTo>
                <a:lnTo>
                  <a:pt x="19229" y="68128"/>
                </a:lnTo>
                <a:lnTo>
                  <a:pt x="19040" y="68014"/>
                </a:lnTo>
                <a:lnTo>
                  <a:pt x="18837" y="67875"/>
                </a:lnTo>
                <a:lnTo>
                  <a:pt x="18648" y="67711"/>
                </a:lnTo>
                <a:lnTo>
                  <a:pt x="18446" y="67547"/>
                </a:lnTo>
                <a:lnTo>
                  <a:pt x="18256" y="67345"/>
                </a:lnTo>
                <a:lnTo>
                  <a:pt x="18067" y="67143"/>
                </a:lnTo>
                <a:lnTo>
                  <a:pt x="17877" y="66915"/>
                </a:lnTo>
                <a:lnTo>
                  <a:pt x="17688" y="66688"/>
                </a:lnTo>
                <a:lnTo>
                  <a:pt x="17498" y="66435"/>
                </a:lnTo>
                <a:lnTo>
                  <a:pt x="17321" y="66183"/>
                </a:lnTo>
                <a:lnTo>
                  <a:pt x="17157" y="65905"/>
                </a:lnTo>
                <a:lnTo>
                  <a:pt x="16980" y="65627"/>
                </a:lnTo>
                <a:lnTo>
                  <a:pt x="16829" y="65349"/>
                </a:lnTo>
                <a:lnTo>
                  <a:pt x="16664" y="65058"/>
                </a:lnTo>
                <a:lnTo>
                  <a:pt x="16525" y="64755"/>
                </a:lnTo>
                <a:lnTo>
                  <a:pt x="16374" y="64452"/>
                </a:lnTo>
                <a:lnTo>
                  <a:pt x="16248" y="64149"/>
                </a:lnTo>
                <a:lnTo>
                  <a:pt x="16121" y="63846"/>
                </a:lnTo>
                <a:lnTo>
                  <a:pt x="16008" y="63530"/>
                </a:lnTo>
                <a:lnTo>
                  <a:pt x="15894" y="63227"/>
                </a:lnTo>
                <a:lnTo>
                  <a:pt x="15805" y="62923"/>
                </a:lnTo>
                <a:lnTo>
                  <a:pt x="15717" y="62620"/>
                </a:lnTo>
                <a:lnTo>
                  <a:pt x="15641" y="62317"/>
                </a:lnTo>
                <a:lnTo>
                  <a:pt x="15578" y="62014"/>
                </a:lnTo>
                <a:lnTo>
                  <a:pt x="15527" y="61723"/>
                </a:lnTo>
                <a:lnTo>
                  <a:pt x="15477" y="61433"/>
                </a:lnTo>
                <a:lnTo>
                  <a:pt x="15452" y="61155"/>
                </a:lnTo>
                <a:lnTo>
                  <a:pt x="15439" y="60889"/>
                </a:lnTo>
                <a:lnTo>
                  <a:pt x="15439" y="60637"/>
                </a:lnTo>
                <a:lnTo>
                  <a:pt x="15464" y="60384"/>
                </a:lnTo>
                <a:lnTo>
                  <a:pt x="15490" y="60144"/>
                </a:lnTo>
                <a:close/>
                <a:moveTo>
                  <a:pt x="11169" y="69518"/>
                </a:moveTo>
                <a:lnTo>
                  <a:pt x="11270" y="69745"/>
                </a:lnTo>
                <a:lnTo>
                  <a:pt x="11346" y="69972"/>
                </a:lnTo>
                <a:lnTo>
                  <a:pt x="11409" y="70225"/>
                </a:lnTo>
                <a:lnTo>
                  <a:pt x="11447" y="70490"/>
                </a:lnTo>
                <a:lnTo>
                  <a:pt x="11472" y="70756"/>
                </a:lnTo>
                <a:lnTo>
                  <a:pt x="11472" y="71046"/>
                </a:lnTo>
                <a:lnTo>
                  <a:pt x="11459" y="71337"/>
                </a:lnTo>
                <a:lnTo>
                  <a:pt x="11434" y="71640"/>
                </a:lnTo>
                <a:lnTo>
                  <a:pt x="11384" y="71956"/>
                </a:lnTo>
                <a:lnTo>
                  <a:pt x="11320" y="72271"/>
                </a:lnTo>
                <a:lnTo>
                  <a:pt x="11245" y="72600"/>
                </a:lnTo>
                <a:lnTo>
                  <a:pt x="11156" y="72928"/>
                </a:lnTo>
                <a:lnTo>
                  <a:pt x="11042" y="73269"/>
                </a:lnTo>
                <a:lnTo>
                  <a:pt x="10916" y="73611"/>
                </a:lnTo>
                <a:lnTo>
                  <a:pt x="10790" y="73952"/>
                </a:lnTo>
                <a:lnTo>
                  <a:pt x="10638" y="74293"/>
                </a:lnTo>
                <a:lnTo>
                  <a:pt x="10474" y="74634"/>
                </a:lnTo>
                <a:lnTo>
                  <a:pt x="10297" y="74975"/>
                </a:lnTo>
                <a:lnTo>
                  <a:pt x="10108" y="75316"/>
                </a:lnTo>
                <a:lnTo>
                  <a:pt x="9918" y="75657"/>
                </a:lnTo>
                <a:lnTo>
                  <a:pt x="9703" y="75998"/>
                </a:lnTo>
                <a:lnTo>
                  <a:pt x="9489" y="76327"/>
                </a:lnTo>
                <a:lnTo>
                  <a:pt x="9249" y="76655"/>
                </a:lnTo>
                <a:lnTo>
                  <a:pt x="9008" y="76983"/>
                </a:lnTo>
                <a:lnTo>
                  <a:pt x="8756" y="77299"/>
                </a:lnTo>
                <a:lnTo>
                  <a:pt x="8503" y="77602"/>
                </a:lnTo>
                <a:lnTo>
                  <a:pt x="8225" y="77893"/>
                </a:lnTo>
                <a:lnTo>
                  <a:pt x="7947" y="78184"/>
                </a:lnTo>
                <a:lnTo>
                  <a:pt x="7669" y="78461"/>
                </a:lnTo>
                <a:lnTo>
                  <a:pt x="7379" y="78727"/>
                </a:lnTo>
                <a:lnTo>
                  <a:pt x="7076" y="78979"/>
                </a:lnTo>
                <a:lnTo>
                  <a:pt x="6772" y="79219"/>
                </a:lnTo>
                <a:lnTo>
                  <a:pt x="6684" y="78954"/>
                </a:lnTo>
                <a:lnTo>
                  <a:pt x="6621" y="78676"/>
                </a:lnTo>
                <a:lnTo>
                  <a:pt x="6583" y="78398"/>
                </a:lnTo>
                <a:lnTo>
                  <a:pt x="6558" y="78108"/>
                </a:lnTo>
                <a:lnTo>
                  <a:pt x="6545" y="77805"/>
                </a:lnTo>
                <a:lnTo>
                  <a:pt x="6545" y="77489"/>
                </a:lnTo>
                <a:lnTo>
                  <a:pt x="6570" y="77173"/>
                </a:lnTo>
                <a:lnTo>
                  <a:pt x="6608" y="76857"/>
                </a:lnTo>
                <a:lnTo>
                  <a:pt x="6659" y="76529"/>
                </a:lnTo>
                <a:lnTo>
                  <a:pt x="6722" y="76200"/>
                </a:lnTo>
                <a:lnTo>
                  <a:pt x="6810" y="75859"/>
                </a:lnTo>
                <a:lnTo>
                  <a:pt x="6899" y="75531"/>
                </a:lnTo>
                <a:lnTo>
                  <a:pt x="7012" y="75190"/>
                </a:lnTo>
                <a:lnTo>
                  <a:pt x="7126" y="74849"/>
                </a:lnTo>
                <a:lnTo>
                  <a:pt x="7265" y="74507"/>
                </a:lnTo>
                <a:lnTo>
                  <a:pt x="7417" y="74166"/>
                </a:lnTo>
                <a:lnTo>
                  <a:pt x="7568" y="73838"/>
                </a:lnTo>
                <a:lnTo>
                  <a:pt x="7745" y="73497"/>
                </a:lnTo>
                <a:lnTo>
                  <a:pt x="7922" y="73168"/>
                </a:lnTo>
                <a:lnTo>
                  <a:pt x="8111" y="72840"/>
                </a:lnTo>
                <a:lnTo>
                  <a:pt x="8326" y="72524"/>
                </a:lnTo>
                <a:lnTo>
                  <a:pt x="8541" y="72196"/>
                </a:lnTo>
                <a:lnTo>
                  <a:pt x="8756" y="71892"/>
                </a:lnTo>
                <a:lnTo>
                  <a:pt x="8996" y="71589"/>
                </a:lnTo>
                <a:lnTo>
                  <a:pt x="9236" y="71286"/>
                </a:lnTo>
                <a:lnTo>
                  <a:pt x="9489" y="71008"/>
                </a:lnTo>
                <a:lnTo>
                  <a:pt x="9754" y="70730"/>
                </a:lnTo>
                <a:lnTo>
                  <a:pt x="10019" y="70465"/>
                </a:lnTo>
                <a:lnTo>
                  <a:pt x="10297" y="70212"/>
                </a:lnTo>
                <a:lnTo>
                  <a:pt x="10575" y="69972"/>
                </a:lnTo>
                <a:lnTo>
                  <a:pt x="10866" y="69732"/>
                </a:lnTo>
                <a:lnTo>
                  <a:pt x="11169" y="69518"/>
                </a:lnTo>
                <a:close/>
                <a:moveTo>
                  <a:pt x="19191" y="0"/>
                </a:moveTo>
                <a:lnTo>
                  <a:pt x="18850" y="51"/>
                </a:lnTo>
                <a:lnTo>
                  <a:pt x="18825" y="329"/>
                </a:lnTo>
                <a:lnTo>
                  <a:pt x="18812" y="468"/>
                </a:lnTo>
                <a:lnTo>
                  <a:pt x="18825" y="607"/>
                </a:lnTo>
                <a:lnTo>
                  <a:pt x="18901" y="1289"/>
                </a:lnTo>
                <a:lnTo>
                  <a:pt x="18976" y="1958"/>
                </a:lnTo>
                <a:lnTo>
                  <a:pt x="19141" y="3323"/>
                </a:lnTo>
                <a:lnTo>
                  <a:pt x="19229" y="3992"/>
                </a:lnTo>
                <a:lnTo>
                  <a:pt x="19292" y="4674"/>
                </a:lnTo>
                <a:lnTo>
                  <a:pt x="19343" y="5356"/>
                </a:lnTo>
                <a:lnTo>
                  <a:pt x="19381" y="6026"/>
                </a:lnTo>
                <a:lnTo>
                  <a:pt x="19431" y="7618"/>
                </a:lnTo>
                <a:lnTo>
                  <a:pt x="19469" y="9209"/>
                </a:lnTo>
                <a:lnTo>
                  <a:pt x="19532" y="12405"/>
                </a:lnTo>
                <a:lnTo>
                  <a:pt x="19570" y="15589"/>
                </a:lnTo>
                <a:lnTo>
                  <a:pt x="19621" y="18772"/>
                </a:lnTo>
                <a:lnTo>
                  <a:pt x="19621" y="18924"/>
                </a:lnTo>
                <a:lnTo>
                  <a:pt x="19608" y="19088"/>
                </a:lnTo>
                <a:lnTo>
                  <a:pt x="19558" y="19404"/>
                </a:lnTo>
                <a:lnTo>
                  <a:pt x="19494" y="19707"/>
                </a:lnTo>
                <a:lnTo>
                  <a:pt x="19406" y="20010"/>
                </a:lnTo>
                <a:lnTo>
                  <a:pt x="19254" y="20427"/>
                </a:lnTo>
                <a:lnTo>
                  <a:pt x="19103" y="20831"/>
                </a:lnTo>
                <a:lnTo>
                  <a:pt x="18939" y="21236"/>
                </a:lnTo>
                <a:lnTo>
                  <a:pt x="18762" y="21627"/>
                </a:lnTo>
                <a:lnTo>
                  <a:pt x="18585" y="22019"/>
                </a:lnTo>
                <a:lnTo>
                  <a:pt x="18395" y="22398"/>
                </a:lnTo>
                <a:lnTo>
                  <a:pt x="18193" y="22777"/>
                </a:lnTo>
                <a:lnTo>
                  <a:pt x="17978" y="23156"/>
                </a:lnTo>
                <a:lnTo>
                  <a:pt x="17764" y="23522"/>
                </a:lnTo>
                <a:lnTo>
                  <a:pt x="17549" y="23889"/>
                </a:lnTo>
                <a:lnTo>
                  <a:pt x="17081" y="24596"/>
                </a:lnTo>
                <a:lnTo>
                  <a:pt x="16601" y="25303"/>
                </a:lnTo>
                <a:lnTo>
                  <a:pt x="16096" y="25986"/>
                </a:lnTo>
                <a:lnTo>
                  <a:pt x="15578" y="26668"/>
                </a:lnTo>
                <a:lnTo>
                  <a:pt x="15047" y="27337"/>
                </a:lnTo>
                <a:lnTo>
                  <a:pt x="14504" y="27994"/>
                </a:lnTo>
                <a:lnTo>
                  <a:pt x="13961" y="28651"/>
                </a:lnTo>
                <a:lnTo>
                  <a:pt x="12862" y="29965"/>
                </a:lnTo>
                <a:lnTo>
                  <a:pt x="12318" y="30634"/>
                </a:lnTo>
                <a:lnTo>
                  <a:pt x="11788" y="31291"/>
                </a:lnTo>
                <a:lnTo>
                  <a:pt x="11725" y="31354"/>
                </a:lnTo>
                <a:lnTo>
                  <a:pt x="11636" y="31392"/>
                </a:lnTo>
                <a:lnTo>
                  <a:pt x="11535" y="31430"/>
                </a:lnTo>
                <a:lnTo>
                  <a:pt x="11409" y="31455"/>
                </a:lnTo>
                <a:lnTo>
                  <a:pt x="11295" y="31468"/>
                </a:lnTo>
                <a:lnTo>
                  <a:pt x="11169" y="31468"/>
                </a:lnTo>
                <a:lnTo>
                  <a:pt x="11055" y="31455"/>
                </a:lnTo>
                <a:lnTo>
                  <a:pt x="10954" y="31430"/>
                </a:lnTo>
                <a:lnTo>
                  <a:pt x="10714" y="31367"/>
                </a:lnTo>
                <a:lnTo>
                  <a:pt x="10487" y="31316"/>
                </a:lnTo>
                <a:lnTo>
                  <a:pt x="10247" y="31279"/>
                </a:lnTo>
                <a:lnTo>
                  <a:pt x="10019" y="31241"/>
                </a:lnTo>
                <a:lnTo>
                  <a:pt x="9779" y="31215"/>
                </a:lnTo>
                <a:lnTo>
                  <a:pt x="9539" y="31203"/>
                </a:lnTo>
                <a:lnTo>
                  <a:pt x="9312" y="31190"/>
                </a:lnTo>
                <a:lnTo>
                  <a:pt x="9072" y="31190"/>
                </a:lnTo>
                <a:lnTo>
                  <a:pt x="8844" y="31203"/>
                </a:lnTo>
                <a:lnTo>
                  <a:pt x="8617" y="31228"/>
                </a:lnTo>
                <a:lnTo>
                  <a:pt x="8377" y="31253"/>
                </a:lnTo>
                <a:lnTo>
                  <a:pt x="8149" y="31304"/>
                </a:lnTo>
                <a:lnTo>
                  <a:pt x="7922" y="31342"/>
                </a:lnTo>
                <a:lnTo>
                  <a:pt x="7695" y="31405"/>
                </a:lnTo>
                <a:lnTo>
                  <a:pt x="7480" y="31468"/>
                </a:lnTo>
                <a:lnTo>
                  <a:pt x="7252" y="31544"/>
                </a:lnTo>
                <a:lnTo>
                  <a:pt x="7038" y="31620"/>
                </a:lnTo>
                <a:lnTo>
                  <a:pt x="6823" y="31708"/>
                </a:lnTo>
                <a:lnTo>
                  <a:pt x="6608" y="31809"/>
                </a:lnTo>
                <a:lnTo>
                  <a:pt x="6406" y="31910"/>
                </a:lnTo>
                <a:lnTo>
                  <a:pt x="6204" y="32037"/>
                </a:lnTo>
                <a:lnTo>
                  <a:pt x="6002" y="32150"/>
                </a:lnTo>
                <a:lnTo>
                  <a:pt x="5800" y="32289"/>
                </a:lnTo>
                <a:lnTo>
                  <a:pt x="5610" y="32428"/>
                </a:lnTo>
                <a:lnTo>
                  <a:pt x="5433" y="32567"/>
                </a:lnTo>
                <a:lnTo>
                  <a:pt x="5244" y="32719"/>
                </a:lnTo>
                <a:lnTo>
                  <a:pt x="5067" y="32883"/>
                </a:lnTo>
                <a:lnTo>
                  <a:pt x="4903" y="33060"/>
                </a:lnTo>
                <a:lnTo>
                  <a:pt x="4738" y="33237"/>
                </a:lnTo>
                <a:lnTo>
                  <a:pt x="4587" y="33414"/>
                </a:lnTo>
                <a:lnTo>
                  <a:pt x="4435" y="33616"/>
                </a:lnTo>
                <a:lnTo>
                  <a:pt x="4296" y="33805"/>
                </a:lnTo>
                <a:lnTo>
                  <a:pt x="4170" y="34007"/>
                </a:lnTo>
                <a:lnTo>
                  <a:pt x="4043" y="34209"/>
                </a:lnTo>
                <a:lnTo>
                  <a:pt x="3942" y="34424"/>
                </a:lnTo>
                <a:lnTo>
                  <a:pt x="3841" y="34626"/>
                </a:lnTo>
                <a:lnTo>
                  <a:pt x="3639" y="35068"/>
                </a:lnTo>
                <a:lnTo>
                  <a:pt x="3437" y="35485"/>
                </a:lnTo>
                <a:lnTo>
                  <a:pt x="3728" y="35902"/>
                </a:lnTo>
                <a:lnTo>
                  <a:pt x="8680" y="34967"/>
                </a:lnTo>
                <a:lnTo>
                  <a:pt x="8276" y="35511"/>
                </a:lnTo>
                <a:lnTo>
                  <a:pt x="7796" y="36155"/>
                </a:lnTo>
                <a:lnTo>
                  <a:pt x="7417" y="36723"/>
                </a:lnTo>
                <a:lnTo>
                  <a:pt x="7038" y="37304"/>
                </a:lnTo>
                <a:lnTo>
                  <a:pt x="6671" y="37885"/>
                </a:lnTo>
                <a:lnTo>
                  <a:pt x="6305" y="38467"/>
                </a:lnTo>
                <a:lnTo>
                  <a:pt x="5913" y="39035"/>
                </a:lnTo>
                <a:lnTo>
                  <a:pt x="5711" y="39300"/>
                </a:lnTo>
                <a:lnTo>
                  <a:pt x="5509" y="39578"/>
                </a:lnTo>
                <a:lnTo>
                  <a:pt x="5294" y="39831"/>
                </a:lnTo>
                <a:lnTo>
                  <a:pt x="5067" y="40084"/>
                </a:lnTo>
                <a:lnTo>
                  <a:pt x="4839" y="40311"/>
                </a:lnTo>
                <a:lnTo>
                  <a:pt x="4587" y="40538"/>
                </a:lnTo>
                <a:lnTo>
                  <a:pt x="4195" y="40892"/>
                </a:lnTo>
                <a:lnTo>
                  <a:pt x="3816" y="41246"/>
                </a:lnTo>
                <a:lnTo>
                  <a:pt x="3450" y="41612"/>
                </a:lnTo>
                <a:lnTo>
                  <a:pt x="3096" y="41991"/>
                </a:lnTo>
                <a:lnTo>
                  <a:pt x="2755" y="42370"/>
                </a:lnTo>
                <a:lnTo>
                  <a:pt x="2426" y="42749"/>
                </a:lnTo>
                <a:lnTo>
                  <a:pt x="2111" y="43153"/>
                </a:lnTo>
                <a:lnTo>
                  <a:pt x="1820" y="43558"/>
                </a:lnTo>
                <a:lnTo>
                  <a:pt x="1529" y="43974"/>
                </a:lnTo>
                <a:lnTo>
                  <a:pt x="1264" y="44391"/>
                </a:lnTo>
                <a:lnTo>
                  <a:pt x="1011" y="44833"/>
                </a:lnTo>
                <a:lnTo>
                  <a:pt x="784" y="45276"/>
                </a:lnTo>
                <a:lnTo>
                  <a:pt x="557" y="45730"/>
                </a:lnTo>
                <a:lnTo>
                  <a:pt x="354" y="46210"/>
                </a:lnTo>
                <a:lnTo>
                  <a:pt x="178" y="46690"/>
                </a:lnTo>
                <a:lnTo>
                  <a:pt x="1" y="47183"/>
                </a:lnTo>
                <a:lnTo>
                  <a:pt x="1" y="49230"/>
                </a:lnTo>
                <a:lnTo>
                  <a:pt x="102" y="49406"/>
                </a:lnTo>
                <a:lnTo>
                  <a:pt x="190" y="49558"/>
                </a:lnTo>
                <a:lnTo>
                  <a:pt x="291" y="49697"/>
                </a:lnTo>
                <a:lnTo>
                  <a:pt x="392" y="49798"/>
                </a:lnTo>
                <a:lnTo>
                  <a:pt x="506" y="49886"/>
                </a:lnTo>
                <a:lnTo>
                  <a:pt x="607" y="49950"/>
                </a:lnTo>
                <a:lnTo>
                  <a:pt x="721" y="50000"/>
                </a:lnTo>
                <a:lnTo>
                  <a:pt x="835" y="50025"/>
                </a:lnTo>
                <a:lnTo>
                  <a:pt x="948" y="50025"/>
                </a:lnTo>
                <a:lnTo>
                  <a:pt x="1075" y="50000"/>
                </a:lnTo>
                <a:lnTo>
                  <a:pt x="1201" y="49962"/>
                </a:lnTo>
                <a:lnTo>
                  <a:pt x="1315" y="49912"/>
                </a:lnTo>
                <a:lnTo>
                  <a:pt x="1454" y="49823"/>
                </a:lnTo>
                <a:lnTo>
                  <a:pt x="1580" y="49735"/>
                </a:lnTo>
                <a:lnTo>
                  <a:pt x="1719" y="49609"/>
                </a:lnTo>
                <a:lnTo>
                  <a:pt x="1858" y="49470"/>
                </a:lnTo>
                <a:lnTo>
                  <a:pt x="2186" y="49116"/>
                </a:lnTo>
                <a:lnTo>
                  <a:pt x="2502" y="48737"/>
                </a:lnTo>
                <a:lnTo>
                  <a:pt x="2805" y="48358"/>
                </a:lnTo>
                <a:lnTo>
                  <a:pt x="3096" y="47966"/>
                </a:lnTo>
                <a:lnTo>
                  <a:pt x="3361" y="47562"/>
                </a:lnTo>
                <a:lnTo>
                  <a:pt x="3614" y="47158"/>
                </a:lnTo>
                <a:lnTo>
                  <a:pt x="3854" y="46754"/>
                </a:lnTo>
                <a:lnTo>
                  <a:pt x="4069" y="46324"/>
                </a:lnTo>
                <a:lnTo>
                  <a:pt x="4258" y="45895"/>
                </a:lnTo>
                <a:lnTo>
                  <a:pt x="4435" y="45452"/>
                </a:lnTo>
                <a:lnTo>
                  <a:pt x="4599" y="45010"/>
                </a:lnTo>
                <a:lnTo>
                  <a:pt x="4738" y="44543"/>
                </a:lnTo>
                <a:lnTo>
                  <a:pt x="4852" y="44088"/>
                </a:lnTo>
                <a:lnTo>
                  <a:pt x="4953" y="43608"/>
                </a:lnTo>
                <a:lnTo>
                  <a:pt x="5029" y="43128"/>
                </a:lnTo>
                <a:lnTo>
                  <a:pt x="5092" y="42635"/>
                </a:lnTo>
                <a:lnTo>
                  <a:pt x="5130" y="42332"/>
                </a:lnTo>
                <a:lnTo>
                  <a:pt x="5193" y="42016"/>
                </a:lnTo>
                <a:lnTo>
                  <a:pt x="5294" y="41688"/>
                </a:lnTo>
                <a:lnTo>
                  <a:pt x="5408" y="41334"/>
                </a:lnTo>
                <a:lnTo>
                  <a:pt x="5534" y="40980"/>
                </a:lnTo>
                <a:lnTo>
                  <a:pt x="5686" y="40627"/>
                </a:lnTo>
                <a:lnTo>
                  <a:pt x="5863" y="40260"/>
                </a:lnTo>
                <a:lnTo>
                  <a:pt x="6052" y="39907"/>
                </a:lnTo>
                <a:lnTo>
                  <a:pt x="6242" y="39553"/>
                </a:lnTo>
                <a:lnTo>
                  <a:pt x="6456" y="39212"/>
                </a:lnTo>
                <a:lnTo>
                  <a:pt x="6684" y="38883"/>
                </a:lnTo>
                <a:lnTo>
                  <a:pt x="6911" y="38568"/>
                </a:lnTo>
                <a:lnTo>
                  <a:pt x="7139" y="38290"/>
                </a:lnTo>
                <a:lnTo>
                  <a:pt x="7391" y="38024"/>
                </a:lnTo>
                <a:lnTo>
                  <a:pt x="7631" y="37797"/>
                </a:lnTo>
                <a:lnTo>
                  <a:pt x="7871" y="37595"/>
                </a:lnTo>
                <a:lnTo>
                  <a:pt x="7871" y="37595"/>
                </a:lnTo>
                <a:lnTo>
                  <a:pt x="7834" y="37898"/>
                </a:lnTo>
                <a:lnTo>
                  <a:pt x="7770" y="38201"/>
                </a:lnTo>
                <a:lnTo>
                  <a:pt x="7669" y="38795"/>
                </a:lnTo>
                <a:lnTo>
                  <a:pt x="7619" y="39098"/>
                </a:lnTo>
                <a:lnTo>
                  <a:pt x="7594" y="39389"/>
                </a:lnTo>
                <a:lnTo>
                  <a:pt x="7581" y="39679"/>
                </a:lnTo>
                <a:lnTo>
                  <a:pt x="7581" y="39831"/>
                </a:lnTo>
                <a:lnTo>
                  <a:pt x="7594" y="39970"/>
                </a:lnTo>
                <a:lnTo>
                  <a:pt x="7657" y="40450"/>
                </a:lnTo>
                <a:lnTo>
                  <a:pt x="7732" y="40930"/>
                </a:lnTo>
                <a:lnTo>
                  <a:pt x="7808" y="41410"/>
                </a:lnTo>
                <a:lnTo>
                  <a:pt x="7909" y="41890"/>
                </a:lnTo>
                <a:lnTo>
                  <a:pt x="8010" y="42357"/>
                </a:lnTo>
                <a:lnTo>
                  <a:pt x="8137" y="42825"/>
                </a:lnTo>
                <a:lnTo>
                  <a:pt x="8288" y="43280"/>
                </a:lnTo>
                <a:lnTo>
                  <a:pt x="8453" y="43734"/>
                </a:lnTo>
                <a:lnTo>
                  <a:pt x="8528" y="43899"/>
                </a:lnTo>
                <a:lnTo>
                  <a:pt x="8617" y="44038"/>
                </a:lnTo>
                <a:lnTo>
                  <a:pt x="8705" y="44151"/>
                </a:lnTo>
                <a:lnTo>
                  <a:pt x="8806" y="44240"/>
                </a:lnTo>
                <a:lnTo>
                  <a:pt x="8907" y="44315"/>
                </a:lnTo>
                <a:lnTo>
                  <a:pt x="9008" y="44366"/>
                </a:lnTo>
                <a:lnTo>
                  <a:pt x="9110" y="44391"/>
                </a:lnTo>
                <a:lnTo>
                  <a:pt x="9223" y="44404"/>
                </a:lnTo>
                <a:lnTo>
                  <a:pt x="9324" y="44391"/>
                </a:lnTo>
                <a:lnTo>
                  <a:pt x="9438" y="44353"/>
                </a:lnTo>
                <a:lnTo>
                  <a:pt x="9539" y="44303"/>
                </a:lnTo>
                <a:lnTo>
                  <a:pt x="9640" y="44227"/>
                </a:lnTo>
                <a:lnTo>
                  <a:pt x="9729" y="44126"/>
                </a:lnTo>
                <a:lnTo>
                  <a:pt x="9817" y="44012"/>
                </a:lnTo>
                <a:lnTo>
                  <a:pt x="9905" y="43873"/>
                </a:lnTo>
                <a:lnTo>
                  <a:pt x="9981" y="43722"/>
                </a:lnTo>
                <a:lnTo>
                  <a:pt x="10209" y="43166"/>
                </a:lnTo>
                <a:lnTo>
                  <a:pt x="10411" y="42610"/>
                </a:lnTo>
                <a:lnTo>
                  <a:pt x="10575" y="42054"/>
                </a:lnTo>
                <a:lnTo>
                  <a:pt x="10727" y="41498"/>
                </a:lnTo>
                <a:lnTo>
                  <a:pt x="10840" y="40943"/>
                </a:lnTo>
                <a:lnTo>
                  <a:pt x="10891" y="40665"/>
                </a:lnTo>
                <a:lnTo>
                  <a:pt x="10929" y="40387"/>
                </a:lnTo>
                <a:lnTo>
                  <a:pt x="10967" y="40109"/>
                </a:lnTo>
                <a:lnTo>
                  <a:pt x="10979" y="39831"/>
                </a:lnTo>
                <a:lnTo>
                  <a:pt x="11005" y="39553"/>
                </a:lnTo>
                <a:lnTo>
                  <a:pt x="11005" y="39275"/>
                </a:lnTo>
                <a:lnTo>
                  <a:pt x="11005" y="38997"/>
                </a:lnTo>
                <a:lnTo>
                  <a:pt x="10979" y="38719"/>
                </a:lnTo>
                <a:lnTo>
                  <a:pt x="10967" y="38441"/>
                </a:lnTo>
                <a:lnTo>
                  <a:pt x="10929" y="38163"/>
                </a:lnTo>
                <a:lnTo>
                  <a:pt x="10891" y="37885"/>
                </a:lnTo>
                <a:lnTo>
                  <a:pt x="10840" y="37608"/>
                </a:lnTo>
                <a:lnTo>
                  <a:pt x="10777" y="37330"/>
                </a:lnTo>
                <a:lnTo>
                  <a:pt x="10701" y="37052"/>
                </a:lnTo>
                <a:lnTo>
                  <a:pt x="10613" y="36774"/>
                </a:lnTo>
                <a:lnTo>
                  <a:pt x="10512" y="36496"/>
                </a:lnTo>
                <a:lnTo>
                  <a:pt x="10411" y="36218"/>
                </a:lnTo>
                <a:lnTo>
                  <a:pt x="10297" y="35953"/>
                </a:lnTo>
                <a:lnTo>
                  <a:pt x="10158" y="35675"/>
                </a:lnTo>
                <a:lnTo>
                  <a:pt x="10019" y="35397"/>
                </a:lnTo>
                <a:lnTo>
                  <a:pt x="9868" y="35119"/>
                </a:lnTo>
                <a:lnTo>
                  <a:pt x="9703" y="34841"/>
                </a:lnTo>
                <a:lnTo>
                  <a:pt x="10348" y="34045"/>
                </a:lnTo>
                <a:lnTo>
                  <a:pt x="10992" y="33249"/>
                </a:lnTo>
                <a:lnTo>
                  <a:pt x="12318" y="31683"/>
                </a:lnTo>
                <a:lnTo>
                  <a:pt x="13658" y="30116"/>
                </a:lnTo>
                <a:lnTo>
                  <a:pt x="14315" y="29321"/>
                </a:lnTo>
                <a:lnTo>
                  <a:pt x="14972" y="28512"/>
                </a:lnTo>
                <a:lnTo>
                  <a:pt x="15616" y="27691"/>
                </a:lnTo>
                <a:lnTo>
                  <a:pt x="16248" y="26857"/>
                </a:lnTo>
                <a:lnTo>
                  <a:pt x="16867" y="26011"/>
                </a:lnTo>
                <a:lnTo>
                  <a:pt x="17460" y="25127"/>
                </a:lnTo>
                <a:lnTo>
                  <a:pt x="17751" y="24684"/>
                </a:lnTo>
                <a:lnTo>
                  <a:pt x="18029" y="24242"/>
                </a:lnTo>
                <a:lnTo>
                  <a:pt x="18307" y="23775"/>
                </a:lnTo>
                <a:lnTo>
                  <a:pt x="18585" y="23307"/>
                </a:lnTo>
                <a:lnTo>
                  <a:pt x="18850" y="22840"/>
                </a:lnTo>
                <a:lnTo>
                  <a:pt x="19103" y="22360"/>
                </a:lnTo>
                <a:lnTo>
                  <a:pt x="19355" y="21880"/>
                </a:lnTo>
                <a:lnTo>
                  <a:pt x="19595" y="21375"/>
                </a:lnTo>
                <a:lnTo>
                  <a:pt x="19494" y="23825"/>
                </a:lnTo>
                <a:lnTo>
                  <a:pt x="19381" y="26188"/>
                </a:lnTo>
                <a:lnTo>
                  <a:pt x="19280" y="28462"/>
                </a:lnTo>
                <a:lnTo>
                  <a:pt x="19216" y="29598"/>
                </a:lnTo>
                <a:lnTo>
                  <a:pt x="19141" y="30723"/>
                </a:lnTo>
                <a:lnTo>
                  <a:pt x="19065" y="31834"/>
                </a:lnTo>
                <a:lnTo>
                  <a:pt x="18989" y="32959"/>
                </a:lnTo>
                <a:lnTo>
                  <a:pt x="18800" y="35195"/>
                </a:lnTo>
                <a:lnTo>
                  <a:pt x="18421" y="39591"/>
                </a:lnTo>
                <a:lnTo>
                  <a:pt x="18054" y="39705"/>
                </a:lnTo>
                <a:lnTo>
                  <a:pt x="17688" y="39831"/>
                </a:lnTo>
                <a:lnTo>
                  <a:pt x="17334" y="39970"/>
                </a:lnTo>
                <a:lnTo>
                  <a:pt x="17006" y="40121"/>
                </a:lnTo>
                <a:lnTo>
                  <a:pt x="16677" y="40273"/>
                </a:lnTo>
                <a:lnTo>
                  <a:pt x="16374" y="40437"/>
                </a:lnTo>
                <a:lnTo>
                  <a:pt x="16071" y="40614"/>
                </a:lnTo>
                <a:lnTo>
                  <a:pt x="15780" y="40804"/>
                </a:lnTo>
                <a:lnTo>
                  <a:pt x="15502" y="41006"/>
                </a:lnTo>
                <a:lnTo>
                  <a:pt x="15237" y="41208"/>
                </a:lnTo>
                <a:lnTo>
                  <a:pt x="14984" y="41423"/>
                </a:lnTo>
                <a:lnTo>
                  <a:pt x="14744" y="41637"/>
                </a:lnTo>
                <a:lnTo>
                  <a:pt x="14504" y="41865"/>
                </a:lnTo>
                <a:lnTo>
                  <a:pt x="14277" y="42105"/>
                </a:lnTo>
                <a:lnTo>
                  <a:pt x="14062" y="42357"/>
                </a:lnTo>
                <a:lnTo>
                  <a:pt x="13860" y="42610"/>
                </a:lnTo>
                <a:lnTo>
                  <a:pt x="13658" y="42875"/>
                </a:lnTo>
                <a:lnTo>
                  <a:pt x="13468" y="43141"/>
                </a:lnTo>
                <a:lnTo>
                  <a:pt x="13279" y="43419"/>
                </a:lnTo>
                <a:lnTo>
                  <a:pt x="13102" y="43696"/>
                </a:lnTo>
                <a:lnTo>
                  <a:pt x="12938" y="43987"/>
                </a:lnTo>
                <a:lnTo>
                  <a:pt x="12773" y="44290"/>
                </a:lnTo>
                <a:lnTo>
                  <a:pt x="12622" y="44593"/>
                </a:lnTo>
                <a:lnTo>
                  <a:pt x="12470" y="44897"/>
                </a:lnTo>
                <a:lnTo>
                  <a:pt x="12192" y="45541"/>
                </a:lnTo>
                <a:lnTo>
                  <a:pt x="11927" y="46198"/>
                </a:lnTo>
                <a:lnTo>
                  <a:pt x="11687" y="46880"/>
                </a:lnTo>
                <a:lnTo>
                  <a:pt x="11447" y="47587"/>
                </a:lnTo>
                <a:lnTo>
                  <a:pt x="11725" y="47562"/>
                </a:lnTo>
                <a:lnTo>
                  <a:pt x="11977" y="47549"/>
                </a:lnTo>
                <a:lnTo>
                  <a:pt x="12470" y="47524"/>
                </a:lnTo>
                <a:lnTo>
                  <a:pt x="12685" y="47512"/>
                </a:lnTo>
                <a:lnTo>
                  <a:pt x="12900" y="47474"/>
                </a:lnTo>
                <a:lnTo>
                  <a:pt x="13102" y="47436"/>
                </a:lnTo>
                <a:lnTo>
                  <a:pt x="13291" y="47373"/>
                </a:lnTo>
                <a:lnTo>
                  <a:pt x="13493" y="47284"/>
                </a:lnTo>
                <a:lnTo>
                  <a:pt x="13683" y="47183"/>
                </a:lnTo>
                <a:lnTo>
                  <a:pt x="13872" y="47095"/>
                </a:lnTo>
                <a:lnTo>
                  <a:pt x="14049" y="46981"/>
                </a:lnTo>
                <a:lnTo>
                  <a:pt x="14403" y="46754"/>
                </a:lnTo>
                <a:lnTo>
                  <a:pt x="14732" y="46514"/>
                </a:lnTo>
                <a:lnTo>
                  <a:pt x="15035" y="46248"/>
                </a:lnTo>
                <a:lnTo>
                  <a:pt x="15338" y="45970"/>
                </a:lnTo>
                <a:lnTo>
                  <a:pt x="15616" y="45680"/>
                </a:lnTo>
                <a:lnTo>
                  <a:pt x="15881" y="45377"/>
                </a:lnTo>
                <a:lnTo>
                  <a:pt x="16146" y="45061"/>
                </a:lnTo>
                <a:lnTo>
                  <a:pt x="16399" y="44732"/>
                </a:lnTo>
                <a:lnTo>
                  <a:pt x="16892" y="44075"/>
                </a:lnTo>
                <a:lnTo>
                  <a:pt x="17385" y="43393"/>
                </a:lnTo>
                <a:lnTo>
                  <a:pt x="17877" y="42736"/>
                </a:lnTo>
                <a:lnTo>
                  <a:pt x="15906" y="53752"/>
                </a:lnTo>
                <a:lnTo>
                  <a:pt x="15388" y="53803"/>
                </a:lnTo>
                <a:lnTo>
                  <a:pt x="14883" y="53866"/>
                </a:lnTo>
                <a:lnTo>
                  <a:pt x="14365" y="53954"/>
                </a:lnTo>
                <a:lnTo>
                  <a:pt x="13860" y="54055"/>
                </a:lnTo>
                <a:lnTo>
                  <a:pt x="13354" y="54182"/>
                </a:lnTo>
                <a:lnTo>
                  <a:pt x="12849" y="54333"/>
                </a:lnTo>
                <a:lnTo>
                  <a:pt x="12356" y="54497"/>
                </a:lnTo>
                <a:lnTo>
                  <a:pt x="11876" y="54674"/>
                </a:lnTo>
                <a:lnTo>
                  <a:pt x="11396" y="54876"/>
                </a:lnTo>
                <a:lnTo>
                  <a:pt x="10929" y="55091"/>
                </a:lnTo>
                <a:lnTo>
                  <a:pt x="10474" y="55318"/>
                </a:lnTo>
                <a:lnTo>
                  <a:pt x="10032" y="55559"/>
                </a:lnTo>
                <a:lnTo>
                  <a:pt x="9602" y="55824"/>
                </a:lnTo>
                <a:lnTo>
                  <a:pt x="9185" y="56089"/>
                </a:lnTo>
                <a:lnTo>
                  <a:pt x="8781" y="56367"/>
                </a:lnTo>
                <a:lnTo>
                  <a:pt x="8402" y="56645"/>
                </a:lnTo>
                <a:lnTo>
                  <a:pt x="8036" y="56948"/>
                </a:lnTo>
                <a:lnTo>
                  <a:pt x="7695" y="57251"/>
                </a:lnTo>
                <a:lnTo>
                  <a:pt x="7366" y="57554"/>
                </a:lnTo>
                <a:lnTo>
                  <a:pt x="7063" y="57870"/>
                </a:lnTo>
                <a:lnTo>
                  <a:pt x="6785" y="58199"/>
                </a:lnTo>
                <a:lnTo>
                  <a:pt x="6532" y="58515"/>
                </a:lnTo>
                <a:lnTo>
                  <a:pt x="6305" y="58843"/>
                </a:lnTo>
                <a:lnTo>
                  <a:pt x="6103" y="59184"/>
                </a:lnTo>
                <a:lnTo>
                  <a:pt x="5926" y="59513"/>
                </a:lnTo>
                <a:lnTo>
                  <a:pt x="5787" y="59841"/>
                </a:lnTo>
                <a:lnTo>
                  <a:pt x="5673" y="60169"/>
                </a:lnTo>
                <a:lnTo>
                  <a:pt x="5623" y="60334"/>
                </a:lnTo>
                <a:lnTo>
                  <a:pt x="5585" y="60510"/>
                </a:lnTo>
                <a:lnTo>
                  <a:pt x="5559" y="60675"/>
                </a:lnTo>
                <a:lnTo>
                  <a:pt x="5534" y="60826"/>
                </a:lnTo>
                <a:lnTo>
                  <a:pt x="5522" y="60991"/>
                </a:lnTo>
                <a:lnTo>
                  <a:pt x="5522" y="61155"/>
                </a:lnTo>
                <a:lnTo>
                  <a:pt x="5534" y="61319"/>
                </a:lnTo>
                <a:lnTo>
                  <a:pt x="5547" y="61471"/>
                </a:lnTo>
                <a:lnTo>
                  <a:pt x="5572" y="61635"/>
                </a:lnTo>
                <a:lnTo>
                  <a:pt x="5597" y="61786"/>
                </a:lnTo>
                <a:lnTo>
                  <a:pt x="5989" y="61761"/>
                </a:lnTo>
                <a:lnTo>
                  <a:pt x="6381" y="61723"/>
                </a:lnTo>
                <a:lnTo>
                  <a:pt x="6747" y="61660"/>
                </a:lnTo>
                <a:lnTo>
                  <a:pt x="7126" y="61597"/>
                </a:lnTo>
                <a:lnTo>
                  <a:pt x="7480" y="61521"/>
                </a:lnTo>
                <a:lnTo>
                  <a:pt x="7834" y="61433"/>
                </a:lnTo>
                <a:lnTo>
                  <a:pt x="8187" y="61332"/>
                </a:lnTo>
                <a:lnTo>
                  <a:pt x="8528" y="61218"/>
                </a:lnTo>
                <a:lnTo>
                  <a:pt x="8870" y="61092"/>
                </a:lnTo>
                <a:lnTo>
                  <a:pt x="9198" y="60953"/>
                </a:lnTo>
                <a:lnTo>
                  <a:pt x="9514" y="60814"/>
                </a:lnTo>
                <a:lnTo>
                  <a:pt x="9830" y="60662"/>
                </a:lnTo>
                <a:lnTo>
                  <a:pt x="10146" y="60498"/>
                </a:lnTo>
                <a:lnTo>
                  <a:pt x="10449" y="60321"/>
                </a:lnTo>
                <a:lnTo>
                  <a:pt x="10752" y="60144"/>
                </a:lnTo>
                <a:lnTo>
                  <a:pt x="11042" y="59955"/>
                </a:lnTo>
                <a:lnTo>
                  <a:pt x="11333" y="59753"/>
                </a:lnTo>
                <a:lnTo>
                  <a:pt x="11624" y="59550"/>
                </a:lnTo>
                <a:lnTo>
                  <a:pt x="11902" y="59336"/>
                </a:lnTo>
                <a:lnTo>
                  <a:pt x="12180" y="59108"/>
                </a:lnTo>
                <a:lnTo>
                  <a:pt x="12457" y="58881"/>
                </a:lnTo>
                <a:lnTo>
                  <a:pt x="12723" y="58641"/>
                </a:lnTo>
                <a:lnTo>
                  <a:pt x="13253" y="58161"/>
                </a:lnTo>
                <a:lnTo>
                  <a:pt x="13771" y="57643"/>
                </a:lnTo>
                <a:lnTo>
                  <a:pt x="14277" y="57112"/>
                </a:lnTo>
                <a:lnTo>
                  <a:pt x="14769" y="56569"/>
                </a:lnTo>
                <a:lnTo>
                  <a:pt x="15262" y="56001"/>
                </a:lnTo>
                <a:lnTo>
                  <a:pt x="14908" y="57390"/>
                </a:lnTo>
                <a:lnTo>
                  <a:pt x="14542" y="58755"/>
                </a:lnTo>
                <a:lnTo>
                  <a:pt x="14163" y="60119"/>
                </a:lnTo>
                <a:lnTo>
                  <a:pt x="13746" y="61471"/>
                </a:lnTo>
                <a:lnTo>
                  <a:pt x="13317" y="62860"/>
                </a:lnTo>
                <a:lnTo>
                  <a:pt x="12874" y="64237"/>
                </a:lnTo>
                <a:lnTo>
                  <a:pt x="12407" y="65614"/>
                </a:lnTo>
                <a:lnTo>
                  <a:pt x="12167" y="66309"/>
                </a:lnTo>
                <a:lnTo>
                  <a:pt x="11914" y="66991"/>
                </a:lnTo>
                <a:lnTo>
                  <a:pt x="11813" y="67231"/>
                </a:lnTo>
                <a:lnTo>
                  <a:pt x="11687" y="67471"/>
                </a:lnTo>
                <a:lnTo>
                  <a:pt x="11560" y="67711"/>
                </a:lnTo>
                <a:lnTo>
                  <a:pt x="11409" y="67951"/>
                </a:lnTo>
                <a:lnTo>
                  <a:pt x="11245" y="68166"/>
                </a:lnTo>
                <a:lnTo>
                  <a:pt x="11068" y="68381"/>
                </a:lnTo>
                <a:lnTo>
                  <a:pt x="10891" y="68583"/>
                </a:lnTo>
                <a:lnTo>
                  <a:pt x="10701" y="68772"/>
                </a:lnTo>
                <a:lnTo>
                  <a:pt x="10322" y="69126"/>
                </a:lnTo>
                <a:lnTo>
                  <a:pt x="9956" y="69480"/>
                </a:lnTo>
                <a:lnTo>
                  <a:pt x="9590" y="69846"/>
                </a:lnTo>
                <a:lnTo>
                  <a:pt x="9249" y="70212"/>
                </a:lnTo>
                <a:lnTo>
                  <a:pt x="8907" y="70591"/>
                </a:lnTo>
                <a:lnTo>
                  <a:pt x="8579" y="70983"/>
                </a:lnTo>
                <a:lnTo>
                  <a:pt x="8263" y="71375"/>
                </a:lnTo>
                <a:lnTo>
                  <a:pt x="7960" y="71779"/>
                </a:lnTo>
                <a:lnTo>
                  <a:pt x="7669" y="72183"/>
                </a:lnTo>
                <a:lnTo>
                  <a:pt x="7404" y="72613"/>
                </a:lnTo>
                <a:lnTo>
                  <a:pt x="7139" y="73042"/>
                </a:lnTo>
                <a:lnTo>
                  <a:pt x="6899" y="73484"/>
                </a:lnTo>
                <a:lnTo>
                  <a:pt x="6684" y="73939"/>
                </a:lnTo>
                <a:lnTo>
                  <a:pt x="6469" y="74406"/>
                </a:lnTo>
                <a:lnTo>
                  <a:pt x="6280" y="74874"/>
                </a:lnTo>
                <a:lnTo>
                  <a:pt x="6115" y="75366"/>
                </a:lnTo>
                <a:lnTo>
                  <a:pt x="6014" y="75682"/>
                </a:lnTo>
                <a:lnTo>
                  <a:pt x="5926" y="75998"/>
                </a:lnTo>
                <a:lnTo>
                  <a:pt x="5850" y="76314"/>
                </a:lnTo>
                <a:lnTo>
                  <a:pt x="5787" y="76630"/>
                </a:lnTo>
                <a:lnTo>
                  <a:pt x="5736" y="76946"/>
                </a:lnTo>
                <a:lnTo>
                  <a:pt x="5698" y="77261"/>
                </a:lnTo>
                <a:lnTo>
                  <a:pt x="5673" y="77577"/>
                </a:lnTo>
                <a:lnTo>
                  <a:pt x="5673" y="77893"/>
                </a:lnTo>
                <a:lnTo>
                  <a:pt x="5686" y="78196"/>
                </a:lnTo>
                <a:lnTo>
                  <a:pt x="5724" y="78512"/>
                </a:lnTo>
                <a:lnTo>
                  <a:pt x="5774" y="78828"/>
                </a:lnTo>
                <a:lnTo>
                  <a:pt x="5850" y="79144"/>
                </a:lnTo>
                <a:lnTo>
                  <a:pt x="5939" y="79447"/>
                </a:lnTo>
                <a:lnTo>
                  <a:pt x="6065" y="79763"/>
                </a:lnTo>
                <a:lnTo>
                  <a:pt x="6216" y="80066"/>
                </a:lnTo>
                <a:lnTo>
                  <a:pt x="6381" y="80369"/>
                </a:lnTo>
                <a:lnTo>
                  <a:pt x="6899" y="80369"/>
                </a:lnTo>
                <a:lnTo>
                  <a:pt x="7379" y="79889"/>
                </a:lnTo>
                <a:lnTo>
                  <a:pt x="7619" y="79649"/>
                </a:lnTo>
                <a:lnTo>
                  <a:pt x="7871" y="79409"/>
                </a:lnTo>
                <a:lnTo>
                  <a:pt x="8377" y="78929"/>
                </a:lnTo>
                <a:lnTo>
                  <a:pt x="8629" y="78676"/>
                </a:lnTo>
                <a:lnTo>
                  <a:pt x="8857" y="78436"/>
                </a:lnTo>
                <a:lnTo>
                  <a:pt x="9097" y="78171"/>
                </a:lnTo>
                <a:lnTo>
                  <a:pt x="9312" y="77918"/>
                </a:lnTo>
                <a:lnTo>
                  <a:pt x="9526" y="77653"/>
                </a:lnTo>
                <a:lnTo>
                  <a:pt x="9741" y="77400"/>
                </a:lnTo>
                <a:lnTo>
                  <a:pt x="9943" y="77122"/>
                </a:lnTo>
                <a:lnTo>
                  <a:pt x="10133" y="76857"/>
                </a:lnTo>
                <a:lnTo>
                  <a:pt x="10322" y="76579"/>
                </a:lnTo>
                <a:lnTo>
                  <a:pt x="10499" y="76301"/>
                </a:lnTo>
                <a:lnTo>
                  <a:pt x="10663" y="76023"/>
                </a:lnTo>
                <a:lnTo>
                  <a:pt x="10828" y="75733"/>
                </a:lnTo>
                <a:lnTo>
                  <a:pt x="10979" y="75442"/>
                </a:lnTo>
                <a:lnTo>
                  <a:pt x="11118" y="75152"/>
                </a:lnTo>
                <a:lnTo>
                  <a:pt x="11257" y="74849"/>
                </a:lnTo>
                <a:lnTo>
                  <a:pt x="11384" y="74558"/>
                </a:lnTo>
                <a:lnTo>
                  <a:pt x="11497" y="74242"/>
                </a:lnTo>
                <a:lnTo>
                  <a:pt x="11611" y="73939"/>
                </a:lnTo>
                <a:lnTo>
                  <a:pt x="11712" y="73623"/>
                </a:lnTo>
                <a:lnTo>
                  <a:pt x="11813" y="73307"/>
                </a:lnTo>
                <a:lnTo>
                  <a:pt x="11889" y="72992"/>
                </a:lnTo>
                <a:lnTo>
                  <a:pt x="11965" y="72663"/>
                </a:lnTo>
                <a:lnTo>
                  <a:pt x="12041" y="72335"/>
                </a:lnTo>
                <a:lnTo>
                  <a:pt x="12091" y="72006"/>
                </a:lnTo>
                <a:lnTo>
                  <a:pt x="12142" y="71665"/>
                </a:lnTo>
                <a:lnTo>
                  <a:pt x="12180" y="71324"/>
                </a:lnTo>
                <a:lnTo>
                  <a:pt x="12217" y="70983"/>
                </a:lnTo>
                <a:lnTo>
                  <a:pt x="12230" y="70629"/>
                </a:lnTo>
                <a:lnTo>
                  <a:pt x="12243" y="70276"/>
                </a:lnTo>
                <a:lnTo>
                  <a:pt x="12243" y="69922"/>
                </a:lnTo>
                <a:lnTo>
                  <a:pt x="12255" y="69631"/>
                </a:lnTo>
                <a:lnTo>
                  <a:pt x="12268" y="69353"/>
                </a:lnTo>
                <a:lnTo>
                  <a:pt x="12281" y="69075"/>
                </a:lnTo>
                <a:lnTo>
                  <a:pt x="12318" y="68797"/>
                </a:lnTo>
                <a:lnTo>
                  <a:pt x="12344" y="68532"/>
                </a:lnTo>
                <a:lnTo>
                  <a:pt x="12394" y="68254"/>
                </a:lnTo>
                <a:lnTo>
                  <a:pt x="12495" y="67724"/>
                </a:lnTo>
                <a:lnTo>
                  <a:pt x="12634" y="67193"/>
                </a:lnTo>
                <a:lnTo>
                  <a:pt x="12786" y="66675"/>
                </a:lnTo>
                <a:lnTo>
                  <a:pt x="12950" y="66157"/>
                </a:lnTo>
                <a:lnTo>
                  <a:pt x="13114" y="65639"/>
                </a:lnTo>
                <a:lnTo>
                  <a:pt x="13493" y="64616"/>
                </a:lnTo>
                <a:lnTo>
                  <a:pt x="13860" y="63593"/>
                </a:lnTo>
                <a:lnTo>
                  <a:pt x="14024" y="63075"/>
                </a:lnTo>
                <a:lnTo>
                  <a:pt x="14188" y="62557"/>
                </a:lnTo>
                <a:lnTo>
                  <a:pt x="14327" y="62039"/>
                </a:lnTo>
                <a:lnTo>
                  <a:pt x="14454" y="61508"/>
                </a:lnTo>
                <a:lnTo>
                  <a:pt x="14732" y="62178"/>
                </a:lnTo>
                <a:lnTo>
                  <a:pt x="14997" y="62822"/>
                </a:lnTo>
                <a:lnTo>
                  <a:pt x="15515" y="64111"/>
                </a:lnTo>
                <a:lnTo>
                  <a:pt x="15767" y="64730"/>
                </a:lnTo>
                <a:lnTo>
                  <a:pt x="16045" y="65349"/>
                </a:lnTo>
                <a:lnTo>
                  <a:pt x="16336" y="65955"/>
                </a:lnTo>
                <a:lnTo>
                  <a:pt x="16639" y="66549"/>
                </a:lnTo>
                <a:lnTo>
                  <a:pt x="16728" y="66713"/>
                </a:lnTo>
                <a:lnTo>
                  <a:pt x="16829" y="66877"/>
                </a:lnTo>
                <a:lnTo>
                  <a:pt x="17056" y="67193"/>
                </a:lnTo>
                <a:lnTo>
                  <a:pt x="17309" y="67496"/>
                </a:lnTo>
                <a:lnTo>
                  <a:pt x="17574" y="67787"/>
                </a:lnTo>
                <a:lnTo>
                  <a:pt x="17852" y="68065"/>
                </a:lnTo>
                <a:lnTo>
                  <a:pt x="18155" y="68330"/>
                </a:lnTo>
                <a:lnTo>
                  <a:pt x="18749" y="68848"/>
                </a:lnTo>
                <a:lnTo>
                  <a:pt x="18875" y="68949"/>
                </a:lnTo>
                <a:lnTo>
                  <a:pt x="18989" y="69025"/>
                </a:lnTo>
                <a:lnTo>
                  <a:pt x="19103" y="69088"/>
                </a:lnTo>
                <a:lnTo>
                  <a:pt x="19216" y="69126"/>
                </a:lnTo>
                <a:lnTo>
                  <a:pt x="19318" y="69151"/>
                </a:lnTo>
                <a:lnTo>
                  <a:pt x="19419" y="69151"/>
                </a:lnTo>
                <a:lnTo>
                  <a:pt x="19507" y="69139"/>
                </a:lnTo>
                <a:lnTo>
                  <a:pt x="19595" y="69113"/>
                </a:lnTo>
                <a:lnTo>
                  <a:pt x="19671" y="69063"/>
                </a:lnTo>
                <a:lnTo>
                  <a:pt x="19734" y="68987"/>
                </a:lnTo>
                <a:lnTo>
                  <a:pt x="19798" y="68899"/>
                </a:lnTo>
                <a:lnTo>
                  <a:pt x="19848" y="68797"/>
                </a:lnTo>
                <a:lnTo>
                  <a:pt x="19886" y="68684"/>
                </a:lnTo>
                <a:lnTo>
                  <a:pt x="19911" y="68545"/>
                </a:lnTo>
                <a:lnTo>
                  <a:pt x="19937" y="68393"/>
                </a:lnTo>
                <a:lnTo>
                  <a:pt x="19949" y="68216"/>
                </a:lnTo>
                <a:lnTo>
                  <a:pt x="19949" y="67559"/>
                </a:lnTo>
                <a:lnTo>
                  <a:pt x="19924" y="66915"/>
                </a:lnTo>
                <a:lnTo>
                  <a:pt x="19873" y="66284"/>
                </a:lnTo>
                <a:lnTo>
                  <a:pt x="19835" y="65968"/>
                </a:lnTo>
                <a:lnTo>
                  <a:pt x="19798" y="65665"/>
                </a:lnTo>
                <a:lnTo>
                  <a:pt x="19747" y="65361"/>
                </a:lnTo>
                <a:lnTo>
                  <a:pt x="19684" y="65058"/>
                </a:lnTo>
                <a:lnTo>
                  <a:pt x="19621" y="64755"/>
                </a:lnTo>
                <a:lnTo>
                  <a:pt x="19545" y="64465"/>
                </a:lnTo>
                <a:lnTo>
                  <a:pt x="19456" y="64174"/>
                </a:lnTo>
                <a:lnTo>
                  <a:pt x="19368" y="63896"/>
                </a:lnTo>
                <a:lnTo>
                  <a:pt x="19267" y="63618"/>
                </a:lnTo>
                <a:lnTo>
                  <a:pt x="19153" y="63340"/>
                </a:lnTo>
                <a:lnTo>
                  <a:pt x="19027" y="63062"/>
                </a:lnTo>
                <a:lnTo>
                  <a:pt x="18901" y="62797"/>
                </a:lnTo>
                <a:lnTo>
                  <a:pt x="18762" y="62532"/>
                </a:lnTo>
                <a:lnTo>
                  <a:pt x="18610" y="62279"/>
                </a:lnTo>
                <a:lnTo>
                  <a:pt x="18446" y="62026"/>
                </a:lnTo>
                <a:lnTo>
                  <a:pt x="18269" y="61774"/>
                </a:lnTo>
                <a:lnTo>
                  <a:pt x="18092" y="61534"/>
                </a:lnTo>
                <a:lnTo>
                  <a:pt x="17890" y="61294"/>
                </a:lnTo>
                <a:lnTo>
                  <a:pt x="17688" y="61066"/>
                </a:lnTo>
                <a:lnTo>
                  <a:pt x="17473" y="60839"/>
                </a:lnTo>
                <a:lnTo>
                  <a:pt x="17233" y="60624"/>
                </a:lnTo>
                <a:lnTo>
                  <a:pt x="16993" y="60409"/>
                </a:lnTo>
                <a:lnTo>
                  <a:pt x="16740" y="60195"/>
                </a:lnTo>
                <a:lnTo>
                  <a:pt x="16475" y="59993"/>
                </a:lnTo>
                <a:lnTo>
                  <a:pt x="16184" y="59790"/>
                </a:lnTo>
                <a:lnTo>
                  <a:pt x="15894" y="59601"/>
                </a:lnTo>
                <a:lnTo>
                  <a:pt x="15793" y="59525"/>
                </a:lnTo>
                <a:lnTo>
                  <a:pt x="15692" y="59424"/>
                </a:lnTo>
                <a:lnTo>
                  <a:pt x="15591" y="59310"/>
                </a:lnTo>
                <a:lnTo>
                  <a:pt x="15515" y="59171"/>
                </a:lnTo>
                <a:lnTo>
                  <a:pt x="15452" y="59032"/>
                </a:lnTo>
                <a:lnTo>
                  <a:pt x="15401" y="58906"/>
                </a:lnTo>
                <a:lnTo>
                  <a:pt x="15376" y="58780"/>
                </a:lnTo>
                <a:lnTo>
                  <a:pt x="15376" y="58717"/>
                </a:lnTo>
                <a:lnTo>
                  <a:pt x="15376" y="58666"/>
                </a:lnTo>
                <a:lnTo>
                  <a:pt x="15704" y="57087"/>
                </a:lnTo>
                <a:lnTo>
                  <a:pt x="16033" y="55508"/>
                </a:lnTo>
                <a:lnTo>
                  <a:pt x="16702" y="52362"/>
                </a:lnTo>
                <a:lnTo>
                  <a:pt x="17043" y="50783"/>
                </a:lnTo>
                <a:lnTo>
                  <a:pt x="17372" y="49217"/>
                </a:lnTo>
                <a:lnTo>
                  <a:pt x="17688" y="47638"/>
                </a:lnTo>
                <a:lnTo>
                  <a:pt x="17978" y="46059"/>
                </a:lnTo>
                <a:lnTo>
                  <a:pt x="18193" y="44808"/>
                </a:lnTo>
                <a:lnTo>
                  <a:pt x="18395" y="43558"/>
                </a:lnTo>
                <a:lnTo>
                  <a:pt x="18585" y="42307"/>
                </a:lnTo>
                <a:lnTo>
                  <a:pt x="18762" y="41056"/>
                </a:lnTo>
                <a:lnTo>
                  <a:pt x="19090" y="38542"/>
                </a:lnTo>
                <a:lnTo>
                  <a:pt x="19393" y="36028"/>
                </a:lnTo>
                <a:lnTo>
                  <a:pt x="19494" y="35132"/>
                </a:lnTo>
                <a:lnTo>
                  <a:pt x="19595" y="34235"/>
                </a:lnTo>
                <a:lnTo>
                  <a:pt x="19760" y="32491"/>
                </a:lnTo>
                <a:lnTo>
                  <a:pt x="19899" y="30824"/>
                </a:lnTo>
                <a:lnTo>
                  <a:pt x="20025" y="29308"/>
                </a:lnTo>
                <a:lnTo>
                  <a:pt x="22375" y="35561"/>
                </a:lnTo>
                <a:lnTo>
                  <a:pt x="23600" y="38820"/>
                </a:lnTo>
                <a:lnTo>
                  <a:pt x="24864" y="42117"/>
                </a:lnTo>
                <a:lnTo>
                  <a:pt x="24914" y="42256"/>
                </a:lnTo>
                <a:lnTo>
                  <a:pt x="24952" y="42383"/>
                </a:lnTo>
                <a:lnTo>
                  <a:pt x="24977" y="42496"/>
                </a:lnTo>
                <a:lnTo>
                  <a:pt x="24990" y="42610"/>
                </a:lnTo>
                <a:lnTo>
                  <a:pt x="24990" y="42724"/>
                </a:lnTo>
                <a:lnTo>
                  <a:pt x="24990" y="42825"/>
                </a:lnTo>
                <a:lnTo>
                  <a:pt x="24977" y="42926"/>
                </a:lnTo>
                <a:lnTo>
                  <a:pt x="24952" y="43014"/>
                </a:lnTo>
                <a:lnTo>
                  <a:pt x="24927" y="43115"/>
                </a:lnTo>
                <a:lnTo>
                  <a:pt x="24876" y="43204"/>
                </a:lnTo>
                <a:lnTo>
                  <a:pt x="24775" y="43393"/>
                </a:lnTo>
                <a:lnTo>
                  <a:pt x="24636" y="43583"/>
                </a:lnTo>
                <a:lnTo>
                  <a:pt x="24472" y="43772"/>
                </a:lnTo>
                <a:lnTo>
                  <a:pt x="24118" y="44164"/>
                </a:lnTo>
                <a:lnTo>
                  <a:pt x="23790" y="44568"/>
                </a:lnTo>
                <a:lnTo>
                  <a:pt x="23487" y="44985"/>
                </a:lnTo>
                <a:lnTo>
                  <a:pt x="23209" y="45402"/>
                </a:lnTo>
                <a:lnTo>
                  <a:pt x="22943" y="45831"/>
                </a:lnTo>
                <a:lnTo>
                  <a:pt x="22716" y="46274"/>
                </a:lnTo>
                <a:lnTo>
                  <a:pt x="22501" y="46716"/>
                </a:lnTo>
                <a:lnTo>
                  <a:pt x="22324" y="47170"/>
                </a:lnTo>
                <a:lnTo>
                  <a:pt x="22160" y="47638"/>
                </a:lnTo>
                <a:lnTo>
                  <a:pt x="22097" y="47865"/>
                </a:lnTo>
                <a:lnTo>
                  <a:pt x="22034" y="48105"/>
                </a:lnTo>
                <a:lnTo>
                  <a:pt x="21983" y="48345"/>
                </a:lnTo>
                <a:lnTo>
                  <a:pt x="21933" y="48598"/>
                </a:lnTo>
                <a:lnTo>
                  <a:pt x="21895" y="48838"/>
                </a:lnTo>
                <a:lnTo>
                  <a:pt x="21870" y="49091"/>
                </a:lnTo>
                <a:lnTo>
                  <a:pt x="21844" y="49343"/>
                </a:lnTo>
                <a:lnTo>
                  <a:pt x="21832" y="49596"/>
                </a:lnTo>
                <a:lnTo>
                  <a:pt x="21832" y="49849"/>
                </a:lnTo>
                <a:lnTo>
                  <a:pt x="21832" y="50101"/>
                </a:lnTo>
                <a:lnTo>
                  <a:pt x="21844" y="50366"/>
                </a:lnTo>
                <a:lnTo>
                  <a:pt x="21857" y="50632"/>
                </a:lnTo>
                <a:lnTo>
                  <a:pt x="21882" y="50897"/>
                </a:lnTo>
                <a:lnTo>
                  <a:pt x="21920" y="51162"/>
                </a:lnTo>
                <a:lnTo>
                  <a:pt x="21971" y="51415"/>
                </a:lnTo>
                <a:lnTo>
                  <a:pt x="22046" y="51655"/>
                </a:lnTo>
                <a:lnTo>
                  <a:pt x="22135" y="51895"/>
                </a:lnTo>
                <a:lnTo>
                  <a:pt x="22236" y="52122"/>
                </a:lnTo>
                <a:lnTo>
                  <a:pt x="22463" y="52602"/>
                </a:lnTo>
                <a:lnTo>
                  <a:pt x="22564" y="52830"/>
                </a:lnTo>
                <a:lnTo>
                  <a:pt x="22665" y="53070"/>
                </a:lnTo>
                <a:lnTo>
                  <a:pt x="22905" y="52893"/>
                </a:lnTo>
                <a:lnTo>
                  <a:pt x="23146" y="52716"/>
                </a:lnTo>
                <a:lnTo>
                  <a:pt x="23638" y="52362"/>
                </a:lnTo>
                <a:lnTo>
                  <a:pt x="23866" y="52186"/>
                </a:lnTo>
                <a:lnTo>
                  <a:pt x="23979" y="52085"/>
                </a:lnTo>
                <a:lnTo>
                  <a:pt x="24080" y="51996"/>
                </a:lnTo>
                <a:lnTo>
                  <a:pt x="24169" y="51882"/>
                </a:lnTo>
                <a:lnTo>
                  <a:pt x="24245" y="51781"/>
                </a:lnTo>
                <a:lnTo>
                  <a:pt x="24320" y="51668"/>
                </a:lnTo>
                <a:lnTo>
                  <a:pt x="24384" y="51554"/>
                </a:lnTo>
                <a:lnTo>
                  <a:pt x="24674" y="50859"/>
                </a:lnTo>
                <a:lnTo>
                  <a:pt x="24952" y="50152"/>
                </a:lnTo>
                <a:lnTo>
                  <a:pt x="25217" y="49444"/>
                </a:lnTo>
                <a:lnTo>
                  <a:pt x="25457" y="48737"/>
                </a:lnTo>
                <a:lnTo>
                  <a:pt x="25950" y="47309"/>
                </a:lnTo>
                <a:lnTo>
                  <a:pt x="26430" y="45895"/>
                </a:lnTo>
                <a:lnTo>
                  <a:pt x="27353" y="49545"/>
                </a:lnTo>
                <a:lnTo>
                  <a:pt x="27845" y="51440"/>
                </a:lnTo>
                <a:lnTo>
                  <a:pt x="28363" y="53335"/>
                </a:lnTo>
                <a:lnTo>
                  <a:pt x="28401" y="53512"/>
                </a:lnTo>
                <a:lnTo>
                  <a:pt x="28439" y="53689"/>
                </a:lnTo>
                <a:lnTo>
                  <a:pt x="28464" y="53866"/>
                </a:lnTo>
                <a:lnTo>
                  <a:pt x="28477" y="54030"/>
                </a:lnTo>
                <a:lnTo>
                  <a:pt x="28490" y="54194"/>
                </a:lnTo>
                <a:lnTo>
                  <a:pt x="28490" y="54358"/>
                </a:lnTo>
                <a:lnTo>
                  <a:pt x="28464" y="54687"/>
                </a:lnTo>
                <a:lnTo>
                  <a:pt x="28414" y="55015"/>
                </a:lnTo>
                <a:lnTo>
                  <a:pt x="28338" y="55344"/>
                </a:lnTo>
                <a:lnTo>
                  <a:pt x="28249" y="55672"/>
                </a:lnTo>
                <a:lnTo>
                  <a:pt x="28136" y="56013"/>
                </a:lnTo>
                <a:lnTo>
                  <a:pt x="27959" y="56556"/>
                </a:lnTo>
                <a:lnTo>
                  <a:pt x="27807" y="57100"/>
                </a:lnTo>
                <a:lnTo>
                  <a:pt x="27694" y="57643"/>
                </a:lnTo>
                <a:lnTo>
                  <a:pt x="27593" y="58173"/>
                </a:lnTo>
                <a:lnTo>
                  <a:pt x="27542" y="58717"/>
                </a:lnTo>
                <a:lnTo>
                  <a:pt x="27517" y="58982"/>
                </a:lnTo>
                <a:lnTo>
                  <a:pt x="27504" y="59247"/>
                </a:lnTo>
                <a:lnTo>
                  <a:pt x="27504" y="59513"/>
                </a:lnTo>
                <a:lnTo>
                  <a:pt x="27517" y="59778"/>
                </a:lnTo>
                <a:lnTo>
                  <a:pt x="27529" y="60043"/>
                </a:lnTo>
                <a:lnTo>
                  <a:pt x="27542" y="60308"/>
                </a:lnTo>
                <a:lnTo>
                  <a:pt x="27580" y="60561"/>
                </a:lnTo>
                <a:lnTo>
                  <a:pt x="27618" y="60826"/>
                </a:lnTo>
                <a:lnTo>
                  <a:pt x="27668" y="61092"/>
                </a:lnTo>
                <a:lnTo>
                  <a:pt x="27719" y="61344"/>
                </a:lnTo>
                <a:lnTo>
                  <a:pt x="27782" y="61610"/>
                </a:lnTo>
                <a:lnTo>
                  <a:pt x="27858" y="61862"/>
                </a:lnTo>
                <a:lnTo>
                  <a:pt x="27934" y="62115"/>
                </a:lnTo>
                <a:lnTo>
                  <a:pt x="28035" y="62367"/>
                </a:lnTo>
                <a:lnTo>
                  <a:pt x="28136" y="62620"/>
                </a:lnTo>
                <a:lnTo>
                  <a:pt x="28237" y="62873"/>
                </a:lnTo>
                <a:lnTo>
                  <a:pt x="28363" y="63125"/>
                </a:lnTo>
                <a:lnTo>
                  <a:pt x="28490" y="63378"/>
                </a:lnTo>
                <a:lnTo>
                  <a:pt x="28629" y="63618"/>
                </a:lnTo>
                <a:lnTo>
                  <a:pt x="28780" y="63871"/>
                </a:lnTo>
                <a:lnTo>
                  <a:pt x="28932" y="64111"/>
                </a:lnTo>
                <a:lnTo>
                  <a:pt x="29109" y="64363"/>
                </a:lnTo>
                <a:lnTo>
                  <a:pt x="29210" y="64490"/>
                </a:lnTo>
                <a:lnTo>
                  <a:pt x="29349" y="64616"/>
                </a:lnTo>
                <a:lnTo>
                  <a:pt x="29500" y="64730"/>
                </a:lnTo>
                <a:lnTo>
                  <a:pt x="29664" y="64831"/>
                </a:lnTo>
                <a:lnTo>
                  <a:pt x="29829" y="64919"/>
                </a:lnTo>
                <a:lnTo>
                  <a:pt x="30006" y="64982"/>
                </a:lnTo>
                <a:lnTo>
                  <a:pt x="30170" y="65020"/>
                </a:lnTo>
                <a:lnTo>
                  <a:pt x="30246" y="65033"/>
                </a:lnTo>
                <a:lnTo>
                  <a:pt x="30372" y="65033"/>
                </a:lnTo>
                <a:lnTo>
                  <a:pt x="30435" y="65008"/>
                </a:lnTo>
                <a:lnTo>
                  <a:pt x="30486" y="64970"/>
                </a:lnTo>
                <a:lnTo>
                  <a:pt x="30549" y="64932"/>
                </a:lnTo>
                <a:lnTo>
                  <a:pt x="30663" y="64818"/>
                </a:lnTo>
                <a:lnTo>
                  <a:pt x="30776" y="64679"/>
                </a:lnTo>
                <a:lnTo>
                  <a:pt x="30877" y="64515"/>
                </a:lnTo>
                <a:lnTo>
                  <a:pt x="30966" y="64351"/>
                </a:lnTo>
                <a:lnTo>
                  <a:pt x="31042" y="64174"/>
                </a:lnTo>
                <a:lnTo>
                  <a:pt x="31092" y="64022"/>
                </a:lnTo>
                <a:lnTo>
                  <a:pt x="31256" y="63416"/>
                </a:lnTo>
                <a:lnTo>
                  <a:pt x="31383" y="62810"/>
                </a:lnTo>
                <a:lnTo>
                  <a:pt x="31484" y="62203"/>
                </a:lnTo>
                <a:lnTo>
                  <a:pt x="31522" y="61913"/>
                </a:lnTo>
                <a:lnTo>
                  <a:pt x="31560" y="61610"/>
                </a:lnTo>
                <a:lnTo>
                  <a:pt x="31585" y="61319"/>
                </a:lnTo>
                <a:lnTo>
                  <a:pt x="31597" y="61016"/>
                </a:lnTo>
                <a:lnTo>
                  <a:pt x="31597" y="60725"/>
                </a:lnTo>
                <a:lnTo>
                  <a:pt x="31597" y="60435"/>
                </a:lnTo>
                <a:lnTo>
                  <a:pt x="31597" y="60144"/>
                </a:lnTo>
                <a:lnTo>
                  <a:pt x="31572" y="59854"/>
                </a:lnTo>
                <a:lnTo>
                  <a:pt x="31547" y="59563"/>
                </a:lnTo>
                <a:lnTo>
                  <a:pt x="31509" y="59272"/>
                </a:lnTo>
                <a:lnTo>
                  <a:pt x="31471" y="58982"/>
                </a:lnTo>
                <a:lnTo>
                  <a:pt x="31421" y="58704"/>
                </a:lnTo>
                <a:lnTo>
                  <a:pt x="31357" y="58413"/>
                </a:lnTo>
                <a:lnTo>
                  <a:pt x="31282" y="58136"/>
                </a:lnTo>
                <a:lnTo>
                  <a:pt x="31206" y="57845"/>
                </a:lnTo>
                <a:lnTo>
                  <a:pt x="31117" y="57567"/>
                </a:lnTo>
                <a:lnTo>
                  <a:pt x="31029" y="57289"/>
                </a:lnTo>
                <a:lnTo>
                  <a:pt x="30928" y="57011"/>
                </a:lnTo>
                <a:lnTo>
                  <a:pt x="30814" y="56733"/>
                </a:lnTo>
                <a:lnTo>
                  <a:pt x="30688" y="56455"/>
                </a:lnTo>
                <a:lnTo>
                  <a:pt x="30549" y="56178"/>
                </a:lnTo>
                <a:lnTo>
                  <a:pt x="30410" y="55912"/>
                </a:lnTo>
                <a:lnTo>
                  <a:pt x="30258" y="55634"/>
                </a:lnTo>
                <a:lnTo>
                  <a:pt x="30094" y="55369"/>
                </a:lnTo>
                <a:lnTo>
                  <a:pt x="29930" y="55104"/>
                </a:lnTo>
                <a:lnTo>
                  <a:pt x="29753" y="54826"/>
                </a:lnTo>
                <a:lnTo>
                  <a:pt x="29639" y="54662"/>
                </a:lnTo>
                <a:lnTo>
                  <a:pt x="29538" y="54485"/>
                </a:lnTo>
                <a:lnTo>
                  <a:pt x="29462" y="54295"/>
                </a:lnTo>
                <a:lnTo>
                  <a:pt x="29374" y="54106"/>
                </a:lnTo>
                <a:lnTo>
                  <a:pt x="29248" y="53727"/>
                </a:lnTo>
                <a:lnTo>
                  <a:pt x="29134" y="53335"/>
                </a:lnTo>
                <a:lnTo>
                  <a:pt x="28919" y="52527"/>
                </a:lnTo>
                <a:lnTo>
                  <a:pt x="28704" y="51718"/>
                </a:lnTo>
                <a:lnTo>
                  <a:pt x="28300" y="50089"/>
                </a:lnTo>
                <a:lnTo>
                  <a:pt x="28085" y="49280"/>
                </a:lnTo>
                <a:lnTo>
                  <a:pt x="27870" y="48472"/>
                </a:lnTo>
                <a:lnTo>
                  <a:pt x="27656" y="47663"/>
                </a:lnTo>
                <a:lnTo>
                  <a:pt x="27416" y="46867"/>
                </a:lnTo>
                <a:lnTo>
                  <a:pt x="27188" y="46135"/>
                </a:lnTo>
                <a:lnTo>
                  <a:pt x="26936" y="45415"/>
                </a:lnTo>
                <a:lnTo>
                  <a:pt x="26683" y="44694"/>
                </a:lnTo>
                <a:lnTo>
                  <a:pt x="26430" y="43974"/>
                </a:lnTo>
                <a:lnTo>
                  <a:pt x="25887" y="42547"/>
                </a:lnTo>
                <a:lnTo>
                  <a:pt x="25369" y="41107"/>
                </a:lnTo>
                <a:lnTo>
                  <a:pt x="26077" y="41625"/>
                </a:lnTo>
                <a:lnTo>
                  <a:pt x="26771" y="42143"/>
                </a:lnTo>
                <a:lnTo>
                  <a:pt x="27441" y="42686"/>
                </a:lnTo>
                <a:lnTo>
                  <a:pt x="28111" y="43229"/>
                </a:lnTo>
                <a:lnTo>
                  <a:pt x="28767" y="43785"/>
                </a:lnTo>
                <a:lnTo>
                  <a:pt x="29399" y="44366"/>
                </a:lnTo>
                <a:lnTo>
                  <a:pt x="30006" y="44960"/>
                </a:lnTo>
                <a:lnTo>
                  <a:pt x="30599" y="45579"/>
                </a:lnTo>
                <a:lnTo>
                  <a:pt x="30827" y="45819"/>
                </a:lnTo>
                <a:lnTo>
                  <a:pt x="31042" y="46071"/>
                </a:lnTo>
                <a:lnTo>
                  <a:pt x="31256" y="46324"/>
                </a:lnTo>
                <a:lnTo>
                  <a:pt x="31458" y="46589"/>
                </a:lnTo>
                <a:lnTo>
                  <a:pt x="31648" y="46855"/>
                </a:lnTo>
                <a:lnTo>
                  <a:pt x="31825" y="47133"/>
                </a:lnTo>
                <a:lnTo>
                  <a:pt x="31989" y="47410"/>
                </a:lnTo>
                <a:lnTo>
                  <a:pt x="32141" y="47714"/>
                </a:lnTo>
                <a:lnTo>
                  <a:pt x="32280" y="48004"/>
                </a:lnTo>
                <a:lnTo>
                  <a:pt x="32393" y="48320"/>
                </a:lnTo>
                <a:lnTo>
                  <a:pt x="32494" y="48636"/>
                </a:lnTo>
                <a:lnTo>
                  <a:pt x="32583" y="48964"/>
                </a:lnTo>
                <a:lnTo>
                  <a:pt x="32646" y="49305"/>
                </a:lnTo>
                <a:lnTo>
                  <a:pt x="32697" y="49659"/>
                </a:lnTo>
                <a:lnTo>
                  <a:pt x="32722" y="50025"/>
                </a:lnTo>
                <a:lnTo>
                  <a:pt x="32722" y="50392"/>
                </a:lnTo>
                <a:lnTo>
                  <a:pt x="32722" y="50657"/>
                </a:lnTo>
                <a:lnTo>
                  <a:pt x="32747" y="50922"/>
                </a:lnTo>
                <a:lnTo>
                  <a:pt x="32772" y="51188"/>
                </a:lnTo>
                <a:lnTo>
                  <a:pt x="32810" y="51466"/>
                </a:lnTo>
                <a:lnTo>
                  <a:pt x="32848" y="51731"/>
                </a:lnTo>
                <a:lnTo>
                  <a:pt x="32911" y="51996"/>
                </a:lnTo>
                <a:lnTo>
                  <a:pt x="32974" y="52261"/>
                </a:lnTo>
                <a:lnTo>
                  <a:pt x="33050" y="52527"/>
                </a:lnTo>
                <a:lnTo>
                  <a:pt x="33215" y="53070"/>
                </a:lnTo>
                <a:lnTo>
                  <a:pt x="33404" y="53588"/>
                </a:lnTo>
                <a:lnTo>
                  <a:pt x="33606" y="54118"/>
                </a:lnTo>
                <a:lnTo>
                  <a:pt x="33808" y="54624"/>
                </a:lnTo>
                <a:lnTo>
                  <a:pt x="33871" y="54775"/>
                </a:lnTo>
                <a:lnTo>
                  <a:pt x="33960" y="54927"/>
                </a:lnTo>
                <a:lnTo>
                  <a:pt x="34048" y="55066"/>
                </a:lnTo>
                <a:lnTo>
                  <a:pt x="34137" y="55205"/>
                </a:lnTo>
                <a:lnTo>
                  <a:pt x="34352" y="55495"/>
                </a:lnTo>
                <a:lnTo>
                  <a:pt x="34592" y="55761"/>
                </a:lnTo>
                <a:lnTo>
                  <a:pt x="35110" y="56329"/>
                </a:lnTo>
                <a:lnTo>
                  <a:pt x="35375" y="56620"/>
                </a:lnTo>
                <a:lnTo>
                  <a:pt x="35640" y="56935"/>
                </a:lnTo>
                <a:lnTo>
                  <a:pt x="36247" y="55862"/>
                </a:lnTo>
                <a:lnTo>
                  <a:pt x="36247" y="54838"/>
                </a:lnTo>
                <a:lnTo>
                  <a:pt x="36158" y="54384"/>
                </a:lnTo>
                <a:lnTo>
                  <a:pt x="36070" y="53916"/>
                </a:lnTo>
                <a:lnTo>
                  <a:pt x="35969" y="53461"/>
                </a:lnTo>
                <a:lnTo>
                  <a:pt x="35905" y="53247"/>
                </a:lnTo>
                <a:lnTo>
                  <a:pt x="35830" y="53019"/>
                </a:lnTo>
                <a:lnTo>
                  <a:pt x="35691" y="52602"/>
                </a:lnTo>
                <a:lnTo>
                  <a:pt x="35539" y="52186"/>
                </a:lnTo>
                <a:lnTo>
                  <a:pt x="35375" y="51781"/>
                </a:lnTo>
                <a:lnTo>
                  <a:pt x="35211" y="51390"/>
                </a:lnTo>
                <a:lnTo>
                  <a:pt x="35034" y="50998"/>
                </a:lnTo>
                <a:lnTo>
                  <a:pt x="34844" y="50607"/>
                </a:lnTo>
                <a:lnTo>
                  <a:pt x="34655" y="50215"/>
                </a:lnTo>
                <a:lnTo>
                  <a:pt x="34453" y="49849"/>
                </a:lnTo>
                <a:lnTo>
                  <a:pt x="34250" y="49470"/>
                </a:lnTo>
                <a:lnTo>
                  <a:pt x="34036" y="49103"/>
                </a:lnTo>
                <a:lnTo>
                  <a:pt x="33821" y="48737"/>
                </a:lnTo>
                <a:lnTo>
                  <a:pt x="33594" y="48383"/>
                </a:lnTo>
                <a:lnTo>
                  <a:pt x="33366" y="48029"/>
                </a:lnTo>
                <a:lnTo>
                  <a:pt x="33126" y="47676"/>
                </a:lnTo>
                <a:lnTo>
                  <a:pt x="32873" y="47335"/>
                </a:lnTo>
                <a:lnTo>
                  <a:pt x="32633" y="46994"/>
                </a:lnTo>
                <a:lnTo>
                  <a:pt x="32103" y="46324"/>
                </a:lnTo>
                <a:lnTo>
                  <a:pt x="31560" y="45680"/>
                </a:lnTo>
                <a:lnTo>
                  <a:pt x="30991" y="45048"/>
                </a:lnTo>
                <a:lnTo>
                  <a:pt x="30410" y="44442"/>
                </a:lnTo>
                <a:lnTo>
                  <a:pt x="29791" y="43835"/>
                </a:lnTo>
                <a:lnTo>
                  <a:pt x="29172" y="43254"/>
                </a:lnTo>
                <a:lnTo>
                  <a:pt x="28515" y="42686"/>
                </a:lnTo>
                <a:lnTo>
                  <a:pt x="27858" y="42130"/>
                </a:lnTo>
                <a:lnTo>
                  <a:pt x="27138" y="41562"/>
                </a:lnTo>
                <a:lnTo>
                  <a:pt x="26430" y="41006"/>
                </a:lnTo>
                <a:lnTo>
                  <a:pt x="26077" y="40728"/>
                </a:lnTo>
                <a:lnTo>
                  <a:pt x="25735" y="40437"/>
                </a:lnTo>
                <a:lnTo>
                  <a:pt x="25407" y="40134"/>
                </a:lnTo>
                <a:lnTo>
                  <a:pt x="25091" y="39831"/>
                </a:lnTo>
                <a:lnTo>
                  <a:pt x="24801" y="39502"/>
                </a:lnTo>
                <a:lnTo>
                  <a:pt x="24662" y="39338"/>
                </a:lnTo>
                <a:lnTo>
                  <a:pt x="24535" y="39161"/>
                </a:lnTo>
                <a:lnTo>
                  <a:pt x="24409" y="38984"/>
                </a:lnTo>
                <a:lnTo>
                  <a:pt x="24295" y="38795"/>
                </a:lnTo>
                <a:lnTo>
                  <a:pt x="24181" y="38606"/>
                </a:lnTo>
                <a:lnTo>
                  <a:pt x="24080" y="38403"/>
                </a:lnTo>
                <a:lnTo>
                  <a:pt x="23992" y="38201"/>
                </a:lnTo>
                <a:lnTo>
                  <a:pt x="23904" y="37999"/>
                </a:lnTo>
                <a:lnTo>
                  <a:pt x="23828" y="37772"/>
                </a:lnTo>
                <a:lnTo>
                  <a:pt x="23765" y="37557"/>
                </a:lnTo>
                <a:lnTo>
                  <a:pt x="23714" y="37317"/>
                </a:lnTo>
                <a:lnTo>
                  <a:pt x="23663" y="37077"/>
                </a:lnTo>
                <a:lnTo>
                  <a:pt x="23638" y="36824"/>
                </a:lnTo>
                <a:lnTo>
                  <a:pt x="23613" y="36572"/>
                </a:lnTo>
                <a:lnTo>
                  <a:pt x="24801" y="37582"/>
                </a:lnTo>
                <a:lnTo>
                  <a:pt x="25318" y="38012"/>
                </a:lnTo>
                <a:lnTo>
                  <a:pt x="25786" y="38391"/>
                </a:lnTo>
                <a:lnTo>
                  <a:pt x="26215" y="38732"/>
                </a:lnTo>
                <a:lnTo>
                  <a:pt x="26620" y="39022"/>
                </a:lnTo>
                <a:lnTo>
                  <a:pt x="27011" y="39275"/>
                </a:lnTo>
                <a:lnTo>
                  <a:pt x="27378" y="39502"/>
                </a:lnTo>
                <a:lnTo>
                  <a:pt x="27744" y="39705"/>
                </a:lnTo>
                <a:lnTo>
                  <a:pt x="28111" y="39869"/>
                </a:lnTo>
                <a:lnTo>
                  <a:pt x="28502" y="40033"/>
                </a:lnTo>
                <a:lnTo>
                  <a:pt x="28894" y="40172"/>
                </a:lnTo>
                <a:lnTo>
                  <a:pt x="29323" y="40298"/>
                </a:lnTo>
                <a:lnTo>
                  <a:pt x="29791" y="40425"/>
                </a:lnTo>
                <a:lnTo>
                  <a:pt x="30284" y="40551"/>
                </a:lnTo>
                <a:lnTo>
                  <a:pt x="30839" y="40677"/>
                </a:lnTo>
                <a:lnTo>
                  <a:pt x="30940" y="40690"/>
                </a:lnTo>
                <a:lnTo>
                  <a:pt x="31042" y="40703"/>
                </a:lnTo>
                <a:lnTo>
                  <a:pt x="31244" y="40703"/>
                </a:lnTo>
                <a:lnTo>
                  <a:pt x="31458" y="40690"/>
                </a:lnTo>
                <a:lnTo>
                  <a:pt x="31673" y="40652"/>
                </a:lnTo>
                <a:lnTo>
                  <a:pt x="32090" y="40564"/>
                </a:lnTo>
                <a:lnTo>
                  <a:pt x="32305" y="40513"/>
                </a:lnTo>
                <a:lnTo>
                  <a:pt x="32520" y="40488"/>
                </a:lnTo>
                <a:lnTo>
                  <a:pt x="32469" y="40298"/>
                </a:lnTo>
                <a:lnTo>
                  <a:pt x="32431" y="40109"/>
                </a:lnTo>
                <a:lnTo>
                  <a:pt x="32355" y="39730"/>
                </a:lnTo>
                <a:lnTo>
                  <a:pt x="32305" y="39540"/>
                </a:lnTo>
                <a:lnTo>
                  <a:pt x="32254" y="39363"/>
                </a:lnTo>
                <a:lnTo>
                  <a:pt x="32179" y="39187"/>
                </a:lnTo>
                <a:lnTo>
                  <a:pt x="32090" y="39035"/>
                </a:lnTo>
                <a:lnTo>
                  <a:pt x="31875" y="38757"/>
                </a:lnTo>
                <a:lnTo>
                  <a:pt x="31661" y="38479"/>
                </a:lnTo>
                <a:lnTo>
                  <a:pt x="31446" y="38214"/>
                </a:lnTo>
                <a:lnTo>
                  <a:pt x="31218" y="37949"/>
                </a:lnTo>
                <a:lnTo>
                  <a:pt x="30991" y="37709"/>
                </a:lnTo>
                <a:lnTo>
                  <a:pt x="30764" y="37469"/>
                </a:lnTo>
                <a:lnTo>
                  <a:pt x="30524" y="37241"/>
                </a:lnTo>
                <a:lnTo>
                  <a:pt x="30284" y="37039"/>
                </a:lnTo>
                <a:lnTo>
                  <a:pt x="30043" y="36837"/>
                </a:lnTo>
                <a:lnTo>
                  <a:pt x="29791" y="36635"/>
                </a:lnTo>
                <a:lnTo>
                  <a:pt x="29538" y="36458"/>
                </a:lnTo>
                <a:lnTo>
                  <a:pt x="29273" y="36294"/>
                </a:lnTo>
                <a:lnTo>
                  <a:pt x="29020" y="36130"/>
                </a:lnTo>
                <a:lnTo>
                  <a:pt x="28742" y="35991"/>
                </a:lnTo>
                <a:lnTo>
                  <a:pt x="28477" y="35852"/>
                </a:lnTo>
                <a:lnTo>
                  <a:pt x="28199" y="35725"/>
                </a:lnTo>
                <a:lnTo>
                  <a:pt x="27921" y="35612"/>
                </a:lnTo>
                <a:lnTo>
                  <a:pt x="27630" y="35511"/>
                </a:lnTo>
                <a:lnTo>
                  <a:pt x="27340" y="35435"/>
                </a:lnTo>
                <a:lnTo>
                  <a:pt x="27037" y="35359"/>
                </a:lnTo>
                <a:lnTo>
                  <a:pt x="26746" y="35296"/>
                </a:lnTo>
                <a:lnTo>
                  <a:pt x="26430" y="35233"/>
                </a:lnTo>
                <a:lnTo>
                  <a:pt x="26127" y="35195"/>
                </a:lnTo>
                <a:lnTo>
                  <a:pt x="25811" y="35169"/>
                </a:lnTo>
                <a:lnTo>
                  <a:pt x="25483" y="35157"/>
                </a:lnTo>
                <a:lnTo>
                  <a:pt x="25167" y="35157"/>
                </a:lnTo>
                <a:lnTo>
                  <a:pt x="24826" y="35169"/>
                </a:lnTo>
                <a:lnTo>
                  <a:pt x="24497" y="35195"/>
                </a:lnTo>
                <a:lnTo>
                  <a:pt x="24156" y="35233"/>
                </a:lnTo>
                <a:lnTo>
                  <a:pt x="23802" y="35283"/>
                </a:lnTo>
                <a:lnTo>
                  <a:pt x="23461" y="35346"/>
                </a:lnTo>
                <a:lnTo>
                  <a:pt x="23095" y="35422"/>
                </a:lnTo>
                <a:lnTo>
                  <a:pt x="22754" y="34626"/>
                </a:lnTo>
                <a:lnTo>
                  <a:pt x="22438" y="33830"/>
                </a:lnTo>
                <a:lnTo>
                  <a:pt x="22135" y="33022"/>
                </a:lnTo>
                <a:lnTo>
                  <a:pt x="21844" y="32226"/>
                </a:lnTo>
                <a:lnTo>
                  <a:pt x="21592" y="31418"/>
                </a:lnTo>
                <a:lnTo>
                  <a:pt x="21352" y="30596"/>
                </a:lnTo>
                <a:lnTo>
                  <a:pt x="21137" y="29775"/>
                </a:lnTo>
                <a:lnTo>
                  <a:pt x="20947" y="28967"/>
                </a:lnTo>
                <a:lnTo>
                  <a:pt x="20783" y="28133"/>
                </a:lnTo>
                <a:lnTo>
                  <a:pt x="20631" y="27312"/>
                </a:lnTo>
                <a:lnTo>
                  <a:pt x="20505" y="26478"/>
                </a:lnTo>
                <a:lnTo>
                  <a:pt x="20404" y="25632"/>
                </a:lnTo>
                <a:lnTo>
                  <a:pt x="20316" y="24798"/>
                </a:lnTo>
                <a:lnTo>
                  <a:pt x="20265" y="23952"/>
                </a:lnTo>
                <a:lnTo>
                  <a:pt x="20227" y="23105"/>
                </a:lnTo>
                <a:lnTo>
                  <a:pt x="20215" y="22246"/>
                </a:lnTo>
                <a:lnTo>
                  <a:pt x="20227" y="21375"/>
                </a:lnTo>
                <a:lnTo>
                  <a:pt x="20252" y="20490"/>
                </a:lnTo>
                <a:lnTo>
                  <a:pt x="20341" y="18734"/>
                </a:lnTo>
                <a:lnTo>
                  <a:pt x="20379" y="17863"/>
                </a:lnTo>
                <a:lnTo>
                  <a:pt x="20404" y="16991"/>
                </a:lnTo>
                <a:lnTo>
                  <a:pt x="20417" y="16107"/>
                </a:lnTo>
                <a:lnTo>
                  <a:pt x="20404" y="15677"/>
                </a:lnTo>
                <a:lnTo>
                  <a:pt x="20391" y="15235"/>
                </a:lnTo>
                <a:lnTo>
                  <a:pt x="20328" y="13681"/>
                </a:lnTo>
                <a:lnTo>
                  <a:pt x="20240" y="12128"/>
                </a:lnTo>
                <a:lnTo>
                  <a:pt x="20151" y="10574"/>
                </a:lnTo>
                <a:lnTo>
                  <a:pt x="20050" y="9020"/>
                </a:lnTo>
                <a:lnTo>
                  <a:pt x="19835" y="5912"/>
                </a:lnTo>
                <a:lnTo>
                  <a:pt x="19608" y="2817"/>
                </a:lnTo>
                <a:lnTo>
                  <a:pt x="19583" y="2464"/>
                </a:lnTo>
                <a:lnTo>
                  <a:pt x="19545" y="2110"/>
                </a:lnTo>
                <a:lnTo>
                  <a:pt x="19431" y="1402"/>
                </a:lnTo>
                <a:lnTo>
                  <a:pt x="19305" y="708"/>
                </a:lnTo>
                <a:lnTo>
                  <a:pt x="19191" y="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3" name="Google Shape;393;p52"/>
          <p:cNvSpPr/>
          <p:nvPr/>
        </p:nvSpPr>
        <p:spPr>
          <a:xfrm rot="10800000">
            <a:off x="5400747" y="2232744"/>
            <a:ext cx="245806" cy="720783"/>
          </a:xfrm>
          <a:custGeom>
            <a:avLst/>
            <a:gdLst/>
            <a:ahLst/>
            <a:cxnLst/>
            <a:rect l="l" t="t" r="r" b="b"/>
            <a:pathLst>
              <a:path w="27365" h="80243" extrusionOk="0">
                <a:moveTo>
                  <a:pt x="9147" y="7694"/>
                </a:moveTo>
                <a:lnTo>
                  <a:pt x="9324" y="8338"/>
                </a:lnTo>
                <a:lnTo>
                  <a:pt x="9488" y="8982"/>
                </a:lnTo>
                <a:lnTo>
                  <a:pt x="9639" y="9639"/>
                </a:lnTo>
                <a:lnTo>
                  <a:pt x="9791" y="10283"/>
                </a:lnTo>
                <a:lnTo>
                  <a:pt x="9930" y="10928"/>
                </a:lnTo>
                <a:lnTo>
                  <a:pt x="10069" y="11572"/>
                </a:lnTo>
                <a:lnTo>
                  <a:pt x="10183" y="12229"/>
                </a:lnTo>
                <a:lnTo>
                  <a:pt x="10309" y="12873"/>
                </a:lnTo>
                <a:lnTo>
                  <a:pt x="10511" y="14174"/>
                </a:lnTo>
                <a:lnTo>
                  <a:pt x="10701" y="15475"/>
                </a:lnTo>
                <a:lnTo>
                  <a:pt x="10852" y="16789"/>
                </a:lnTo>
                <a:lnTo>
                  <a:pt x="10979" y="18090"/>
                </a:lnTo>
                <a:lnTo>
                  <a:pt x="11067" y="19404"/>
                </a:lnTo>
                <a:lnTo>
                  <a:pt x="11143" y="20718"/>
                </a:lnTo>
                <a:lnTo>
                  <a:pt x="11181" y="22032"/>
                </a:lnTo>
                <a:lnTo>
                  <a:pt x="11206" y="23345"/>
                </a:lnTo>
                <a:lnTo>
                  <a:pt x="11206" y="24659"/>
                </a:lnTo>
                <a:lnTo>
                  <a:pt x="11168" y="25973"/>
                </a:lnTo>
                <a:lnTo>
                  <a:pt x="11118" y="27299"/>
                </a:lnTo>
                <a:lnTo>
                  <a:pt x="11042" y="28626"/>
                </a:lnTo>
                <a:lnTo>
                  <a:pt x="10789" y="27982"/>
                </a:lnTo>
                <a:lnTo>
                  <a:pt x="10549" y="27350"/>
                </a:lnTo>
                <a:lnTo>
                  <a:pt x="10334" y="26706"/>
                </a:lnTo>
                <a:lnTo>
                  <a:pt x="10120" y="26074"/>
                </a:lnTo>
                <a:lnTo>
                  <a:pt x="9930" y="25430"/>
                </a:lnTo>
                <a:lnTo>
                  <a:pt x="9741" y="24786"/>
                </a:lnTo>
                <a:lnTo>
                  <a:pt x="9576" y="24141"/>
                </a:lnTo>
                <a:lnTo>
                  <a:pt x="9425" y="23497"/>
                </a:lnTo>
                <a:lnTo>
                  <a:pt x="9286" y="22840"/>
                </a:lnTo>
                <a:lnTo>
                  <a:pt x="9159" y="22196"/>
                </a:lnTo>
                <a:lnTo>
                  <a:pt x="9046" y="21552"/>
                </a:lnTo>
                <a:lnTo>
                  <a:pt x="8945" y="20895"/>
                </a:lnTo>
                <a:lnTo>
                  <a:pt x="8856" y="20250"/>
                </a:lnTo>
                <a:lnTo>
                  <a:pt x="8780" y="19594"/>
                </a:lnTo>
                <a:lnTo>
                  <a:pt x="8717" y="18937"/>
                </a:lnTo>
                <a:lnTo>
                  <a:pt x="8654" y="18280"/>
                </a:lnTo>
                <a:lnTo>
                  <a:pt x="8616" y="17623"/>
                </a:lnTo>
                <a:lnTo>
                  <a:pt x="8591" y="16966"/>
                </a:lnTo>
                <a:lnTo>
                  <a:pt x="8566" y="16309"/>
                </a:lnTo>
                <a:lnTo>
                  <a:pt x="8553" y="15652"/>
                </a:lnTo>
                <a:lnTo>
                  <a:pt x="8553" y="14995"/>
                </a:lnTo>
                <a:lnTo>
                  <a:pt x="8566" y="14338"/>
                </a:lnTo>
                <a:lnTo>
                  <a:pt x="8578" y="13669"/>
                </a:lnTo>
                <a:lnTo>
                  <a:pt x="8616" y="13012"/>
                </a:lnTo>
                <a:lnTo>
                  <a:pt x="8654" y="12355"/>
                </a:lnTo>
                <a:lnTo>
                  <a:pt x="8692" y="11686"/>
                </a:lnTo>
                <a:lnTo>
                  <a:pt x="8755" y="11029"/>
                </a:lnTo>
                <a:lnTo>
                  <a:pt x="8818" y="10359"/>
                </a:lnTo>
                <a:lnTo>
                  <a:pt x="8894" y="9690"/>
                </a:lnTo>
                <a:lnTo>
                  <a:pt x="8970" y="9033"/>
                </a:lnTo>
                <a:lnTo>
                  <a:pt x="9147" y="7694"/>
                </a:lnTo>
                <a:close/>
                <a:moveTo>
                  <a:pt x="7479" y="0"/>
                </a:moveTo>
                <a:lnTo>
                  <a:pt x="7075" y="177"/>
                </a:lnTo>
                <a:lnTo>
                  <a:pt x="7264" y="720"/>
                </a:lnTo>
                <a:lnTo>
                  <a:pt x="7353" y="998"/>
                </a:lnTo>
                <a:lnTo>
                  <a:pt x="7416" y="1276"/>
                </a:lnTo>
                <a:lnTo>
                  <a:pt x="7504" y="1605"/>
                </a:lnTo>
                <a:lnTo>
                  <a:pt x="7593" y="1933"/>
                </a:lnTo>
                <a:lnTo>
                  <a:pt x="7808" y="2603"/>
                </a:lnTo>
                <a:lnTo>
                  <a:pt x="8022" y="3272"/>
                </a:lnTo>
                <a:lnTo>
                  <a:pt x="8237" y="3942"/>
                </a:lnTo>
                <a:lnTo>
                  <a:pt x="8326" y="4283"/>
                </a:lnTo>
                <a:lnTo>
                  <a:pt x="8414" y="4611"/>
                </a:lnTo>
                <a:lnTo>
                  <a:pt x="8477" y="4940"/>
                </a:lnTo>
                <a:lnTo>
                  <a:pt x="8528" y="5268"/>
                </a:lnTo>
                <a:lnTo>
                  <a:pt x="8553" y="5584"/>
                </a:lnTo>
                <a:lnTo>
                  <a:pt x="8566" y="5900"/>
                </a:lnTo>
                <a:lnTo>
                  <a:pt x="8553" y="6203"/>
                </a:lnTo>
                <a:lnTo>
                  <a:pt x="8528" y="6367"/>
                </a:lnTo>
                <a:lnTo>
                  <a:pt x="8502" y="6519"/>
                </a:lnTo>
                <a:lnTo>
                  <a:pt x="8363" y="7226"/>
                </a:lnTo>
                <a:lnTo>
                  <a:pt x="8237" y="7946"/>
                </a:lnTo>
                <a:lnTo>
                  <a:pt x="8136" y="8654"/>
                </a:lnTo>
                <a:lnTo>
                  <a:pt x="8035" y="9361"/>
                </a:lnTo>
                <a:lnTo>
                  <a:pt x="7947" y="10081"/>
                </a:lnTo>
                <a:lnTo>
                  <a:pt x="7883" y="10789"/>
                </a:lnTo>
                <a:lnTo>
                  <a:pt x="7820" y="11509"/>
                </a:lnTo>
                <a:lnTo>
                  <a:pt x="7770" y="12216"/>
                </a:lnTo>
                <a:lnTo>
                  <a:pt x="7732" y="12924"/>
                </a:lnTo>
                <a:lnTo>
                  <a:pt x="7707" y="13644"/>
                </a:lnTo>
                <a:lnTo>
                  <a:pt x="7694" y="14351"/>
                </a:lnTo>
                <a:lnTo>
                  <a:pt x="7694" y="15071"/>
                </a:lnTo>
                <a:lnTo>
                  <a:pt x="7694" y="15779"/>
                </a:lnTo>
                <a:lnTo>
                  <a:pt x="7707" y="16499"/>
                </a:lnTo>
                <a:lnTo>
                  <a:pt x="7732" y="17206"/>
                </a:lnTo>
                <a:lnTo>
                  <a:pt x="7770" y="17926"/>
                </a:lnTo>
                <a:lnTo>
                  <a:pt x="7820" y="18747"/>
                </a:lnTo>
                <a:lnTo>
                  <a:pt x="7871" y="19556"/>
                </a:lnTo>
                <a:lnTo>
                  <a:pt x="7947" y="20377"/>
                </a:lnTo>
                <a:lnTo>
                  <a:pt x="8022" y="21185"/>
                </a:lnTo>
                <a:lnTo>
                  <a:pt x="8123" y="22006"/>
                </a:lnTo>
                <a:lnTo>
                  <a:pt x="8237" y="22802"/>
                </a:lnTo>
                <a:lnTo>
                  <a:pt x="8376" y="23611"/>
                </a:lnTo>
                <a:lnTo>
                  <a:pt x="8540" y="24407"/>
                </a:lnTo>
                <a:lnTo>
                  <a:pt x="8717" y="25202"/>
                </a:lnTo>
                <a:lnTo>
                  <a:pt x="8919" y="25986"/>
                </a:lnTo>
                <a:lnTo>
                  <a:pt x="9159" y="26769"/>
                </a:lnTo>
                <a:lnTo>
                  <a:pt x="9286" y="27161"/>
                </a:lnTo>
                <a:lnTo>
                  <a:pt x="9412" y="27552"/>
                </a:lnTo>
                <a:lnTo>
                  <a:pt x="9564" y="27931"/>
                </a:lnTo>
                <a:lnTo>
                  <a:pt x="9715" y="28310"/>
                </a:lnTo>
                <a:lnTo>
                  <a:pt x="9867" y="28702"/>
                </a:lnTo>
                <a:lnTo>
                  <a:pt x="10031" y="29081"/>
                </a:lnTo>
                <a:lnTo>
                  <a:pt x="10208" y="29447"/>
                </a:lnTo>
                <a:lnTo>
                  <a:pt x="10385" y="29826"/>
                </a:lnTo>
                <a:lnTo>
                  <a:pt x="10587" y="30205"/>
                </a:lnTo>
                <a:lnTo>
                  <a:pt x="10789" y="30571"/>
                </a:lnTo>
                <a:lnTo>
                  <a:pt x="10865" y="30736"/>
                </a:lnTo>
                <a:lnTo>
                  <a:pt x="10928" y="30900"/>
                </a:lnTo>
                <a:lnTo>
                  <a:pt x="10991" y="31089"/>
                </a:lnTo>
                <a:lnTo>
                  <a:pt x="11029" y="31279"/>
                </a:lnTo>
                <a:lnTo>
                  <a:pt x="11054" y="31468"/>
                </a:lnTo>
                <a:lnTo>
                  <a:pt x="11080" y="31658"/>
                </a:lnTo>
                <a:lnTo>
                  <a:pt x="11080" y="31847"/>
                </a:lnTo>
                <a:lnTo>
                  <a:pt x="11080" y="32024"/>
                </a:lnTo>
                <a:lnTo>
                  <a:pt x="10953" y="34323"/>
                </a:lnTo>
                <a:lnTo>
                  <a:pt x="10814" y="36610"/>
                </a:lnTo>
                <a:lnTo>
                  <a:pt x="10726" y="37759"/>
                </a:lnTo>
                <a:lnTo>
                  <a:pt x="10638" y="38896"/>
                </a:lnTo>
                <a:lnTo>
                  <a:pt x="10536" y="40046"/>
                </a:lnTo>
                <a:lnTo>
                  <a:pt x="10435" y="41183"/>
                </a:lnTo>
                <a:lnTo>
                  <a:pt x="10410" y="41296"/>
                </a:lnTo>
                <a:lnTo>
                  <a:pt x="10385" y="41410"/>
                </a:lnTo>
                <a:lnTo>
                  <a:pt x="10347" y="41511"/>
                </a:lnTo>
                <a:lnTo>
                  <a:pt x="10296" y="41625"/>
                </a:lnTo>
                <a:lnTo>
                  <a:pt x="10233" y="41739"/>
                </a:lnTo>
                <a:lnTo>
                  <a:pt x="10170" y="41852"/>
                </a:lnTo>
                <a:lnTo>
                  <a:pt x="10018" y="42067"/>
                </a:lnTo>
                <a:lnTo>
                  <a:pt x="9842" y="42282"/>
                </a:lnTo>
                <a:lnTo>
                  <a:pt x="9652" y="42459"/>
                </a:lnTo>
                <a:lnTo>
                  <a:pt x="9450" y="42623"/>
                </a:lnTo>
                <a:lnTo>
                  <a:pt x="9248" y="42762"/>
                </a:lnTo>
                <a:lnTo>
                  <a:pt x="8553" y="43166"/>
                </a:lnTo>
                <a:lnTo>
                  <a:pt x="7883" y="43583"/>
                </a:lnTo>
                <a:lnTo>
                  <a:pt x="7214" y="44025"/>
                </a:lnTo>
                <a:lnTo>
                  <a:pt x="6557" y="44467"/>
                </a:lnTo>
                <a:lnTo>
                  <a:pt x="5925" y="44935"/>
                </a:lnTo>
                <a:lnTo>
                  <a:pt x="5306" y="45415"/>
                </a:lnTo>
                <a:lnTo>
                  <a:pt x="4700" y="45920"/>
                </a:lnTo>
                <a:lnTo>
                  <a:pt x="4106" y="46425"/>
                </a:lnTo>
                <a:lnTo>
                  <a:pt x="3537" y="46968"/>
                </a:lnTo>
                <a:lnTo>
                  <a:pt x="2982" y="47512"/>
                </a:lnTo>
                <a:lnTo>
                  <a:pt x="2438" y="48080"/>
                </a:lnTo>
                <a:lnTo>
                  <a:pt x="1920" y="48674"/>
                </a:lnTo>
                <a:lnTo>
                  <a:pt x="1415" y="49293"/>
                </a:lnTo>
                <a:lnTo>
                  <a:pt x="935" y="49925"/>
                </a:lnTo>
                <a:lnTo>
                  <a:pt x="480" y="50581"/>
                </a:lnTo>
                <a:lnTo>
                  <a:pt x="265" y="50910"/>
                </a:lnTo>
                <a:lnTo>
                  <a:pt x="38" y="51264"/>
                </a:lnTo>
                <a:lnTo>
                  <a:pt x="38" y="51377"/>
                </a:lnTo>
                <a:lnTo>
                  <a:pt x="25" y="51491"/>
                </a:lnTo>
                <a:lnTo>
                  <a:pt x="0" y="51731"/>
                </a:lnTo>
                <a:lnTo>
                  <a:pt x="0" y="51845"/>
                </a:lnTo>
                <a:lnTo>
                  <a:pt x="0" y="51958"/>
                </a:lnTo>
                <a:lnTo>
                  <a:pt x="13" y="52072"/>
                </a:lnTo>
                <a:lnTo>
                  <a:pt x="38" y="52186"/>
                </a:lnTo>
                <a:lnTo>
                  <a:pt x="88" y="52299"/>
                </a:lnTo>
                <a:lnTo>
                  <a:pt x="152" y="52413"/>
                </a:lnTo>
                <a:lnTo>
                  <a:pt x="215" y="52502"/>
                </a:lnTo>
                <a:lnTo>
                  <a:pt x="278" y="52590"/>
                </a:lnTo>
                <a:lnTo>
                  <a:pt x="341" y="52666"/>
                </a:lnTo>
                <a:lnTo>
                  <a:pt x="417" y="52729"/>
                </a:lnTo>
                <a:lnTo>
                  <a:pt x="493" y="52779"/>
                </a:lnTo>
                <a:lnTo>
                  <a:pt x="581" y="52830"/>
                </a:lnTo>
                <a:lnTo>
                  <a:pt x="657" y="52868"/>
                </a:lnTo>
                <a:lnTo>
                  <a:pt x="745" y="52893"/>
                </a:lnTo>
                <a:lnTo>
                  <a:pt x="846" y="52906"/>
                </a:lnTo>
                <a:lnTo>
                  <a:pt x="935" y="52918"/>
                </a:lnTo>
                <a:lnTo>
                  <a:pt x="1124" y="52931"/>
                </a:lnTo>
                <a:lnTo>
                  <a:pt x="1327" y="52906"/>
                </a:lnTo>
                <a:lnTo>
                  <a:pt x="1529" y="52855"/>
                </a:lnTo>
                <a:lnTo>
                  <a:pt x="1743" y="52792"/>
                </a:lnTo>
                <a:lnTo>
                  <a:pt x="1946" y="52704"/>
                </a:lnTo>
                <a:lnTo>
                  <a:pt x="2148" y="52615"/>
                </a:lnTo>
                <a:lnTo>
                  <a:pt x="2350" y="52514"/>
                </a:lnTo>
                <a:lnTo>
                  <a:pt x="2552" y="52401"/>
                </a:lnTo>
                <a:lnTo>
                  <a:pt x="2918" y="52186"/>
                </a:lnTo>
                <a:lnTo>
                  <a:pt x="3424" y="51857"/>
                </a:lnTo>
                <a:lnTo>
                  <a:pt x="3904" y="51516"/>
                </a:lnTo>
                <a:lnTo>
                  <a:pt x="4371" y="51163"/>
                </a:lnTo>
                <a:lnTo>
                  <a:pt x="4813" y="50796"/>
                </a:lnTo>
                <a:lnTo>
                  <a:pt x="5256" y="50405"/>
                </a:lnTo>
                <a:lnTo>
                  <a:pt x="5673" y="50013"/>
                </a:lnTo>
                <a:lnTo>
                  <a:pt x="6077" y="49596"/>
                </a:lnTo>
                <a:lnTo>
                  <a:pt x="6468" y="49167"/>
                </a:lnTo>
                <a:lnTo>
                  <a:pt x="6835" y="48724"/>
                </a:lnTo>
                <a:lnTo>
                  <a:pt x="7201" y="48282"/>
                </a:lnTo>
                <a:lnTo>
                  <a:pt x="7555" y="47815"/>
                </a:lnTo>
                <a:lnTo>
                  <a:pt x="7909" y="47347"/>
                </a:lnTo>
                <a:lnTo>
                  <a:pt x="8237" y="46867"/>
                </a:lnTo>
                <a:lnTo>
                  <a:pt x="8566" y="46387"/>
                </a:lnTo>
                <a:lnTo>
                  <a:pt x="8869" y="45895"/>
                </a:lnTo>
                <a:lnTo>
                  <a:pt x="9185" y="45389"/>
                </a:lnTo>
                <a:lnTo>
                  <a:pt x="9374" y="45061"/>
                </a:lnTo>
                <a:lnTo>
                  <a:pt x="9564" y="44707"/>
                </a:lnTo>
                <a:lnTo>
                  <a:pt x="10044" y="43810"/>
                </a:lnTo>
                <a:lnTo>
                  <a:pt x="10044" y="52552"/>
                </a:lnTo>
                <a:lnTo>
                  <a:pt x="9741" y="52779"/>
                </a:lnTo>
                <a:lnTo>
                  <a:pt x="9399" y="53007"/>
                </a:lnTo>
                <a:lnTo>
                  <a:pt x="8667" y="53500"/>
                </a:lnTo>
                <a:lnTo>
                  <a:pt x="7062" y="54535"/>
                </a:lnTo>
                <a:lnTo>
                  <a:pt x="6228" y="55091"/>
                </a:lnTo>
                <a:lnTo>
                  <a:pt x="5420" y="55660"/>
                </a:lnTo>
                <a:lnTo>
                  <a:pt x="5016" y="55950"/>
                </a:lnTo>
                <a:lnTo>
                  <a:pt x="4637" y="56241"/>
                </a:lnTo>
                <a:lnTo>
                  <a:pt x="4270" y="56544"/>
                </a:lnTo>
                <a:lnTo>
                  <a:pt x="3916" y="56847"/>
                </a:lnTo>
                <a:lnTo>
                  <a:pt x="3588" y="57150"/>
                </a:lnTo>
                <a:lnTo>
                  <a:pt x="3272" y="57454"/>
                </a:lnTo>
                <a:lnTo>
                  <a:pt x="2994" y="57757"/>
                </a:lnTo>
                <a:lnTo>
                  <a:pt x="2742" y="58073"/>
                </a:lnTo>
                <a:lnTo>
                  <a:pt x="2527" y="58388"/>
                </a:lnTo>
                <a:lnTo>
                  <a:pt x="2426" y="58540"/>
                </a:lnTo>
                <a:lnTo>
                  <a:pt x="2337" y="58704"/>
                </a:lnTo>
                <a:lnTo>
                  <a:pt x="2261" y="58856"/>
                </a:lnTo>
                <a:lnTo>
                  <a:pt x="2186" y="59020"/>
                </a:lnTo>
                <a:lnTo>
                  <a:pt x="2135" y="59172"/>
                </a:lnTo>
                <a:lnTo>
                  <a:pt x="2085" y="59336"/>
                </a:lnTo>
                <a:lnTo>
                  <a:pt x="2047" y="59487"/>
                </a:lnTo>
                <a:lnTo>
                  <a:pt x="2021" y="59652"/>
                </a:lnTo>
                <a:lnTo>
                  <a:pt x="2009" y="59803"/>
                </a:lnTo>
                <a:lnTo>
                  <a:pt x="2009" y="59967"/>
                </a:lnTo>
                <a:lnTo>
                  <a:pt x="2021" y="60119"/>
                </a:lnTo>
                <a:lnTo>
                  <a:pt x="2047" y="60283"/>
                </a:lnTo>
                <a:lnTo>
                  <a:pt x="2072" y="60435"/>
                </a:lnTo>
                <a:lnTo>
                  <a:pt x="2122" y="60599"/>
                </a:lnTo>
                <a:lnTo>
                  <a:pt x="2186" y="60751"/>
                </a:lnTo>
                <a:lnTo>
                  <a:pt x="2274" y="60915"/>
                </a:lnTo>
                <a:lnTo>
                  <a:pt x="2363" y="61066"/>
                </a:lnTo>
                <a:lnTo>
                  <a:pt x="2464" y="61231"/>
                </a:lnTo>
                <a:lnTo>
                  <a:pt x="2590" y="61382"/>
                </a:lnTo>
                <a:lnTo>
                  <a:pt x="2729" y="61547"/>
                </a:lnTo>
                <a:lnTo>
                  <a:pt x="2880" y="61698"/>
                </a:lnTo>
                <a:lnTo>
                  <a:pt x="3057" y="61862"/>
                </a:lnTo>
                <a:lnTo>
                  <a:pt x="3209" y="61989"/>
                </a:lnTo>
                <a:lnTo>
                  <a:pt x="3361" y="62102"/>
                </a:lnTo>
                <a:lnTo>
                  <a:pt x="3512" y="62203"/>
                </a:lnTo>
                <a:lnTo>
                  <a:pt x="3664" y="62292"/>
                </a:lnTo>
                <a:lnTo>
                  <a:pt x="3803" y="62355"/>
                </a:lnTo>
                <a:lnTo>
                  <a:pt x="3954" y="62418"/>
                </a:lnTo>
                <a:lnTo>
                  <a:pt x="4093" y="62469"/>
                </a:lnTo>
                <a:lnTo>
                  <a:pt x="4232" y="62507"/>
                </a:lnTo>
                <a:lnTo>
                  <a:pt x="4371" y="62532"/>
                </a:lnTo>
                <a:lnTo>
                  <a:pt x="4510" y="62545"/>
                </a:lnTo>
                <a:lnTo>
                  <a:pt x="4649" y="62545"/>
                </a:lnTo>
                <a:lnTo>
                  <a:pt x="4788" y="62532"/>
                </a:lnTo>
                <a:lnTo>
                  <a:pt x="4915" y="62519"/>
                </a:lnTo>
                <a:lnTo>
                  <a:pt x="5053" y="62481"/>
                </a:lnTo>
                <a:lnTo>
                  <a:pt x="5180" y="62443"/>
                </a:lnTo>
                <a:lnTo>
                  <a:pt x="5319" y="62393"/>
                </a:lnTo>
                <a:lnTo>
                  <a:pt x="5445" y="62330"/>
                </a:lnTo>
                <a:lnTo>
                  <a:pt x="5571" y="62267"/>
                </a:lnTo>
                <a:lnTo>
                  <a:pt x="5698" y="62191"/>
                </a:lnTo>
                <a:lnTo>
                  <a:pt x="5811" y="62102"/>
                </a:lnTo>
                <a:lnTo>
                  <a:pt x="6064" y="61900"/>
                </a:lnTo>
                <a:lnTo>
                  <a:pt x="6292" y="61685"/>
                </a:lnTo>
                <a:lnTo>
                  <a:pt x="6532" y="61433"/>
                </a:lnTo>
                <a:lnTo>
                  <a:pt x="6759" y="61155"/>
                </a:lnTo>
                <a:lnTo>
                  <a:pt x="6986" y="60852"/>
                </a:lnTo>
                <a:lnTo>
                  <a:pt x="7201" y="60536"/>
                </a:lnTo>
                <a:lnTo>
                  <a:pt x="7416" y="60195"/>
                </a:lnTo>
                <a:lnTo>
                  <a:pt x="7618" y="59841"/>
                </a:lnTo>
                <a:lnTo>
                  <a:pt x="7820" y="59475"/>
                </a:lnTo>
                <a:lnTo>
                  <a:pt x="8022" y="59108"/>
                </a:lnTo>
                <a:lnTo>
                  <a:pt x="8414" y="58338"/>
                </a:lnTo>
                <a:lnTo>
                  <a:pt x="8793" y="57555"/>
                </a:lnTo>
                <a:lnTo>
                  <a:pt x="9501" y="56051"/>
                </a:lnTo>
                <a:lnTo>
                  <a:pt x="9829" y="55369"/>
                </a:lnTo>
                <a:lnTo>
                  <a:pt x="9993" y="55053"/>
                </a:lnTo>
                <a:lnTo>
                  <a:pt x="10157" y="54763"/>
                </a:lnTo>
                <a:lnTo>
                  <a:pt x="11054" y="60523"/>
                </a:lnTo>
                <a:lnTo>
                  <a:pt x="10562" y="60991"/>
                </a:lnTo>
                <a:lnTo>
                  <a:pt x="10056" y="61509"/>
                </a:lnTo>
                <a:lnTo>
                  <a:pt x="9551" y="62064"/>
                </a:lnTo>
                <a:lnTo>
                  <a:pt x="9046" y="62646"/>
                </a:lnTo>
                <a:lnTo>
                  <a:pt x="8793" y="62936"/>
                </a:lnTo>
                <a:lnTo>
                  <a:pt x="8553" y="63239"/>
                </a:lnTo>
                <a:lnTo>
                  <a:pt x="8326" y="63555"/>
                </a:lnTo>
                <a:lnTo>
                  <a:pt x="8098" y="63858"/>
                </a:lnTo>
                <a:lnTo>
                  <a:pt x="7883" y="64174"/>
                </a:lnTo>
                <a:lnTo>
                  <a:pt x="7694" y="64490"/>
                </a:lnTo>
                <a:lnTo>
                  <a:pt x="7504" y="64793"/>
                </a:lnTo>
                <a:lnTo>
                  <a:pt x="7328" y="65109"/>
                </a:lnTo>
                <a:lnTo>
                  <a:pt x="7176" y="65412"/>
                </a:lnTo>
                <a:lnTo>
                  <a:pt x="7037" y="65728"/>
                </a:lnTo>
                <a:lnTo>
                  <a:pt x="6911" y="66031"/>
                </a:lnTo>
                <a:lnTo>
                  <a:pt x="6810" y="66322"/>
                </a:lnTo>
                <a:lnTo>
                  <a:pt x="6734" y="66612"/>
                </a:lnTo>
                <a:lnTo>
                  <a:pt x="6683" y="66903"/>
                </a:lnTo>
                <a:lnTo>
                  <a:pt x="6658" y="67181"/>
                </a:lnTo>
                <a:lnTo>
                  <a:pt x="6645" y="67446"/>
                </a:lnTo>
                <a:lnTo>
                  <a:pt x="6671" y="67699"/>
                </a:lnTo>
                <a:lnTo>
                  <a:pt x="6696" y="67825"/>
                </a:lnTo>
                <a:lnTo>
                  <a:pt x="6734" y="67951"/>
                </a:lnTo>
                <a:lnTo>
                  <a:pt x="6772" y="68078"/>
                </a:lnTo>
                <a:lnTo>
                  <a:pt x="6810" y="68191"/>
                </a:lnTo>
                <a:lnTo>
                  <a:pt x="6873" y="68305"/>
                </a:lnTo>
                <a:lnTo>
                  <a:pt x="6936" y="68419"/>
                </a:lnTo>
                <a:lnTo>
                  <a:pt x="6999" y="68520"/>
                </a:lnTo>
                <a:lnTo>
                  <a:pt x="7087" y="68621"/>
                </a:lnTo>
                <a:lnTo>
                  <a:pt x="7176" y="68722"/>
                </a:lnTo>
                <a:lnTo>
                  <a:pt x="7264" y="68823"/>
                </a:lnTo>
                <a:lnTo>
                  <a:pt x="7378" y="68911"/>
                </a:lnTo>
                <a:lnTo>
                  <a:pt x="7492" y="69000"/>
                </a:lnTo>
                <a:lnTo>
                  <a:pt x="7618" y="69088"/>
                </a:lnTo>
                <a:lnTo>
                  <a:pt x="7757" y="69164"/>
                </a:lnTo>
                <a:lnTo>
                  <a:pt x="7947" y="69240"/>
                </a:lnTo>
                <a:lnTo>
                  <a:pt x="8123" y="69278"/>
                </a:lnTo>
                <a:lnTo>
                  <a:pt x="8300" y="69303"/>
                </a:lnTo>
                <a:lnTo>
                  <a:pt x="8465" y="69290"/>
                </a:lnTo>
                <a:lnTo>
                  <a:pt x="8629" y="69265"/>
                </a:lnTo>
                <a:lnTo>
                  <a:pt x="8780" y="69215"/>
                </a:lnTo>
                <a:lnTo>
                  <a:pt x="8919" y="69151"/>
                </a:lnTo>
                <a:lnTo>
                  <a:pt x="9058" y="69063"/>
                </a:lnTo>
                <a:lnTo>
                  <a:pt x="9185" y="68962"/>
                </a:lnTo>
                <a:lnTo>
                  <a:pt x="9298" y="68848"/>
                </a:lnTo>
                <a:lnTo>
                  <a:pt x="9412" y="68722"/>
                </a:lnTo>
                <a:lnTo>
                  <a:pt x="9513" y="68583"/>
                </a:lnTo>
                <a:lnTo>
                  <a:pt x="9602" y="68444"/>
                </a:lnTo>
                <a:lnTo>
                  <a:pt x="9677" y="68292"/>
                </a:lnTo>
                <a:lnTo>
                  <a:pt x="9753" y="68141"/>
                </a:lnTo>
                <a:lnTo>
                  <a:pt x="9816" y="67989"/>
                </a:lnTo>
                <a:lnTo>
                  <a:pt x="10246" y="66776"/>
                </a:lnTo>
                <a:lnTo>
                  <a:pt x="10675" y="65551"/>
                </a:lnTo>
                <a:lnTo>
                  <a:pt x="11547" y="62936"/>
                </a:lnTo>
                <a:lnTo>
                  <a:pt x="11926" y="64250"/>
                </a:lnTo>
                <a:lnTo>
                  <a:pt x="12280" y="65513"/>
                </a:lnTo>
                <a:lnTo>
                  <a:pt x="12444" y="66132"/>
                </a:lnTo>
                <a:lnTo>
                  <a:pt x="12608" y="66751"/>
                </a:lnTo>
                <a:lnTo>
                  <a:pt x="12747" y="67370"/>
                </a:lnTo>
                <a:lnTo>
                  <a:pt x="12861" y="67977"/>
                </a:lnTo>
                <a:lnTo>
                  <a:pt x="12874" y="68103"/>
                </a:lnTo>
                <a:lnTo>
                  <a:pt x="12874" y="68217"/>
                </a:lnTo>
                <a:lnTo>
                  <a:pt x="12848" y="68330"/>
                </a:lnTo>
                <a:lnTo>
                  <a:pt x="12811" y="68457"/>
                </a:lnTo>
                <a:lnTo>
                  <a:pt x="12773" y="68583"/>
                </a:lnTo>
                <a:lnTo>
                  <a:pt x="12709" y="68697"/>
                </a:lnTo>
                <a:lnTo>
                  <a:pt x="12583" y="68949"/>
                </a:lnTo>
                <a:lnTo>
                  <a:pt x="12432" y="69189"/>
                </a:lnTo>
                <a:lnTo>
                  <a:pt x="12293" y="69442"/>
                </a:lnTo>
                <a:lnTo>
                  <a:pt x="12179" y="69695"/>
                </a:lnTo>
                <a:lnTo>
                  <a:pt x="12128" y="69821"/>
                </a:lnTo>
                <a:lnTo>
                  <a:pt x="12090" y="69947"/>
                </a:lnTo>
                <a:lnTo>
                  <a:pt x="12002" y="70326"/>
                </a:lnTo>
                <a:lnTo>
                  <a:pt x="11901" y="70680"/>
                </a:lnTo>
                <a:lnTo>
                  <a:pt x="11724" y="71362"/>
                </a:lnTo>
                <a:lnTo>
                  <a:pt x="11636" y="71691"/>
                </a:lnTo>
                <a:lnTo>
                  <a:pt x="11560" y="72032"/>
                </a:lnTo>
                <a:lnTo>
                  <a:pt x="11497" y="72398"/>
                </a:lnTo>
                <a:lnTo>
                  <a:pt x="11446" y="72777"/>
                </a:lnTo>
                <a:lnTo>
                  <a:pt x="11433" y="72853"/>
                </a:lnTo>
                <a:lnTo>
                  <a:pt x="11446" y="72954"/>
                </a:lnTo>
                <a:lnTo>
                  <a:pt x="11471" y="73169"/>
                </a:lnTo>
                <a:lnTo>
                  <a:pt x="11535" y="73421"/>
                </a:lnTo>
                <a:lnTo>
                  <a:pt x="11636" y="73674"/>
                </a:lnTo>
                <a:lnTo>
                  <a:pt x="11686" y="73800"/>
                </a:lnTo>
                <a:lnTo>
                  <a:pt x="11749" y="73927"/>
                </a:lnTo>
                <a:lnTo>
                  <a:pt x="11812" y="74040"/>
                </a:lnTo>
                <a:lnTo>
                  <a:pt x="11888" y="74141"/>
                </a:lnTo>
                <a:lnTo>
                  <a:pt x="11964" y="74242"/>
                </a:lnTo>
                <a:lnTo>
                  <a:pt x="12053" y="74318"/>
                </a:lnTo>
                <a:lnTo>
                  <a:pt x="12141" y="74381"/>
                </a:lnTo>
                <a:lnTo>
                  <a:pt x="12229" y="74432"/>
                </a:lnTo>
                <a:lnTo>
                  <a:pt x="12368" y="74482"/>
                </a:lnTo>
                <a:lnTo>
                  <a:pt x="12507" y="74508"/>
                </a:lnTo>
                <a:lnTo>
                  <a:pt x="12634" y="74520"/>
                </a:lnTo>
                <a:lnTo>
                  <a:pt x="12747" y="74520"/>
                </a:lnTo>
                <a:lnTo>
                  <a:pt x="12848" y="74495"/>
                </a:lnTo>
                <a:lnTo>
                  <a:pt x="12937" y="74470"/>
                </a:lnTo>
                <a:lnTo>
                  <a:pt x="13025" y="74419"/>
                </a:lnTo>
                <a:lnTo>
                  <a:pt x="13101" y="74356"/>
                </a:lnTo>
                <a:lnTo>
                  <a:pt x="13164" y="74280"/>
                </a:lnTo>
                <a:lnTo>
                  <a:pt x="13227" y="74192"/>
                </a:lnTo>
                <a:lnTo>
                  <a:pt x="13291" y="74103"/>
                </a:lnTo>
                <a:lnTo>
                  <a:pt x="13341" y="73990"/>
                </a:lnTo>
                <a:lnTo>
                  <a:pt x="13417" y="73750"/>
                </a:lnTo>
                <a:lnTo>
                  <a:pt x="13480" y="73484"/>
                </a:lnTo>
                <a:lnTo>
                  <a:pt x="13543" y="73206"/>
                </a:lnTo>
                <a:lnTo>
                  <a:pt x="13581" y="72903"/>
                </a:lnTo>
                <a:lnTo>
                  <a:pt x="13657" y="72284"/>
                </a:lnTo>
                <a:lnTo>
                  <a:pt x="13708" y="71994"/>
                </a:lnTo>
                <a:lnTo>
                  <a:pt x="13758" y="71703"/>
                </a:lnTo>
                <a:lnTo>
                  <a:pt x="13821" y="71451"/>
                </a:lnTo>
                <a:lnTo>
                  <a:pt x="13859" y="71324"/>
                </a:lnTo>
                <a:lnTo>
                  <a:pt x="13910" y="71223"/>
                </a:lnTo>
                <a:lnTo>
                  <a:pt x="14642" y="74407"/>
                </a:lnTo>
                <a:lnTo>
                  <a:pt x="15021" y="76011"/>
                </a:lnTo>
                <a:lnTo>
                  <a:pt x="15413" y="77603"/>
                </a:lnTo>
                <a:lnTo>
                  <a:pt x="15489" y="77982"/>
                </a:lnTo>
                <a:lnTo>
                  <a:pt x="15590" y="78449"/>
                </a:lnTo>
                <a:lnTo>
                  <a:pt x="15716" y="78954"/>
                </a:lnTo>
                <a:lnTo>
                  <a:pt x="15779" y="79194"/>
                </a:lnTo>
                <a:lnTo>
                  <a:pt x="15868" y="79434"/>
                </a:lnTo>
                <a:lnTo>
                  <a:pt x="15956" y="79649"/>
                </a:lnTo>
                <a:lnTo>
                  <a:pt x="16057" y="79839"/>
                </a:lnTo>
                <a:lnTo>
                  <a:pt x="16158" y="80003"/>
                </a:lnTo>
                <a:lnTo>
                  <a:pt x="16222" y="80066"/>
                </a:lnTo>
                <a:lnTo>
                  <a:pt x="16285" y="80129"/>
                </a:lnTo>
                <a:lnTo>
                  <a:pt x="16361" y="80180"/>
                </a:lnTo>
                <a:lnTo>
                  <a:pt x="16424" y="80205"/>
                </a:lnTo>
                <a:lnTo>
                  <a:pt x="16500" y="80230"/>
                </a:lnTo>
                <a:lnTo>
                  <a:pt x="16575" y="80243"/>
                </a:lnTo>
                <a:lnTo>
                  <a:pt x="16664" y="80243"/>
                </a:lnTo>
                <a:lnTo>
                  <a:pt x="16752" y="80218"/>
                </a:lnTo>
                <a:lnTo>
                  <a:pt x="16841" y="80180"/>
                </a:lnTo>
                <a:lnTo>
                  <a:pt x="16929" y="80129"/>
                </a:lnTo>
                <a:lnTo>
                  <a:pt x="17043" y="80053"/>
                </a:lnTo>
                <a:lnTo>
                  <a:pt x="17156" y="79965"/>
                </a:lnTo>
                <a:lnTo>
                  <a:pt x="17245" y="79876"/>
                </a:lnTo>
                <a:lnTo>
                  <a:pt x="17321" y="79775"/>
                </a:lnTo>
                <a:lnTo>
                  <a:pt x="17397" y="79674"/>
                </a:lnTo>
                <a:lnTo>
                  <a:pt x="17460" y="79561"/>
                </a:lnTo>
                <a:lnTo>
                  <a:pt x="17510" y="79447"/>
                </a:lnTo>
                <a:lnTo>
                  <a:pt x="17548" y="79321"/>
                </a:lnTo>
                <a:lnTo>
                  <a:pt x="17573" y="79194"/>
                </a:lnTo>
                <a:lnTo>
                  <a:pt x="17599" y="79068"/>
                </a:lnTo>
                <a:lnTo>
                  <a:pt x="17611" y="78929"/>
                </a:lnTo>
                <a:lnTo>
                  <a:pt x="17611" y="78803"/>
                </a:lnTo>
                <a:lnTo>
                  <a:pt x="17611" y="78512"/>
                </a:lnTo>
                <a:lnTo>
                  <a:pt x="17573" y="78222"/>
                </a:lnTo>
                <a:lnTo>
                  <a:pt x="17510" y="77918"/>
                </a:lnTo>
                <a:lnTo>
                  <a:pt x="17422" y="77615"/>
                </a:lnTo>
                <a:lnTo>
                  <a:pt x="17321" y="77312"/>
                </a:lnTo>
                <a:lnTo>
                  <a:pt x="17220" y="77009"/>
                </a:lnTo>
                <a:lnTo>
                  <a:pt x="17093" y="76706"/>
                </a:lnTo>
                <a:lnTo>
                  <a:pt x="16967" y="76415"/>
                </a:lnTo>
                <a:lnTo>
                  <a:pt x="16689" y="75859"/>
                </a:lnTo>
                <a:lnTo>
                  <a:pt x="16449" y="75354"/>
                </a:lnTo>
                <a:lnTo>
                  <a:pt x="16209" y="74849"/>
                </a:lnTo>
                <a:lnTo>
                  <a:pt x="15994" y="74331"/>
                </a:lnTo>
                <a:lnTo>
                  <a:pt x="15767" y="73800"/>
                </a:lnTo>
                <a:lnTo>
                  <a:pt x="15312" y="72714"/>
                </a:lnTo>
                <a:lnTo>
                  <a:pt x="14832" y="71552"/>
                </a:lnTo>
                <a:lnTo>
                  <a:pt x="14946" y="71589"/>
                </a:lnTo>
                <a:lnTo>
                  <a:pt x="15059" y="71640"/>
                </a:lnTo>
                <a:lnTo>
                  <a:pt x="15299" y="71754"/>
                </a:lnTo>
                <a:lnTo>
                  <a:pt x="15527" y="71905"/>
                </a:lnTo>
                <a:lnTo>
                  <a:pt x="15767" y="72057"/>
                </a:lnTo>
                <a:lnTo>
                  <a:pt x="16222" y="72385"/>
                </a:lnTo>
                <a:lnTo>
                  <a:pt x="16436" y="72550"/>
                </a:lnTo>
                <a:lnTo>
                  <a:pt x="16651" y="72689"/>
                </a:lnTo>
                <a:lnTo>
                  <a:pt x="16853" y="72802"/>
                </a:lnTo>
                <a:lnTo>
                  <a:pt x="17055" y="72891"/>
                </a:lnTo>
                <a:lnTo>
                  <a:pt x="17144" y="72916"/>
                </a:lnTo>
                <a:lnTo>
                  <a:pt x="17232" y="72929"/>
                </a:lnTo>
                <a:lnTo>
                  <a:pt x="17321" y="72941"/>
                </a:lnTo>
                <a:lnTo>
                  <a:pt x="17397" y="72929"/>
                </a:lnTo>
                <a:lnTo>
                  <a:pt x="17472" y="72903"/>
                </a:lnTo>
                <a:lnTo>
                  <a:pt x="17548" y="72865"/>
                </a:lnTo>
                <a:lnTo>
                  <a:pt x="17611" y="72815"/>
                </a:lnTo>
                <a:lnTo>
                  <a:pt x="17674" y="72739"/>
                </a:lnTo>
                <a:lnTo>
                  <a:pt x="17738" y="72651"/>
                </a:lnTo>
                <a:lnTo>
                  <a:pt x="17788" y="72537"/>
                </a:lnTo>
                <a:lnTo>
                  <a:pt x="17839" y="72411"/>
                </a:lnTo>
                <a:lnTo>
                  <a:pt x="17889" y="72259"/>
                </a:lnTo>
                <a:lnTo>
                  <a:pt x="17927" y="72070"/>
                </a:lnTo>
                <a:lnTo>
                  <a:pt x="17940" y="71893"/>
                </a:lnTo>
                <a:lnTo>
                  <a:pt x="17952" y="71703"/>
                </a:lnTo>
                <a:lnTo>
                  <a:pt x="17940" y="71539"/>
                </a:lnTo>
                <a:lnTo>
                  <a:pt x="17915" y="71362"/>
                </a:lnTo>
                <a:lnTo>
                  <a:pt x="17864" y="71198"/>
                </a:lnTo>
                <a:lnTo>
                  <a:pt x="17813" y="71034"/>
                </a:lnTo>
                <a:lnTo>
                  <a:pt x="17738" y="70882"/>
                </a:lnTo>
                <a:lnTo>
                  <a:pt x="17662" y="70730"/>
                </a:lnTo>
                <a:lnTo>
                  <a:pt x="17561" y="70579"/>
                </a:lnTo>
                <a:lnTo>
                  <a:pt x="17460" y="70440"/>
                </a:lnTo>
                <a:lnTo>
                  <a:pt x="17346" y="70301"/>
                </a:lnTo>
                <a:lnTo>
                  <a:pt x="17220" y="70175"/>
                </a:lnTo>
                <a:lnTo>
                  <a:pt x="17081" y="70036"/>
                </a:lnTo>
                <a:lnTo>
                  <a:pt x="16942" y="69909"/>
                </a:lnTo>
                <a:lnTo>
                  <a:pt x="16790" y="69783"/>
                </a:lnTo>
                <a:lnTo>
                  <a:pt x="16474" y="69556"/>
                </a:lnTo>
                <a:lnTo>
                  <a:pt x="16133" y="69328"/>
                </a:lnTo>
                <a:lnTo>
                  <a:pt x="15779" y="69126"/>
                </a:lnTo>
                <a:lnTo>
                  <a:pt x="15413" y="68924"/>
                </a:lnTo>
                <a:lnTo>
                  <a:pt x="15047" y="68734"/>
                </a:lnTo>
                <a:lnTo>
                  <a:pt x="14680" y="68558"/>
                </a:lnTo>
                <a:lnTo>
                  <a:pt x="13973" y="68229"/>
                </a:lnTo>
                <a:lnTo>
                  <a:pt x="12520" y="62456"/>
                </a:lnTo>
                <a:lnTo>
                  <a:pt x="12811" y="62734"/>
                </a:lnTo>
                <a:lnTo>
                  <a:pt x="13088" y="63025"/>
                </a:lnTo>
                <a:lnTo>
                  <a:pt x="13354" y="63328"/>
                </a:lnTo>
                <a:lnTo>
                  <a:pt x="13606" y="63631"/>
                </a:lnTo>
                <a:lnTo>
                  <a:pt x="14087" y="64250"/>
                </a:lnTo>
                <a:lnTo>
                  <a:pt x="14339" y="64540"/>
                </a:lnTo>
                <a:lnTo>
                  <a:pt x="14579" y="64818"/>
                </a:lnTo>
                <a:lnTo>
                  <a:pt x="14845" y="65084"/>
                </a:lnTo>
                <a:lnTo>
                  <a:pt x="15110" y="65324"/>
                </a:lnTo>
                <a:lnTo>
                  <a:pt x="15261" y="65425"/>
                </a:lnTo>
                <a:lnTo>
                  <a:pt x="15400" y="65526"/>
                </a:lnTo>
                <a:lnTo>
                  <a:pt x="15552" y="65627"/>
                </a:lnTo>
                <a:lnTo>
                  <a:pt x="15716" y="65715"/>
                </a:lnTo>
                <a:lnTo>
                  <a:pt x="15868" y="65778"/>
                </a:lnTo>
                <a:lnTo>
                  <a:pt x="16045" y="65854"/>
                </a:lnTo>
                <a:lnTo>
                  <a:pt x="16222" y="65905"/>
                </a:lnTo>
                <a:lnTo>
                  <a:pt x="16398" y="65943"/>
                </a:lnTo>
                <a:lnTo>
                  <a:pt x="16588" y="65981"/>
                </a:lnTo>
                <a:lnTo>
                  <a:pt x="16790" y="65993"/>
                </a:lnTo>
                <a:lnTo>
                  <a:pt x="17005" y="66006"/>
                </a:lnTo>
                <a:lnTo>
                  <a:pt x="17220" y="65993"/>
                </a:lnTo>
                <a:lnTo>
                  <a:pt x="17321" y="65981"/>
                </a:lnTo>
                <a:lnTo>
                  <a:pt x="17422" y="65955"/>
                </a:lnTo>
                <a:lnTo>
                  <a:pt x="17510" y="65917"/>
                </a:lnTo>
                <a:lnTo>
                  <a:pt x="17586" y="65867"/>
                </a:lnTo>
                <a:lnTo>
                  <a:pt x="17662" y="65804"/>
                </a:lnTo>
                <a:lnTo>
                  <a:pt x="17725" y="65728"/>
                </a:lnTo>
                <a:lnTo>
                  <a:pt x="17776" y="65652"/>
                </a:lnTo>
                <a:lnTo>
                  <a:pt x="17826" y="65551"/>
                </a:lnTo>
                <a:lnTo>
                  <a:pt x="17864" y="65463"/>
                </a:lnTo>
                <a:lnTo>
                  <a:pt x="17889" y="65349"/>
                </a:lnTo>
                <a:lnTo>
                  <a:pt x="17940" y="65134"/>
                </a:lnTo>
                <a:lnTo>
                  <a:pt x="17952" y="64894"/>
                </a:lnTo>
                <a:lnTo>
                  <a:pt x="17952" y="64642"/>
                </a:lnTo>
                <a:lnTo>
                  <a:pt x="17940" y="64389"/>
                </a:lnTo>
                <a:lnTo>
                  <a:pt x="17915" y="64149"/>
                </a:lnTo>
                <a:lnTo>
                  <a:pt x="17864" y="63909"/>
                </a:lnTo>
                <a:lnTo>
                  <a:pt x="17813" y="63694"/>
                </a:lnTo>
                <a:lnTo>
                  <a:pt x="17763" y="63505"/>
                </a:lnTo>
                <a:lnTo>
                  <a:pt x="17712" y="63353"/>
                </a:lnTo>
                <a:lnTo>
                  <a:pt x="17662" y="63227"/>
                </a:lnTo>
                <a:lnTo>
                  <a:pt x="17611" y="63164"/>
                </a:lnTo>
                <a:lnTo>
                  <a:pt x="17295" y="62848"/>
                </a:lnTo>
                <a:lnTo>
                  <a:pt x="16967" y="62532"/>
                </a:lnTo>
                <a:lnTo>
                  <a:pt x="16626" y="62229"/>
                </a:lnTo>
                <a:lnTo>
                  <a:pt x="16260" y="61913"/>
                </a:lnTo>
                <a:lnTo>
                  <a:pt x="15893" y="61610"/>
                </a:lnTo>
                <a:lnTo>
                  <a:pt x="15514" y="61319"/>
                </a:lnTo>
                <a:lnTo>
                  <a:pt x="15122" y="61041"/>
                </a:lnTo>
                <a:lnTo>
                  <a:pt x="14743" y="60776"/>
                </a:lnTo>
                <a:lnTo>
                  <a:pt x="14352" y="60523"/>
                </a:lnTo>
                <a:lnTo>
                  <a:pt x="13960" y="60296"/>
                </a:lnTo>
                <a:lnTo>
                  <a:pt x="13581" y="60081"/>
                </a:lnTo>
                <a:lnTo>
                  <a:pt x="13215" y="59892"/>
                </a:lnTo>
                <a:lnTo>
                  <a:pt x="12848" y="59727"/>
                </a:lnTo>
                <a:lnTo>
                  <a:pt x="12507" y="59601"/>
                </a:lnTo>
                <a:lnTo>
                  <a:pt x="12166" y="59500"/>
                </a:lnTo>
                <a:lnTo>
                  <a:pt x="12015" y="59462"/>
                </a:lnTo>
                <a:lnTo>
                  <a:pt x="11863" y="59437"/>
                </a:lnTo>
                <a:lnTo>
                  <a:pt x="11054" y="53436"/>
                </a:lnTo>
                <a:lnTo>
                  <a:pt x="11775" y="54232"/>
                </a:lnTo>
                <a:lnTo>
                  <a:pt x="12065" y="54561"/>
                </a:lnTo>
                <a:lnTo>
                  <a:pt x="12356" y="54851"/>
                </a:lnTo>
                <a:lnTo>
                  <a:pt x="14567" y="57075"/>
                </a:lnTo>
                <a:lnTo>
                  <a:pt x="15678" y="58174"/>
                </a:lnTo>
                <a:lnTo>
                  <a:pt x="16247" y="58717"/>
                </a:lnTo>
                <a:lnTo>
                  <a:pt x="16815" y="59247"/>
                </a:lnTo>
                <a:lnTo>
                  <a:pt x="16954" y="59361"/>
                </a:lnTo>
                <a:lnTo>
                  <a:pt x="17093" y="59475"/>
                </a:lnTo>
                <a:lnTo>
                  <a:pt x="17258" y="59576"/>
                </a:lnTo>
                <a:lnTo>
                  <a:pt x="17422" y="59677"/>
                </a:lnTo>
                <a:lnTo>
                  <a:pt x="17599" y="59778"/>
                </a:lnTo>
                <a:lnTo>
                  <a:pt x="17788" y="59854"/>
                </a:lnTo>
                <a:lnTo>
                  <a:pt x="17978" y="59917"/>
                </a:lnTo>
                <a:lnTo>
                  <a:pt x="18155" y="59955"/>
                </a:lnTo>
                <a:lnTo>
                  <a:pt x="18331" y="59967"/>
                </a:lnTo>
                <a:lnTo>
                  <a:pt x="18508" y="59967"/>
                </a:lnTo>
                <a:lnTo>
                  <a:pt x="18584" y="59942"/>
                </a:lnTo>
                <a:lnTo>
                  <a:pt x="18660" y="59917"/>
                </a:lnTo>
                <a:lnTo>
                  <a:pt x="18736" y="59892"/>
                </a:lnTo>
                <a:lnTo>
                  <a:pt x="18811" y="59841"/>
                </a:lnTo>
                <a:lnTo>
                  <a:pt x="18875" y="59791"/>
                </a:lnTo>
                <a:lnTo>
                  <a:pt x="18938" y="59727"/>
                </a:lnTo>
                <a:lnTo>
                  <a:pt x="18988" y="59664"/>
                </a:lnTo>
                <a:lnTo>
                  <a:pt x="19039" y="59576"/>
                </a:lnTo>
                <a:lnTo>
                  <a:pt x="19077" y="59475"/>
                </a:lnTo>
                <a:lnTo>
                  <a:pt x="19115" y="59374"/>
                </a:lnTo>
                <a:lnTo>
                  <a:pt x="19140" y="59260"/>
                </a:lnTo>
                <a:lnTo>
                  <a:pt x="19165" y="59121"/>
                </a:lnTo>
                <a:lnTo>
                  <a:pt x="19191" y="58793"/>
                </a:lnTo>
                <a:lnTo>
                  <a:pt x="19191" y="58477"/>
                </a:lnTo>
                <a:lnTo>
                  <a:pt x="19153" y="58161"/>
                </a:lnTo>
                <a:lnTo>
                  <a:pt x="19102" y="57858"/>
                </a:lnTo>
                <a:lnTo>
                  <a:pt x="19014" y="57555"/>
                </a:lnTo>
                <a:lnTo>
                  <a:pt x="18900" y="57251"/>
                </a:lnTo>
                <a:lnTo>
                  <a:pt x="18774" y="56961"/>
                </a:lnTo>
                <a:lnTo>
                  <a:pt x="18609" y="56683"/>
                </a:lnTo>
                <a:lnTo>
                  <a:pt x="18432" y="56405"/>
                </a:lnTo>
                <a:lnTo>
                  <a:pt x="18243" y="56140"/>
                </a:lnTo>
                <a:lnTo>
                  <a:pt x="18016" y="55874"/>
                </a:lnTo>
                <a:lnTo>
                  <a:pt x="17788" y="55609"/>
                </a:lnTo>
                <a:lnTo>
                  <a:pt x="17536" y="55357"/>
                </a:lnTo>
                <a:lnTo>
                  <a:pt x="17270" y="55104"/>
                </a:lnTo>
                <a:lnTo>
                  <a:pt x="16992" y="54864"/>
                </a:lnTo>
                <a:lnTo>
                  <a:pt x="16689" y="54636"/>
                </a:lnTo>
                <a:lnTo>
                  <a:pt x="16386" y="54409"/>
                </a:lnTo>
                <a:lnTo>
                  <a:pt x="16070" y="54182"/>
                </a:lnTo>
                <a:lnTo>
                  <a:pt x="15742" y="53967"/>
                </a:lnTo>
                <a:lnTo>
                  <a:pt x="15400" y="53752"/>
                </a:lnTo>
                <a:lnTo>
                  <a:pt x="15059" y="53550"/>
                </a:lnTo>
                <a:lnTo>
                  <a:pt x="14706" y="53348"/>
                </a:lnTo>
                <a:lnTo>
                  <a:pt x="13998" y="52969"/>
                </a:lnTo>
                <a:lnTo>
                  <a:pt x="13278" y="52615"/>
                </a:lnTo>
                <a:lnTo>
                  <a:pt x="12558" y="52274"/>
                </a:lnTo>
                <a:lnTo>
                  <a:pt x="11838" y="51971"/>
                </a:lnTo>
                <a:lnTo>
                  <a:pt x="11143" y="51680"/>
                </a:lnTo>
                <a:lnTo>
                  <a:pt x="11143" y="44341"/>
                </a:lnTo>
                <a:lnTo>
                  <a:pt x="11320" y="44606"/>
                </a:lnTo>
                <a:lnTo>
                  <a:pt x="11497" y="44884"/>
                </a:lnTo>
                <a:lnTo>
                  <a:pt x="11673" y="45187"/>
                </a:lnTo>
                <a:lnTo>
                  <a:pt x="11838" y="45490"/>
                </a:lnTo>
                <a:lnTo>
                  <a:pt x="12002" y="45819"/>
                </a:lnTo>
                <a:lnTo>
                  <a:pt x="12154" y="46147"/>
                </a:lnTo>
                <a:lnTo>
                  <a:pt x="12457" y="46830"/>
                </a:lnTo>
                <a:lnTo>
                  <a:pt x="13038" y="48232"/>
                </a:lnTo>
                <a:lnTo>
                  <a:pt x="13329" y="48927"/>
                </a:lnTo>
                <a:lnTo>
                  <a:pt x="13632" y="49596"/>
                </a:lnTo>
                <a:lnTo>
                  <a:pt x="13783" y="49912"/>
                </a:lnTo>
                <a:lnTo>
                  <a:pt x="13948" y="50228"/>
                </a:lnTo>
                <a:lnTo>
                  <a:pt x="14112" y="50518"/>
                </a:lnTo>
                <a:lnTo>
                  <a:pt x="14276" y="50796"/>
                </a:lnTo>
                <a:lnTo>
                  <a:pt x="14453" y="51061"/>
                </a:lnTo>
                <a:lnTo>
                  <a:pt x="14642" y="51301"/>
                </a:lnTo>
                <a:lnTo>
                  <a:pt x="14832" y="51529"/>
                </a:lnTo>
                <a:lnTo>
                  <a:pt x="15034" y="51731"/>
                </a:lnTo>
                <a:lnTo>
                  <a:pt x="15236" y="51908"/>
                </a:lnTo>
                <a:lnTo>
                  <a:pt x="15464" y="52059"/>
                </a:lnTo>
                <a:lnTo>
                  <a:pt x="15577" y="52123"/>
                </a:lnTo>
                <a:lnTo>
                  <a:pt x="15691" y="52173"/>
                </a:lnTo>
                <a:lnTo>
                  <a:pt x="15805" y="52224"/>
                </a:lnTo>
                <a:lnTo>
                  <a:pt x="15931" y="52274"/>
                </a:lnTo>
                <a:lnTo>
                  <a:pt x="16057" y="52312"/>
                </a:lnTo>
                <a:lnTo>
                  <a:pt x="16184" y="52337"/>
                </a:lnTo>
                <a:lnTo>
                  <a:pt x="16310" y="52350"/>
                </a:lnTo>
                <a:lnTo>
                  <a:pt x="16449" y="52363"/>
                </a:lnTo>
                <a:lnTo>
                  <a:pt x="16588" y="52363"/>
                </a:lnTo>
                <a:lnTo>
                  <a:pt x="16727" y="52350"/>
                </a:lnTo>
                <a:lnTo>
                  <a:pt x="16879" y="52337"/>
                </a:lnTo>
                <a:lnTo>
                  <a:pt x="17018" y="52312"/>
                </a:lnTo>
                <a:lnTo>
                  <a:pt x="17144" y="52287"/>
                </a:lnTo>
                <a:lnTo>
                  <a:pt x="17258" y="52249"/>
                </a:lnTo>
                <a:lnTo>
                  <a:pt x="17359" y="52198"/>
                </a:lnTo>
                <a:lnTo>
                  <a:pt x="17460" y="52148"/>
                </a:lnTo>
                <a:lnTo>
                  <a:pt x="17548" y="52085"/>
                </a:lnTo>
                <a:lnTo>
                  <a:pt x="17637" y="52009"/>
                </a:lnTo>
                <a:lnTo>
                  <a:pt x="17725" y="51933"/>
                </a:lnTo>
                <a:lnTo>
                  <a:pt x="17788" y="51857"/>
                </a:lnTo>
                <a:lnTo>
                  <a:pt x="17864" y="51769"/>
                </a:lnTo>
                <a:lnTo>
                  <a:pt x="17927" y="51668"/>
                </a:lnTo>
                <a:lnTo>
                  <a:pt x="18028" y="51466"/>
                </a:lnTo>
                <a:lnTo>
                  <a:pt x="18117" y="51251"/>
                </a:lnTo>
                <a:lnTo>
                  <a:pt x="18180" y="51011"/>
                </a:lnTo>
                <a:lnTo>
                  <a:pt x="18218" y="50771"/>
                </a:lnTo>
                <a:lnTo>
                  <a:pt x="18230" y="50506"/>
                </a:lnTo>
                <a:lnTo>
                  <a:pt x="18230" y="50240"/>
                </a:lnTo>
                <a:lnTo>
                  <a:pt x="18205" y="49975"/>
                </a:lnTo>
                <a:lnTo>
                  <a:pt x="18167" y="49697"/>
                </a:lnTo>
                <a:lnTo>
                  <a:pt x="18104" y="49432"/>
                </a:lnTo>
                <a:lnTo>
                  <a:pt x="18028" y="49167"/>
                </a:lnTo>
                <a:lnTo>
                  <a:pt x="17927" y="48914"/>
                </a:lnTo>
                <a:lnTo>
                  <a:pt x="17801" y="48623"/>
                </a:lnTo>
                <a:lnTo>
                  <a:pt x="17674" y="48333"/>
                </a:lnTo>
                <a:lnTo>
                  <a:pt x="17536" y="48055"/>
                </a:lnTo>
                <a:lnTo>
                  <a:pt x="17384" y="47790"/>
                </a:lnTo>
                <a:lnTo>
                  <a:pt x="17232" y="47512"/>
                </a:lnTo>
                <a:lnTo>
                  <a:pt x="17081" y="47246"/>
                </a:lnTo>
                <a:lnTo>
                  <a:pt x="16752" y="46741"/>
                </a:lnTo>
                <a:lnTo>
                  <a:pt x="16398" y="46248"/>
                </a:lnTo>
                <a:lnTo>
                  <a:pt x="16032" y="45768"/>
                </a:lnTo>
                <a:lnTo>
                  <a:pt x="15640" y="45314"/>
                </a:lnTo>
                <a:lnTo>
                  <a:pt x="15236" y="44871"/>
                </a:lnTo>
                <a:lnTo>
                  <a:pt x="14807" y="44442"/>
                </a:lnTo>
                <a:lnTo>
                  <a:pt x="14364" y="44038"/>
                </a:lnTo>
                <a:lnTo>
                  <a:pt x="13897" y="43646"/>
                </a:lnTo>
                <a:lnTo>
                  <a:pt x="13417" y="43267"/>
                </a:lnTo>
                <a:lnTo>
                  <a:pt x="12937" y="42888"/>
                </a:lnTo>
                <a:lnTo>
                  <a:pt x="12432" y="42534"/>
                </a:lnTo>
                <a:lnTo>
                  <a:pt x="11914" y="42193"/>
                </a:lnTo>
                <a:lnTo>
                  <a:pt x="11383" y="41852"/>
                </a:lnTo>
                <a:lnTo>
                  <a:pt x="12065" y="32858"/>
                </a:lnTo>
                <a:lnTo>
                  <a:pt x="14617" y="36534"/>
                </a:lnTo>
                <a:lnTo>
                  <a:pt x="14743" y="38378"/>
                </a:lnTo>
                <a:lnTo>
                  <a:pt x="14845" y="40071"/>
                </a:lnTo>
                <a:lnTo>
                  <a:pt x="14971" y="41675"/>
                </a:lnTo>
                <a:lnTo>
                  <a:pt x="15047" y="42459"/>
                </a:lnTo>
                <a:lnTo>
                  <a:pt x="15122" y="43229"/>
                </a:lnTo>
                <a:lnTo>
                  <a:pt x="15160" y="43393"/>
                </a:lnTo>
                <a:lnTo>
                  <a:pt x="15198" y="43570"/>
                </a:lnTo>
                <a:lnTo>
                  <a:pt x="15274" y="43747"/>
                </a:lnTo>
                <a:lnTo>
                  <a:pt x="15350" y="43924"/>
                </a:lnTo>
                <a:lnTo>
                  <a:pt x="15451" y="44088"/>
                </a:lnTo>
                <a:lnTo>
                  <a:pt x="15565" y="44252"/>
                </a:lnTo>
                <a:lnTo>
                  <a:pt x="15678" y="44391"/>
                </a:lnTo>
                <a:lnTo>
                  <a:pt x="15817" y="44518"/>
                </a:lnTo>
                <a:lnTo>
                  <a:pt x="15956" y="44619"/>
                </a:lnTo>
                <a:lnTo>
                  <a:pt x="16108" y="44695"/>
                </a:lnTo>
                <a:lnTo>
                  <a:pt x="16184" y="44720"/>
                </a:lnTo>
                <a:lnTo>
                  <a:pt x="16260" y="44733"/>
                </a:lnTo>
                <a:lnTo>
                  <a:pt x="16335" y="44745"/>
                </a:lnTo>
                <a:lnTo>
                  <a:pt x="16411" y="44733"/>
                </a:lnTo>
                <a:lnTo>
                  <a:pt x="16500" y="44720"/>
                </a:lnTo>
                <a:lnTo>
                  <a:pt x="16575" y="44707"/>
                </a:lnTo>
                <a:lnTo>
                  <a:pt x="16651" y="44669"/>
                </a:lnTo>
                <a:lnTo>
                  <a:pt x="16727" y="44619"/>
                </a:lnTo>
                <a:lnTo>
                  <a:pt x="16815" y="44556"/>
                </a:lnTo>
                <a:lnTo>
                  <a:pt x="16891" y="44480"/>
                </a:lnTo>
                <a:lnTo>
                  <a:pt x="16967" y="44391"/>
                </a:lnTo>
                <a:lnTo>
                  <a:pt x="17043" y="44290"/>
                </a:lnTo>
                <a:lnTo>
                  <a:pt x="17119" y="44177"/>
                </a:lnTo>
                <a:lnTo>
                  <a:pt x="17182" y="44063"/>
                </a:lnTo>
                <a:lnTo>
                  <a:pt x="17232" y="43937"/>
                </a:lnTo>
                <a:lnTo>
                  <a:pt x="17283" y="43810"/>
                </a:lnTo>
                <a:lnTo>
                  <a:pt x="17321" y="43684"/>
                </a:lnTo>
                <a:lnTo>
                  <a:pt x="17359" y="43558"/>
                </a:lnTo>
                <a:lnTo>
                  <a:pt x="17397" y="43280"/>
                </a:lnTo>
                <a:lnTo>
                  <a:pt x="17409" y="43002"/>
                </a:lnTo>
                <a:lnTo>
                  <a:pt x="17409" y="42711"/>
                </a:lnTo>
                <a:lnTo>
                  <a:pt x="17397" y="42408"/>
                </a:lnTo>
                <a:lnTo>
                  <a:pt x="17359" y="42105"/>
                </a:lnTo>
                <a:lnTo>
                  <a:pt x="17270" y="41448"/>
                </a:lnTo>
                <a:lnTo>
                  <a:pt x="17156" y="40778"/>
                </a:lnTo>
                <a:lnTo>
                  <a:pt x="17119" y="40437"/>
                </a:lnTo>
                <a:lnTo>
                  <a:pt x="17081" y="40096"/>
                </a:lnTo>
                <a:lnTo>
                  <a:pt x="17055" y="39743"/>
                </a:lnTo>
                <a:lnTo>
                  <a:pt x="17043" y="39389"/>
                </a:lnTo>
                <a:lnTo>
                  <a:pt x="17043" y="39389"/>
                </a:lnTo>
                <a:lnTo>
                  <a:pt x="19683" y="42939"/>
                </a:lnTo>
                <a:lnTo>
                  <a:pt x="19633" y="43153"/>
                </a:lnTo>
                <a:lnTo>
                  <a:pt x="19582" y="43356"/>
                </a:lnTo>
                <a:lnTo>
                  <a:pt x="19519" y="43570"/>
                </a:lnTo>
                <a:lnTo>
                  <a:pt x="19443" y="43785"/>
                </a:lnTo>
                <a:lnTo>
                  <a:pt x="19266" y="44240"/>
                </a:lnTo>
                <a:lnTo>
                  <a:pt x="19064" y="44695"/>
                </a:lnTo>
                <a:lnTo>
                  <a:pt x="18647" y="45629"/>
                </a:lnTo>
                <a:lnTo>
                  <a:pt x="18445" y="46097"/>
                </a:lnTo>
                <a:lnTo>
                  <a:pt x="18268" y="46552"/>
                </a:lnTo>
                <a:lnTo>
                  <a:pt x="18180" y="46766"/>
                </a:lnTo>
                <a:lnTo>
                  <a:pt x="18117" y="46994"/>
                </a:lnTo>
                <a:lnTo>
                  <a:pt x="18066" y="47208"/>
                </a:lnTo>
                <a:lnTo>
                  <a:pt x="18016" y="47411"/>
                </a:lnTo>
                <a:lnTo>
                  <a:pt x="17990" y="47613"/>
                </a:lnTo>
                <a:lnTo>
                  <a:pt x="17978" y="47802"/>
                </a:lnTo>
                <a:lnTo>
                  <a:pt x="17978" y="47992"/>
                </a:lnTo>
                <a:lnTo>
                  <a:pt x="17990" y="48181"/>
                </a:lnTo>
                <a:lnTo>
                  <a:pt x="18041" y="48345"/>
                </a:lnTo>
                <a:lnTo>
                  <a:pt x="18091" y="48510"/>
                </a:lnTo>
                <a:lnTo>
                  <a:pt x="18180" y="48661"/>
                </a:lnTo>
                <a:lnTo>
                  <a:pt x="18294" y="48800"/>
                </a:lnTo>
                <a:lnTo>
                  <a:pt x="18420" y="48927"/>
                </a:lnTo>
                <a:lnTo>
                  <a:pt x="18584" y="49053"/>
                </a:lnTo>
                <a:lnTo>
                  <a:pt x="18774" y="49154"/>
                </a:lnTo>
                <a:lnTo>
                  <a:pt x="19001" y="49255"/>
                </a:lnTo>
                <a:lnTo>
                  <a:pt x="19191" y="49306"/>
                </a:lnTo>
                <a:lnTo>
                  <a:pt x="19367" y="49343"/>
                </a:lnTo>
                <a:lnTo>
                  <a:pt x="19519" y="49369"/>
                </a:lnTo>
                <a:lnTo>
                  <a:pt x="19671" y="49356"/>
                </a:lnTo>
                <a:lnTo>
                  <a:pt x="19797" y="49331"/>
                </a:lnTo>
                <a:lnTo>
                  <a:pt x="19923" y="49280"/>
                </a:lnTo>
                <a:lnTo>
                  <a:pt x="20024" y="49217"/>
                </a:lnTo>
                <a:lnTo>
                  <a:pt x="20125" y="49141"/>
                </a:lnTo>
                <a:lnTo>
                  <a:pt x="20201" y="49040"/>
                </a:lnTo>
                <a:lnTo>
                  <a:pt x="20277" y="48927"/>
                </a:lnTo>
                <a:lnTo>
                  <a:pt x="20340" y="48800"/>
                </a:lnTo>
                <a:lnTo>
                  <a:pt x="20403" y="48649"/>
                </a:lnTo>
                <a:lnTo>
                  <a:pt x="20441" y="48497"/>
                </a:lnTo>
                <a:lnTo>
                  <a:pt x="20479" y="48333"/>
                </a:lnTo>
                <a:lnTo>
                  <a:pt x="20542" y="47979"/>
                </a:lnTo>
                <a:lnTo>
                  <a:pt x="20580" y="47600"/>
                </a:lnTo>
                <a:lnTo>
                  <a:pt x="20618" y="47196"/>
                </a:lnTo>
                <a:lnTo>
                  <a:pt x="20656" y="46349"/>
                </a:lnTo>
                <a:lnTo>
                  <a:pt x="20669" y="45933"/>
                </a:lnTo>
                <a:lnTo>
                  <a:pt x="20707" y="45528"/>
                </a:lnTo>
                <a:lnTo>
                  <a:pt x="20757" y="45149"/>
                </a:lnTo>
                <a:lnTo>
                  <a:pt x="20782" y="44973"/>
                </a:lnTo>
                <a:lnTo>
                  <a:pt x="20820" y="44808"/>
                </a:lnTo>
                <a:lnTo>
                  <a:pt x="22362" y="48459"/>
                </a:lnTo>
                <a:lnTo>
                  <a:pt x="22185" y="48800"/>
                </a:lnTo>
                <a:lnTo>
                  <a:pt x="21983" y="49154"/>
                </a:lnTo>
                <a:lnTo>
                  <a:pt x="21755" y="49495"/>
                </a:lnTo>
                <a:lnTo>
                  <a:pt x="21528" y="49849"/>
                </a:lnTo>
                <a:lnTo>
                  <a:pt x="21073" y="50544"/>
                </a:lnTo>
                <a:lnTo>
                  <a:pt x="20871" y="50897"/>
                </a:lnTo>
                <a:lnTo>
                  <a:pt x="20681" y="51238"/>
                </a:lnTo>
                <a:lnTo>
                  <a:pt x="20517" y="51579"/>
                </a:lnTo>
                <a:lnTo>
                  <a:pt x="20441" y="51744"/>
                </a:lnTo>
                <a:lnTo>
                  <a:pt x="20378" y="51908"/>
                </a:lnTo>
                <a:lnTo>
                  <a:pt x="20328" y="52072"/>
                </a:lnTo>
                <a:lnTo>
                  <a:pt x="20290" y="52236"/>
                </a:lnTo>
                <a:lnTo>
                  <a:pt x="20264" y="52401"/>
                </a:lnTo>
                <a:lnTo>
                  <a:pt x="20252" y="52565"/>
                </a:lnTo>
                <a:lnTo>
                  <a:pt x="20239" y="52729"/>
                </a:lnTo>
                <a:lnTo>
                  <a:pt x="20252" y="52881"/>
                </a:lnTo>
                <a:lnTo>
                  <a:pt x="20290" y="53045"/>
                </a:lnTo>
                <a:lnTo>
                  <a:pt x="20328" y="53196"/>
                </a:lnTo>
                <a:lnTo>
                  <a:pt x="20391" y="53348"/>
                </a:lnTo>
                <a:lnTo>
                  <a:pt x="20467" y="53512"/>
                </a:lnTo>
                <a:lnTo>
                  <a:pt x="20568" y="53651"/>
                </a:lnTo>
                <a:lnTo>
                  <a:pt x="20681" y="53803"/>
                </a:lnTo>
                <a:lnTo>
                  <a:pt x="20757" y="53866"/>
                </a:lnTo>
                <a:lnTo>
                  <a:pt x="20846" y="53942"/>
                </a:lnTo>
                <a:lnTo>
                  <a:pt x="20959" y="54017"/>
                </a:lnTo>
                <a:lnTo>
                  <a:pt x="21086" y="54081"/>
                </a:lnTo>
                <a:lnTo>
                  <a:pt x="21225" y="54144"/>
                </a:lnTo>
                <a:lnTo>
                  <a:pt x="21338" y="54194"/>
                </a:lnTo>
                <a:lnTo>
                  <a:pt x="21452" y="54220"/>
                </a:lnTo>
                <a:lnTo>
                  <a:pt x="21502" y="54220"/>
                </a:lnTo>
                <a:lnTo>
                  <a:pt x="21540" y="54207"/>
                </a:lnTo>
                <a:lnTo>
                  <a:pt x="21717" y="54144"/>
                </a:lnTo>
                <a:lnTo>
                  <a:pt x="21881" y="54068"/>
                </a:lnTo>
                <a:lnTo>
                  <a:pt x="22033" y="53992"/>
                </a:lnTo>
                <a:lnTo>
                  <a:pt x="22185" y="53891"/>
                </a:lnTo>
                <a:lnTo>
                  <a:pt x="22324" y="53777"/>
                </a:lnTo>
                <a:lnTo>
                  <a:pt x="22463" y="53651"/>
                </a:lnTo>
                <a:lnTo>
                  <a:pt x="22589" y="53512"/>
                </a:lnTo>
                <a:lnTo>
                  <a:pt x="22703" y="53348"/>
                </a:lnTo>
                <a:lnTo>
                  <a:pt x="22816" y="53158"/>
                </a:lnTo>
                <a:lnTo>
                  <a:pt x="22917" y="52956"/>
                </a:lnTo>
                <a:lnTo>
                  <a:pt x="23018" y="52729"/>
                </a:lnTo>
                <a:lnTo>
                  <a:pt x="23120" y="52476"/>
                </a:lnTo>
                <a:lnTo>
                  <a:pt x="23195" y="52211"/>
                </a:lnTo>
                <a:lnTo>
                  <a:pt x="23284" y="51908"/>
                </a:lnTo>
                <a:lnTo>
                  <a:pt x="23347" y="51579"/>
                </a:lnTo>
                <a:lnTo>
                  <a:pt x="23423" y="51213"/>
                </a:lnTo>
                <a:lnTo>
                  <a:pt x="23473" y="51567"/>
                </a:lnTo>
                <a:lnTo>
                  <a:pt x="23511" y="51908"/>
                </a:lnTo>
                <a:lnTo>
                  <a:pt x="23536" y="52236"/>
                </a:lnTo>
                <a:lnTo>
                  <a:pt x="23549" y="52565"/>
                </a:lnTo>
                <a:lnTo>
                  <a:pt x="23574" y="53184"/>
                </a:lnTo>
                <a:lnTo>
                  <a:pt x="23600" y="53462"/>
                </a:lnTo>
                <a:lnTo>
                  <a:pt x="23638" y="53727"/>
                </a:lnTo>
                <a:lnTo>
                  <a:pt x="23612" y="53740"/>
                </a:lnTo>
                <a:lnTo>
                  <a:pt x="23587" y="53790"/>
                </a:lnTo>
                <a:lnTo>
                  <a:pt x="23524" y="53967"/>
                </a:lnTo>
                <a:lnTo>
                  <a:pt x="23360" y="54498"/>
                </a:lnTo>
                <a:lnTo>
                  <a:pt x="23195" y="55041"/>
                </a:lnTo>
                <a:lnTo>
                  <a:pt x="23132" y="55218"/>
                </a:lnTo>
                <a:lnTo>
                  <a:pt x="23107" y="55268"/>
                </a:lnTo>
                <a:lnTo>
                  <a:pt x="23082" y="55281"/>
                </a:lnTo>
                <a:lnTo>
                  <a:pt x="22981" y="55862"/>
                </a:lnTo>
                <a:lnTo>
                  <a:pt x="22905" y="56430"/>
                </a:lnTo>
                <a:lnTo>
                  <a:pt x="22892" y="56696"/>
                </a:lnTo>
                <a:lnTo>
                  <a:pt x="22880" y="56961"/>
                </a:lnTo>
                <a:lnTo>
                  <a:pt x="22880" y="57201"/>
                </a:lnTo>
                <a:lnTo>
                  <a:pt x="22892" y="57428"/>
                </a:lnTo>
                <a:lnTo>
                  <a:pt x="22930" y="57643"/>
                </a:lnTo>
                <a:lnTo>
                  <a:pt x="22981" y="57833"/>
                </a:lnTo>
                <a:lnTo>
                  <a:pt x="23056" y="58009"/>
                </a:lnTo>
                <a:lnTo>
                  <a:pt x="23107" y="58085"/>
                </a:lnTo>
                <a:lnTo>
                  <a:pt x="23157" y="58161"/>
                </a:lnTo>
                <a:lnTo>
                  <a:pt x="23221" y="58224"/>
                </a:lnTo>
                <a:lnTo>
                  <a:pt x="23284" y="58287"/>
                </a:lnTo>
                <a:lnTo>
                  <a:pt x="23360" y="58338"/>
                </a:lnTo>
                <a:lnTo>
                  <a:pt x="23435" y="58388"/>
                </a:lnTo>
                <a:lnTo>
                  <a:pt x="23524" y="58426"/>
                </a:lnTo>
                <a:lnTo>
                  <a:pt x="23625" y="58464"/>
                </a:lnTo>
                <a:lnTo>
                  <a:pt x="23726" y="58489"/>
                </a:lnTo>
                <a:lnTo>
                  <a:pt x="23840" y="58515"/>
                </a:lnTo>
                <a:lnTo>
                  <a:pt x="23979" y="58515"/>
                </a:lnTo>
                <a:lnTo>
                  <a:pt x="24105" y="58489"/>
                </a:lnTo>
                <a:lnTo>
                  <a:pt x="24206" y="58439"/>
                </a:lnTo>
                <a:lnTo>
                  <a:pt x="24307" y="58376"/>
                </a:lnTo>
                <a:lnTo>
                  <a:pt x="24383" y="58287"/>
                </a:lnTo>
                <a:lnTo>
                  <a:pt x="24459" y="58199"/>
                </a:lnTo>
                <a:lnTo>
                  <a:pt x="24522" y="58073"/>
                </a:lnTo>
                <a:lnTo>
                  <a:pt x="24572" y="57946"/>
                </a:lnTo>
                <a:lnTo>
                  <a:pt x="24610" y="57807"/>
                </a:lnTo>
                <a:lnTo>
                  <a:pt x="24636" y="57656"/>
                </a:lnTo>
                <a:lnTo>
                  <a:pt x="24661" y="57491"/>
                </a:lnTo>
                <a:lnTo>
                  <a:pt x="24674" y="57315"/>
                </a:lnTo>
                <a:lnTo>
                  <a:pt x="24686" y="56948"/>
                </a:lnTo>
                <a:lnTo>
                  <a:pt x="24674" y="56557"/>
                </a:lnTo>
                <a:lnTo>
                  <a:pt x="24636" y="56140"/>
                </a:lnTo>
                <a:lnTo>
                  <a:pt x="24585" y="55736"/>
                </a:lnTo>
                <a:lnTo>
                  <a:pt x="24484" y="54940"/>
                </a:lnTo>
                <a:lnTo>
                  <a:pt x="24383" y="54258"/>
                </a:lnTo>
                <a:lnTo>
                  <a:pt x="24358" y="53980"/>
                </a:lnTo>
                <a:lnTo>
                  <a:pt x="24345" y="53752"/>
                </a:lnTo>
                <a:lnTo>
                  <a:pt x="24332" y="53108"/>
                </a:lnTo>
                <a:lnTo>
                  <a:pt x="24307" y="52590"/>
                </a:lnTo>
                <a:lnTo>
                  <a:pt x="24269" y="52173"/>
                </a:lnTo>
                <a:lnTo>
                  <a:pt x="24219" y="51857"/>
                </a:lnTo>
                <a:lnTo>
                  <a:pt x="24181" y="51617"/>
                </a:lnTo>
                <a:lnTo>
                  <a:pt x="24143" y="51440"/>
                </a:lnTo>
                <a:lnTo>
                  <a:pt x="24130" y="51314"/>
                </a:lnTo>
                <a:lnTo>
                  <a:pt x="24118" y="51238"/>
                </a:lnTo>
                <a:lnTo>
                  <a:pt x="24257" y="51276"/>
                </a:lnTo>
                <a:lnTo>
                  <a:pt x="24257" y="51327"/>
                </a:lnTo>
                <a:lnTo>
                  <a:pt x="24282" y="51415"/>
                </a:lnTo>
                <a:lnTo>
                  <a:pt x="24383" y="51668"/>
                </a:lnTo>
                <a:lnTo>
                  <a:pt x="24560" y="52009"/>
                </a:lnTo>
                <a:lnTo>
                  <a:pt x="24762" y="52388"/>
                </a:lnTo>
                <a:lnTo>
                  <a:pt x="24989" y="52767"/>
                </a:lnTo>
                <a:lnTo>
                  <a:pt x="25217" y="53108"/>
                </a:lnTo>
                <a:lnTo>
                  <a:pt x="25318" y="53247"/>
                </a:lnTo>
                <a:lnTo>
                  <a:pt x="25406" y="53361"/>
                </a:lnTo>
                <a:lnTo>
                  <a:pt x="25495" y="53449"/>
                </a:lnTo>
                <a:lnTo>
                  <a:pt x="25558" y="53500"/>
                </a:lnTo>
                <a:lnTo>
                  <a:pt x="25785" y="53613"/>
                </a:lnTo>
                <a:lnTo>
                  <a:pt x="26013" y="53740"/>
                </a:lnTo>
                <a:lnTo>
                  <a:pt x="26126" y="53790"/>
                </a:lnTo>
                <a:lnTo>
                  <a:pt x="26240" y="53841"/>
                </a:lnTo>
                <a:lnTo>
                  <a:pt x="26354" y="53879"/>
                </a:lnTo>
                <a:lnTo>
                  <a:pt x="26480" y="53891"/>
                </a:lnTo>
                <a:lnTo>
                  <a:pt x="26594" y="53879"/>
                </a:lnTo>
                <a:lnTo>
                  <a:pt x="26708" y="53853"/>
                </a:lnTo>
                <a:lnTo>
                  <a:pt x="26821" y="53790"/>
                </a:lnTo>
                <a:lnTo>
                  <a:pt x="26935" y="53702"/>
                </a:lnTo>
                <a:lnTo>
                  <a:pt x="27049" y="53575"/>
                </a:lnTo>
                <a:lnTo>
                  <a:pt x="27150" y="53411"/>
                </a:lnTo>
                <a:lnTo>
                  <a:pt x="27263" y="53209"/>
                </a:lnTo>
                <a:lnTo>
                  <a:pt x="27364" y="52956"/>
                </a:lnTo>
                <a:lnTo>
                  <a:pt x="27364" y="52678"/>
                </a:lnTo>
                <a:lnTo>
                  <a:pt x="27339" y="52401"/>
                </a:lnTo>
                <a:lnTo>
                  <a:pt x="27314" y="52135"/>
                </a:lnTo>
                <a:lnTo>
                  <a:pt x="27276" y="51895"/>
                </a:lnTo>
                <a:lnTo>
                  <a:pt x="27213" y="51655"/>
                </a:lnTo>
                <a:lnTo>
                  <a:pt x="27150" y="51428"/>
                </a:lnTo>
                <a:lnTo>
                  <a:pt x="27074" y="51213"/>
                </a:lnTo>
                <a:lnTo>
                  <a:pt x="26985" y="51024"/>
                </a:lnTo>
                <a:lnTo>
                  <a:pt x="26884" y="50821"/>
                </a:lnTo>
                <a:lnTo>
                  <a:pt x="26783" y="50645"/>
                </a:lnTo>
                <a:lnTo>
                  <a:pt x="26657" y="50480"/>
                </a:lnTo>
                <a:lnTo>
                  <a:pt x="26531" y="50316"/>
                </a:lnTo>
                <a:lnTo>
                  <a:pt x="26404" y="50152"/>
                </a:lnTo>
                <a:lnTo>
                  <a:pt x="26265" y="50013"/>
                </a:lnTo>
                <a:lnTo>
                  <a:pt x="26114" y="49861"/>
                </a:lnTo>
                <a:lnTo>
                  <a:pt x="25962" y="49735"/>
                </a:lnTo>
                <a:lnTo>
                  <a:pt x="25646" y="49482"/>
                </a:lnTo>
                <a:lnTo>
                  <a:pt x="25305" y="49255"/>
                </a:lnTo>
                <a:lnTo>
                  <a:pt x="24951" y="49028"/>
                </a:lnTo>
                <a:lnTo>
                  <a:pt x="24598" y="48825"/>
                </a:lnTo>
                <a:lnTo>
                  <a:pt x="23878" y="48421"/>
                </a:lnTo>
                <a:lnTo>
                  <a:pt x="23536" y="48232"/>
                </a:lnTo>
                <a:lnTo>
                  <a:pt x="23195" y="48017"/>
                </a:lnTo>
                <a:lnTo>
                  <a:pt x="22125" y="45249"/>
                </a:lnTo>
                <a:lnTo>
                  <a:pt x="22125" y="45249"/>
                </a:lnTo>
                <a:lnTo>
                  <a:pt x="22197" y="45288"/>
                </a:lnTo>
                <a:lnTo>
                  <a:pt x="22349" y="45389"/>
                </a:lnTo>
                <a:lnTo>
                  <a:pt x="22501" y="45516"/>
                </a:lnTo>
                <a:lnTo>
                  <a:pt x="22652" y="45655"/>
                </a:lnTo>
                <a:lnTo>
                  <a:pt x="22955" y="45971"/>
                </a:lnTo>
                <a:lnTo>
                  <a:pt x="23271" y="46299"/>
                </a:lnTo>
                <a:lnTo>
                  <a:pt x="23574" y="46627"/>
                </a:lnTo>
                <a:lnTo>
                  <a:pt x="23890" y="46931"/>
                </a:lnTo>
                <a:lnTo>
                  <a:pt x="24042" y="47070"/>
                </a:lnTo>
                <a:lnTo>
                  <a:pt x="24193" y="47183"/>
                </a:lnTo>
                <a:lnTo>
                  <a:pt x="24345" y="47284"/>
                </a:lnTo>
                <a:lnTo>
                  <a:pt x="24484" y="47347"/>
                </a:lnTo>
                <a:lnTo>
                  <a:pt x="24749" y="47449"/>
                </a:lnTo>
                <a:lnTo>
                  <a:pt x="25015" y="47537"/>
                </a:lnTo>
                <a:lnTo>
                  <a:pt x="25154" y="47562"/>
                </a:lnTo>
                <a:lnTo>
                  <a:pt x="25280" y="47587"/>
                </a:lnTo>
                <a:lnTo>
                  <a:pt x="25545" y="47587"/>
                </a:lnTo>
                <a:lnTo>
                  <a:pt x="25672" y="47575"/>
                </a:lnTo>
                <a:lnTo>
                  <a:pt x="25798" y="47550"/>
                </a:lnTo>
                <a:lnTo>
                  <a:pt x="25924" y="47512"/>
                </a:lnTo>
                <a:lnTo>
                  <a:pt x="26038" y="47449"/>
                </a:lnTo>
                <a:lnTo>
                  <a:pt x="26164" y="47373"/>
                </a:lnTo>
                <a:lnTo>
                  <a:pt x="26265" y="47284"/>
                </a:lnTo>
                <a:lnTo>
                  <a:pt x="26379" y="47171"/>
                </a:lnTo>
                <a:lnTo>
                  <a:pt x="26480" y="47044"/>
                </a:lnTo>
                <a:lnTo>
                  <a:pt x="26518" y="46817"/>
                </a:lnTo>
                <a:lnTo>
                  <a:pt x="26543" y="46602"/>
                </a:lnTo>
                <a:lnTo>
                  <a:pt x="26543" y="46375"/>
                </a:lnTo>
                <a:lnTo>
                  <a:pt x="26531" y="46160"/>
                </a:lnTo>
                <a:lnTo>
                  <a:pt x="26493" y="45945"/>
                </a:lnTo>
                <a:lnTo>
                  <a:pt x="26442" y="45730"/>
                </a:lnTo>
                <a:lnTo>
                  <a:pt x="26366" y="45528"/>
                </a:lnTo>
                <a:lnTo>
                  <a:pt x="26291" y="45326"/>
                </a:lnTo>
                <a:lnTo>
                  <a:pt x="26177" y="45124"/>
                </a:lnTo>
                <a:lnTo>
                  <a:pt x="26063" y="44922"/>
                </a:lnTo>
                <a:lnTo>
                  <a:pt x="25924" y="44733"/>
                </a:lnTo>
                <a:lnTo>
                  <a:pt x="25773" y="44543"/>
                </a:lnTo>
                <a:lnTo>
                  <a:pt x="25608" y="44354"/>
                </a:lnTo>
                <a:lnTo>
                  <a:pt x="25432" y="44177"/>
                </a:lnTo>
                <a:lnTo>
                  <a:pt x="25242" y="44000"/>
                </a:lnTo>
                <a:lnTo>
                  <a:pt x="25027" y="43836"/>
                </a:lnTo>
                <a:lnTo>
                  <a:pt x="24812" y="43671"/>
                </a:lnTo>
                <a:lnTo>
                  <a:pt x="24585" y="43520"/>
                </a:lnTo>
                <a:lnTo>
                  <a:pt x="24332" y="43368"/>
                </a:lnTo>
                <a:lnTo>
                  <a:pt x="24080" y="43217"/>
                </a:lnTo>
                <a:lnTo>
                  <a:pt x="23814" y="43078"/>
                </a:lnTo>
                <a:lnTo>
                  <a:pt x="23536" y="42951"/>
                </a:lnTo>
                <a:lnTo>
                  <a:pt x="23246" y="42825"/>
                </a:lnTo>
                <a:lnTo>
                  <a:pt x="22943" y="42711"/>
                </a:lnTo>
                <a:lnTo>
                  <a:pt x="22639" y="42610"/>
                </a:lnTo>
                <a:lnTo>
                  <a:pt x="22324" y="42509"/>
                </a:lnTo>
                <a:lnTo>
                  <a:pt x="21995" y="42408"/>
                </a:lnTo>
                <a:lnTo>
                  <a:pt x="21654" y="42332"/>
                </a:lnTo>
                <a:lnTo>
                  <a:pt x="21313" y="42257"/>
                </a:lnTo>
                <a:lnTo>
                  <a:pt x="20959" y="42193"/>
                </a:lnTo>
                <a:lnTo>
                  <a:pt x="20605" y="42130"/>
                </a:lnTo>
                <a:lnTo>
                  <a:pt x="20239" y="42092"/>
                </a:lnTo>
                <a:lnTo>
                  <a:pt x="18230" y="39288"/>
                </a:lnTo>
                <a:lnTo>
                  <a:pt x="18432" y="39326"/>
                </a:lnTo>
                <a:lnTo>
                  <a:pt x="18635" y="39389"/>
                </a:lnTo>
                <a:lnTo>
                  <a:pt x="19039" y="39515"/>
                </a:lnTo>
                <a:lnTo>
                  <a:pt x="19456" y="39679"/>
                </a:lnTo>
                <a:lnTo>
                  <a:pt x="19873" y="39869"/>
                </a:lnTo>
                <a:lnTo>
                  <a:pt x="20719" y="40248"/>
                </a:lnTo>
                <a:lnTo>
                  <a:pt x="21136" y="40425"/>
                </a:lnTo>
                <a:lnTo>
                  <a:pt x="21553" y="40576"/>
                </a:lnTo>
                <a:lnTo>
                  <a:pt x="21755" y="40652"/>
                </a:lnTo>
                <a:lnTo>
                  <a:pt x="21945" y="40703"/>
                </a:lnTo>
                <a:lnTo>
                  <a:pt x="22147" y="40753"/>
                </a:lnTo>
                <a:lnTo>
                  <a:pt x="22336" y="40791"/>
                </a:lnTo>
                <a:lnTo>
                  <a:pt x="22526" y="40816"/>
                </a:lnTo>
                <a:lnTo>
                  <a:pt x="22703" y="40829"/>
                </a:lnTo>
                <a:lnTo>
                  <a:pt x="22880" y="40816"/>
                </a:lnTo>
                <a:lnTo>
                  <a:pt x="23056" y="40791"/>
                </a:lnTo>
                <a:lnTo>
                  <a:pt x="23221" y="40753"/>
                </a:lnTo>
                <a:lnTo>
                  <a:pt x="23385" y="40703"/>
                </a:lnTo>
                <a:lnTo>
                  <a:pt x="23536" y="40627"/>
                </a:lnTo>
                <a:lnTo>
                  <a:pt x="23688" y="40526"/>
                </a:lnTo>
                <a:lnTo>
                  <a:pt x="23827" y="40400"/>
                </a:lnTo>
                <a:lnTo>
                  <a:pt x="23966" y="40261"/>
                </a:lnTo>
                <a:lnTo>
                  <a:pt x="24092" y="40084"/>
                </a:lnTo>
                <a:lnTo>
                  <a:pt x="24206" y="39894"/>
                </a:lnTo>
                <a:lnTo>
                  <a:pt x="24307" y="39692"/>
                </a:lnTo>
                <a:lnTo>
                  <a:pt x="24383" y="39503"/>
                </a:lnTo>
                <a:lnTo>
                  <a:pt x="24433" y="39326"/>
                </a:lnTo>
                <a:lnTo>
                  <a:pt x="24471" y="39162"/>
                </a:lnTo>
                <a:lnTo>
                  <a:pt x="24484" y="38997"/>
                </a:lnTo>
                <a:lnTo>
                  <a:pt x="24484" y="38833"/>
                </a:lnTo>
                <a:lnTo>
                  <a:pt x="24446" y="38681"/>
                </a:lnTo>
                <a:lnTo>
                  <a:pt x="24396" y="38543"/>
                </a:lnTo>
                <a:lnTo>
                  <a:pt x="24320" y="38404"/>
                </a:lnTo>
                <a:lnTo>
                  <a:pt x="24231" y="38265"/>
                </a:lnTo>
                <a:lnTo>
                  <a:pt x="24105" y="38138"/>
                </a:lnTo>
                <a:lnTo>
                  <a:pt x="23966" y="38025"/>
                </a:lnTo>
                <a:lnTo>
                  <a:pt x="23802" y="37898"/>
                </a:lnTo>
                <a:lnTo>
                  <a:pt x="23612" y="37797"/>
                </a:lnTo>
                <a:lnTo>
                  <a:pt x="23398" y="37683"/>
                </a:lnTo>
                <a:lnTo>
                  <a:pt x="23157" y="37582"/>
                </a:lnTo>
                <a:lnTo>
                  <a:pt x="22892" y="37481"/>
                </a:lnTo>
                <a:lnTo>
                  <a:pt x="22602" y="37393"/>
                </a:lnTo>
                <a:lnTo>
                  <a:pt x="22298" y="37305"/>
                </a:lnTo>
                <a:lnTo>
                  <a:pt x="21957" y="37216"/>
                </a:lnTo>
                <a:lnTo>
                  <a:pt x="21591" y="37140"/>
                </a:lnTo>
                <a:lnTo>
                  <a:pt x="21187" y="37065"/>
                </a:lnTo>
                <a:lnTo>
                  <a:pt x="20328" y="36913"/>
                </a:lnTo>
                <a:lnTo>
                  <a:pt x="19355" y="36787"/>
                </a:lnTo>
                <a:lnTo>
                  <a:pt x="18256" y="36660"/>
                </a:lnTo>
                <a:lnTo>
                  <a:pt x="17055" y="36534"/>
                </a:lnTo>
                <a:lnTo>
                  <a:pt x="15729" y="36420"/>
                </a:lnTo>
                <a:lnTo>
                  <a:pt x="15413" y="35928"/>
                </a:lnTo>
                <a:lnTo>
                  <a:pt x="15085" y="35435"/>
                </a:lnTo>
                <a:lnTo>
                  <a:pt x="14402" y="34462"/>
                </a:lnTo>
                <a:lnTo>
                  <a:pt x="14074" y="33970"/>
                </a:lnTo>
                <a:lnTo>
                  <a:pt x="13745" y="33477"/>
                </a:lnTo>
                <a:lnTo>
                  <a:pt x="13430" y="32984"/>
                </a:lnTo>
                <a:lnTo>
                  <a:pt x="13126" y="32466"/>
                </a:lnTo>
                <a:lnTo>
                  <a:pt x="12987" y="32214"/>
                </a:lnTo>
                <a:lnTo>
                  <a:pt x="12861" y="31948"/>
                </a:lnTo>
                <a:lnTo>
                  <a:pt x="12735" y="31683"/>
                </a:lnTo>
                <a:lnTo>
                  <a:pt x="12608" y="31405"/>
                </a:lnTo>
                <a:lnTo>
                  <a:pt x="12507" y="31127"/>
                </a:lnTo>
                <a:lnTo>
                  <a:pt x="12406" y="30849"/>
                </a:lnTo>
                <a:lnTo>
                  <a:pt x="12305" y="30559"/>
                </a:lnTo>
                <a:lnTo>
                  <a:pt x="12229" y="30268"/>
                </a:lnTo>
                <a:lnTo>
                  <a:pt x="12154" y="29965"/>
                </a:lnTo>
                <a:lnTo>
                  <a:pt x="12103" y="29649"/>
                </a:lnTo>
                <a:lnTo>
                  <a:pt x="12053" y="29333"/>
                </a:lnTo>
                <a:lnTo>
                  <a:pt x="12015" y="29018"/>
                </a:lnTo>
                <a:lnTo>
                  <a:pt x="12002" y="28689"/>
                </a:lnTo>
                <a:lnTo>
                  <a:pt x="11989" y="28348"/>
                </a:lnTo>
                <a:lnTo>
                  <a:pt x="12002" y="27994"/>
                </a:lnTo>
                <a:lnTo>
                  <a:pt x="12027" y="27641"/>
                </a:lnTo>
                <a:lnTo>
                  <a:pt x="12103" y="26630"/>
                </a:lnTo>
                <a:lnTo>
                  <a:pt x="12154" y="25607"/>
                </a:lnTo>
                <a:lnTo>
                  <a:pt x="12179" y="24583"/>
                </a:lnTo>
                <a:lnTo>
                  <a:pt x="12191" y="23573"/>
                </a:lnTo>
                <a:lnTo>
                  <a:pt x="12179" y="22550"/>
                </a:lnTo>
                <a:lnTo>
                  <a:pt x="12154" y="21526"/>
                </a:lnTo>
                <a:lnTo>
                  <a:pt x="12103" y="20516"/>
                </a:lnTo>
                <a:lnTo>
                  <a:pt x="12040" y="19493"/>
                </a:lnTo>
                <a:lnTo>
                  <a:pt x="11951" y="18469"/>
                </a:lnTo>
                <a:lnTo>
                  <a:pt x="11863" y="17459"/>
                </a:lnTo>
                <a:lnTo>
                  <a:pt x="11737" y="16435"/>
                </a:lnTo>
                <a:lnTo>
                  <a:pt x="11610" y="15425"/>
                </a:lnTo>
                <a:lnTo>
                  <a:pt x="11459" y="14402"/>
                </a:lnTo>
                <a:lnTo>
                  <a:pt x="11307" y="13391"/>
                </a:lnTo>
                <a:lnTo>
                  <a:pt x="11130" y="12380"/>
                </a:lnTo>
                <a:lnTo>
                  <a:pt x="10941" y="11370"/>
                </a:lnTo>
                <a:lnTo>
                  <a:pt x="10827" y="10814"/>
                </a:lnTo>
                <a:lnTo>
                  <a:pt x="10688" y="10258"/>
                </a:lnTo>
                <a:lnTo>
                  <a:pt x="10398" y="9146"/>
                </a:lnTo>
                <a:lnTo>
                  <a:pt x="10246" y="8603"/>
                </a:lnTo>
                <a:lnTo>
                  <a:pt x="10094" y="8035"/>
                </a:lnTo>
                <a:lnTo>
                  <a:pt x="9968" y="7479"/>
                </a:lnTo>
                <a:lnTo>
                  <a:pt x="9854" y="6923"/>
                </a:lnTo>
                <a:lnTo>
                  <a:pt x="9753" y="6355"/>
                </a:lnTo>
                <a:lnTo>
                  <a:pt x="9728" y="6077"/>
                </a:lnTo>
                <a:lnTo>
                  <a:pt x="9703" y="5799"/>
                </a:lnTo>
                <a:lnTo>
                  <a:pt x="9677" y="5508"/>
                </a:lnTo>
                <a:lnTo>
                  <a:pt x="9677" y="5230"/>
                </a:lnTo>
                <a:lnTo>
                  <a:pt x="9677" y="4940"/>
                </a:lnTo>
                <a:lnTo>
                  <a:pt x="9690" y="4662"/>
                </a:lnTo>
                <a:lnTo>
                  <a:pt x="9715" y="4371"/>
                </a:lnTo>
                <a:lnTo>
                  <a:pt x="9753" y="4093"/>
                </a:lnTo>
                <a:lnTo>
                  <a:pt x="9804" y="3803"/>
                </a:lnTo>
                <a:lnTo>
                  <a:pt x="9867" y="3512"/>
                </a:lnTo>
                <a:lnTo>
                  <a:pt x="9955" y="3222"/>
                </a:lnTo>
                <a:lnTo>
                  <a:pt x="10044" y="2931"/>
                </a:lnTo>
                <a:lnTo>
                  <a:pt x="10157" y="2641"/>
                </a:lnTo>
                <a:lnTo>
                  <a:pt x="10296" y="2350"/>
                </a:lnTo>
                <a:lnTo>
                  <a:pt x="10296" y="2337"/>
                </a:lnTo>
                <a:lnTo>
                  <a:pt x="10271" y="2312"/>
                </a:lnTo>
                <a:lnTo>
                  <a:pt x="10208" y="2262"/>
                </a:lnTo>
                <a:lnTo>
                  <a:pt x="9993" y="2059"/>
                </a:lnTo>
                <a:lnTo>
                  <a:pt x="9159" y="3740"/>
                </a:lnTo>
                <a:lnTo>
                  <a:pt x="7479" y="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4" name="Google Shape;394;p52"/>
          <p:cNvSpPr/>
          <p:nvPr/>
        </p:nvSpPr>
        <p:spPr>
          <a:xfrm rot="10800000">
            <a:off x="3497767" y="2219650"/>
            <a:ext cx="228901" cy="747119"/>
          </a:xfrm>
          <a:custGeom>
            <a:avLst/>
            <a:gdLst/>
            <a:ahLst/>
            <a:cxnLst/>
            <a:rect l="l" t="t" r="r" b="b"/>
            <a:pathLst>
              <a:path w="25483" h="83175" extrusionOk="0">
                <a:moveTo>
                  <a:pt x="18458" y="27768"/>
                </a:moveTo>
                <a:lnTo>
                  <a:pt x="18774" y="28399"/>
                </a:lnTo>
                <a:lnTo>
                  <a:pt x="18938" y="28740"/>
                </a:lnTo>
                <a:lnTo>
                  <a:pt x="19103" y="29107"/>
                </a:lnTo>
                <a:lnTo>
                  <a:pt x="19267" y="29486"/>
                </a:lnTo>
                <a:lnTo>
                  <a:pt x="19418" y="29852"/>
                </a:lnTo>
                <a:lnTo>
                  <a:pt x="19545" y="30231"/>
                </a:lnTo>
                <a:lnTo>
                  <a:pt x="19671" y="30597"/>
                </a:lnTo>
                <a:lnTo>
                  <a:pt x="19760" y="30938"/>
                </a:lnTo>
                <a:lnTo>
                  <a:pt x="19823" y="31267"/>
                </a:lnTo>
                <a:lnTo>
                  <a:pt x="19861" y="31557"/>
                </a:lnTo>
                <a:lnTo>
                  <a:pt x="19873" y="31696"/>
                </a:lnTo>
                <a:lnTo>
                  <a:pt x="19873" y="31823"/>
                </a:lnTo>
                <a:lnTo>
                  <a:pt x="19861" y="31936"/>
                </a:lnTo>
                <a:lnTo>
                  <a:pt x="19835" y="32050"/>
                </a:lnTo>
                <a:lnTo>
                  <a:pt x="19797" y="32138"/>
                </a:lnTo>
                <a:lnTo>
                  <a:pt x="19760" y="32214"/>
                </a:lnTo>
                <a:lnTo>
                  <a:pt x="19696" y="32290"/>
                </a:lnTo>
                <a:lnTo>
                  <a:pt x="19633" y="32341"/>
                </a:lnTo>
                <a:lnTo>
                  <a:pt x="19557" y="32378"/>
                </a:lnTo>
                <a:lnTo>
                  <a:pt x="19456" y="32391"/>
                </a:lnTo>
                <a:lnTo>
                  <a:pt x="19368" y="32404"/>
                </a:lnTo>
                <a:lnTo>
                  <a:pt x="19292" y="32391"/>
                </a:lnTo>
                <a:lnTo>
                  <a:pt x="19216" y="32353"/>
                </a:lnTo>
                <a:lnTo>
                  <a:pt x="19141" y="32303"/>
                </a:lnTo>
                <a:lnTo>
                  <a:pt x="19065" y="32239"/>
                </a:lnTo>
                <a:lnTo>
                  <a:pt x="19002" y="32164"/>
                </a:lnTo>
                <a:lnTo>
                  <a:pt x="18938" y="32075"/>
                </a:lnTo>
                <a:lnTo>
                  <a:pt x="18875" y="31974"/>
                </a:lnTo>
                <a:lnTo>
                  <a:pt x="18825" y="31860"/>
                </a:lnTo>
                <a:lnTo>
                  <a:pt x="18762" y="31734"/>
                </a:lnTo>
                <a:lnTo>
                  <a:pt x="18673" y="31444"/>
                </a:lnTo>
                <a:lnTo>
                  <a:pt x="18597" y="31128"/>
                </a:lnTo>
                <a:lnTo>
                  <a:pt x="18521" y="30787"/>
                </a:lnTo>
                <a:lnTo>
                  <a:pt x="18471" y="30420"/>
                </a:lnTo>
                <a:lnTo>
                  <a:pt x="18433" y="30029"/>
                </a:lnTo>
                <a:lnTo>
                  <a:pt x="18408" y="29637"/>
                </a:lnTo>
                <a:lnTo>
                  <a:pt x="18395" y="29246"/>
                </a:lnTo>
                <a:lnTo>
                  <a:pt x="18395" y="28854"/>
                </a:lnTo>
                <a:lnTo>
                  <a:pt x="18408" y="28475"/>
                </a:lnTo>
                <a:lnTo>
                  <a:pt x="18420" y="28109"/>
                </a:lnTo>
                <a:lnTo>
                  <a:pt x="18458" y="27768"/>
                </a:lnTo>
                <a:close/>
                <a:moveTo>
                  <a:pt x="17827" y="17813"/>
                </a:moveTo>
                <a:lnTo>
                  <a:pt x="17865" y="18369"/>
                </a:lnTo>
                <a:lnTo>
                  <a:pt x="17890" y="18937"/>
                </a:lnTo>
                <a:lnTo>
                  <a:pt x="17902" y="19506"/>
                </a:lnTo>
                <a:lnTo>
                  <a:pt x="17902" y="20062"/>
                </a:lnTo>
                <a:lnTo>
                  <a:pt x="17902" y="20617"/>
                </a:lnTo>
                <a:lnTo>
                  <a:pt x="17877" y="21173"/>
                </a:lnTo>
                <a:lnTo>
                  <a:pt x="17852" y="21729"/>
                </a:lnTo>
                <a:lnTo>
                  <a:pt x="17827" y="22272"/>
                </a:lnTo>
                <a:lnTo>
                  <a:pt x="17776" y="22828"/>
                </a:lnTo>
                <a:lnTo>
                  <a:pt x="17726" y="23371"/>
                </a:lnTo>
                <a:lnTo>
                  <a:pt x="17662" y="23927"/>
                </a:lnTo>
                <a:lnTo>
                  <a:pt x="17587" y="24470"/>
                </a:lnTo>
                <a:lnTo>
                  <a:pt x="17511" y="25014"/>
                </a:lnTo>
                <a:lnTo>
                  <a:pt x="17410" y="25557"/>
                </a:lnTo>
                <a:lnTo>
                  <a:pt x="17321" y="26087"/>
                </a:lnTo>
                <a:lnTo>
                  <a:pt x="17208" y="26631"/>
                </a:lnTo>
                <a:lnTo>
                  <a:pt x="17094" y="27174"/>
                </a:lnTo>
                <a:lnTo>
                  <a:pt x="16980" y="27704"/>
                </a:lnTo>
                <a:lnTo>
                  <a:pt x="16715" y="28778"/>
                </a:lnTo>
                <a:lnTo>
                  <a:pt x="16424" y="29839"/>
                </a:lnTo>
                <a:lnTo>
                  <a:pt x="16108" y="30900"/>
                </a:lnTo>
                <a:lnTo>
                  <a:pt x="15767" y="31949"/>
                </a:lnTo>
                <a:lnTo>
                  <a:pt x="15414" y="32997"/>
                </a:lnTo>
                <a:lnTo>
                  <a:pt x="15022" y="34046"/>
                </a:lnTo>
                <a:lnTo>
                  <a:pt x="14630" y="35082"/>
                </a:lnTo>
                <a:lnTo>
                  <a:pt x="14580" y="34526"/>
                </a:lnTo>
                <a:lnTo>
                  <a:pt x="14567" y="33957"/>
                </a:lnTo>
                <a:lnTo>
                  <a:pt x="14555" y="33402"/>
                </a:lnTo>
                <a:lnTo>
                  <a:pt x="14567" y="32846"/>
                </a:lnTo>
                <a:lnTo>
                  <a:pt x="14580" y="32290"/>
                </a:lnTo>
                <a:lnTo>
                  <a:pt x="14618" y="31734"/>
                </a:lnTo>
                <a:lnTo>
                  <a:pt x="14668" y="31191"/>
                </a:lnTo>
                <a:lnTo>
                  <a:pt x="14731" y="30635"/>
                </a:lnTo>
                <a:lnTo>
                  <a:pt x="14807" y="30092"/>
                </a:lnTo>
                <a:lnTo>
                  <a:pt x="14896" y="29549"/>
                </a:lnTo>
                <a:lnTo>
                  <a:pt x="14984" y="29006"/>
                </a:lnTo>
                <a:lnTo>
                  <a:pt x="15085" y="28475"/>
                </a:lnTo>
                <a:lnTo>
                  <a:pt x="15199" y="27932"/>
                </a:lnTo>
                <a:lnTo>
                  <a:pt x="15325" y="27401"/>
                </a:lnTo>
                <a:lnTo>
                  <a:pt x="15578" y="26327"/>
                </a:lnTo>
                <a:lnTo>
                  <a:pt x="15856" y="25266"/>
                </a:lnTo>
                <a:lnTo>
                  <a:pt x="16146" y="24205"/>
                </a:lnTo>
                <a:lnTo>
                  <a:pt x="16753" y="22083"/>
                </a:lnTo>
                <a:lnTo>
                  <a:pt x="17043" y="21009"/>
                </a:lnTo>
                <a:lnTo>
                  <a:pt x="17321" y="19948"/>
                </a:lnTo>
                <a:lnTo>
                  <a:pt x="17587" y="18887"/>
                </a:lnTo>
                <a:lnTo>
                  <a:pt x="17827" y="17813"/>
                </a:lnTo>
                <a:close/>
                <a:moveTo>
                  <a:pt x="13279" y="32934"/>
                </a:moveTo>
                <a:lnTo>
                  <a:pt x="13013" y="33604"/>
                </a:lnTo>
                <a:lnTo>
                  <a:pt x="12685" y="34374"/>
                </a:lnTo>
                <a:lnTo>
                  <a:pt x="12521" y="34779"/>
                </a:lnTo>
                <a:lnTo>
                  <a:pt x="12331" y="35170"/>
                </a:lnTo>
                <a:lnTo>
                  <a:pt x="12129" y="35549"/>
                </a:lnTo>
                <a:lnTo>
                  <a:pt x="11927" y="35903"/>
                </a:lnTo>
                <a:lnTo>
                  <a:pt x="11725" y="36219"/>
                </a:lnTo>
                <a:lnTo>
                  <a:pt x="11611" y="36358"/>
                </a:lnTo>
                <a:lnTo>
                  <a:pt x="11497" y="36497"/>
                </a:lnTo>
                <a:lnTo>
                  <a:pt x="11396" y="36610"/>
                </a:lnTo>
                <a:lnTo>
                  <a:pt x="11282" y="36711"/>
                </a:lnTo>
                <a:lnTo>
                  <a:pt x="11169" y="36800"/>
                </a:lnTo>
                <a:lnTo>
                  <a:pt x="11055" y="36863"/>
                </a:lnTo>
                <a:lnTo>
                  <a:pt x="10941" y="36914"/>
                </a:lnTo>
                <a:lnTo>
                  <a:pt x="10828" y="36939"/>
                </a:lnTo>
                <a:lnTo>
                  <a:pt x="10714" y="36951"/>
                </a:lnTo>
                <a:lnTo>
                  <a:pt x="10588" y="36939"/>
                </a:lnTo>
                <a:lnTo>
                  <a:pt x="10474" y="36901"/>
                </a:lnTo>
                <a:lnTo>
                  <a:pt x="10360" y="36838"/>
                </a:lnTo>
                <a:lnTo>
                  <a:pt x="10246" y="36749"/>
                </a:lnTo>
                <a:lnTo>
                  <a:pt x="10120" y="36636"/>
                </a:lnTo>
                <a:lnTo>
                  <a:pt x="10095" y="36585"/>
                </a:lnTo>
                <a:lnTo>
                  <a:pt x="10082" y="36535"/>
                </a:lnTo>
                <a:lnTo>
                  <a:pt x="10095" y="36484"/>
                </a:lnTo>
                <a:lnTo>
                  <a:pt x="10107" y="36408"/>
                </a:lnTo>
                <a:lnTo>
                  <a:pt x="10133" y="36332"/>
                </a:lnTo>
                <a:lnTo>
                  <a:pt x="10171" y="36244"/>
                </a:lnTo>
                <a:lnTo>
                  <a:pt x="10284" y="36042"/>
                </a:lnTo>
                <a:lnTo>
                  <a:pt x="10423" y="35814"/>
                </a:lnTo>
                <a:lnTo>
                  <a:pt x="10613" y="35574"/>
                </a:lnTo>
                <a:lnTo>
                  <a:pt x="10828" y="35309"/>
                </a:lnTo>
                <a:lnTo>
                  <a:pt x="11055" y="35031"/>
                </a:lnTo>
                <a:lnTo>
                  <a:pt x="11320" y="34753"/>
                </a:lnTo>
                <a:lnTo>
                  <a:pt x="11586" y="34463"/>
                </a:lnTo>
                <a:lnTo>
                  <a:pt x="11876" y="34185"/>
                </a:lnTo>
                <a:lnTo>
                  <a:pt x="12167" y="33894"/>
                </a:lnTo>
                <a:lnTo>
                  <a:pt x="12457" y="33629"/>
                </a:lnTo>
                <a:lnTo>
                  <a:pt x="12735" y="33376"/>
                </a:lnTo>
                <a:lnTo>
                  <a:pt x="13013" y="33149"/>
                </a:lnTo>
                <a:lnTo>
                  <a:pt x="13279" y="32934"/>
                </a:lnTo>
                <a:close/>
                <a:moveTo>
                  <a:pt x="10512" y="43508"/>
                </a:moveTo>
                <a:lnTo>
                  <a:pt x="10499" y="43546"/>
                </a:lnTo>
                <a:lnTo>
                  <a:pt x="10512" y="43546"/>
                </a:lnTo>
                <a:lnTo>
                  <a:pt x="10499" y="43560"/>
                </a:lnTo>
                <a:lnTo>
                  <a:pt x="10499" y="43546"/>
                </a:lnTo>
                <a:lnTo>
                  <a:pt x="10461" y="43533"/>
                </a:lnTo>
                <a:lnTo>
                  <a:pt x="10512" y="43508"/>
                </a:lnTo>
                <a:close/>
                <a:moveTo>
                  <a:pt x="16462" y="44291"/>
                </a:moveTo>
                <a:lnTo>
                  <a:pt x="16462" y="44342"/>
                </a:lnTo>
                <a:lnTo>
                  <a:pt x="16450" y="44354"/>
                </a:lnTo>
                <a:lnTo>
                  <a:pt x="16450" y="44354"/>
                </a:lnTo>
                <a:lnTo>
                  <a:pt x="16462" y="44291"/>
                </a:lnTo>
                <a:close/>
                <a:moveTo>
                  <a:pt x="13443" y="39920"/>
                </a:moveTo>
                <a:lnTo>
                  <a:pt x="13481" y="40110"/>
                </a:lnTo>
                <a:lnTo>
                  <a:pt x="13556" y="40628"/>
                </a:lnTo>
                <a:lnTo>
                  <a:pt x="13658" y="41360"/>
                </a:lnTo>
                <a:lnTo>
                  <a:pt x="13695" y="41777"/>
                </a:lnTo>
                <a:lnTo>
                  <a:pt x="13746" y="42219"/>
                </a:lnTo>
                <a:lnTo>
                  <a:pt x="13771" y="42661"/>
                </a:lnTo>
                <a:lnTo>
                  <a:pt x="13797" y="43104"/>
                </a:lnTo>
                <a:lnTo>
                  <a:pt x="13797" y="43533"/>
                </a:lnTo>
                <a:lnTo>
                  <a:pt x="13784" y="43925"/>
                </a:lnTo>
                <a:lnTo>
                  <a:pt x="13759" y="44101"/>
                </a:lnTo>
                <a:lnTo>
                  <a:pt x="13746" y="44278"/>
                </a:lnTo>
                <a:lnTo>
                  <a:pt x="13708" y="44430"/>
                </a:lnTo>
                <a:lnTo>
                  <a:pt x="13670" y="44569"/>
                </a:lnTo>
                <a:lnTo>
                  <a:pt x="13632" y="44695"/>
                </a:lnTo>
                <a:lnTo>
                  <a:pt x="13569" y="44796"/>
                </a:lnTo>
                <a:lnTo>
                  <a:pt x="13519" y="44885"/>
                </a:lnTo>
                <a:lnTo>
                  <a:pt x="13443" y="44961"/>
                </a:lnTo>
                <a:lnTo>
                  <a:pt x="13367" y="44998"/>
                </a:lnTo>
                <a:lnTo>
                  <a:pt x="13304" y="45011"/>
                </a:lnTo>
                <a:lnTo>
                  <a:pt x="13241" y="44986"/>
                </a:lnTo>
                <a:lnTo>
                  <a:pt x="13190" y="44948"/>
                </a:lnTo>
                <a:lnTo>
                  <a:pt x="13140" y="44885"/>
                </a:lnTo>
                <a:lnTo>
                  <a:pt x="13089" y="44796"/>
                </a:lnTo>
                <a:lnTo>
                  <a:pt x="13051" y="44695"/>
                </a:lnTo>
                <a:lnTo>
                  <a:pt x="13013" y="44569"/>
                </a:lnTo>
                <a:lnTo>
                  <a:pt x="12988" y="44417"/>
                </a:lnTo>
                <a:lnTo>
                  <a:pt x="12963" y="44266"/>
                </a:lnTo>
                <a:lnTo>
                  <a:pt x="12925" y="43899"/>
                </a:lnTo>
                <a:lnTo>
                  <a:pt x="12900" y="43495"/>
                </a:lnTo>
                <a:lnTo>
                  <a:pt x="12900" y="43053"/>
                </a:lnTo>
                <a:lnTo>
                  <a:pt x="12912" y="42598"/>
                </a:lnTo>
                <a:lnTo>
                  <a:pt x="12950" y="42131"/>
                </a:lnTo>
                <a:lnTo>
                  <a:pt x="13001" y="41676"/>
                </a:lnTo>
                <a:lnTo>
                  <a:pt x="13051" y="41234"/>
                </a:lnTo>
                <a:lnTo>
                  <a:pt x="13140" y="40830"/>
                </a:lnTo>
                <a:lnTo>
                  <a:pt x="13228" y="40463"/>
                </a:lnTo>
                <a:lnTo>
                  <a:pt x="13279" y="40299"/>
                </a:lnTo>
                <a:lnTo>
                  <a:pt x="13329" y="40160"/>
                </a:lnTo>
                <a:lnTo>
                  <a:pt x="13380" y="40021"/>
                </a:lnTo>
                <a:lnTo>
                  <a:pt x="13443" y="39920"/>
                </a:lnTo>
                <a:close/>
                <a:moveTo>
                  <a:pt x="10485" y="43577"/>
                </a:moveTo>
                <a:lnTo>
                  <a:pt x="10246" y="43849"/>
                </a:lnTo>
                <a:lnTo>
                  <a:pt x="9931" y="44177"/>
                </a:lnTo>
                <a:lnTo>
                  <a:pt x="9590" y="44518"/>
                </a:lnTo>
                <a:lnTo>
                  <a:pt x="9236" y="44872"/>
                </a:lnTo>
                <a:lnTo>
                  <a:pt x="8844" y="45213"/>
                </a:lnTo>
                <a:lnTo>
                  <a:pt x="8465" y="45554"/>
                </a:lnTo>
                <a:lnTo>
                  <a:pt x="8073" y="45870"/>
                </a:lnTo>
                <a:lnTo>
                  <a:pt x="7682" y="46186"/>
                </a:lnTo>
                <a:lnTo>
                  <a:pt x="7303" y="46451"/>
                </a:lnTo>
                <a:lnTo>
                  <a:pt x="6949" y="46704"/>
                </a:lnTo>
                <a:lnTo>
                  <a:pt x="6621" y="46906"/>
                </a:lnTo>
                <a:lnTo>
                  <a:pt x="6330" y="47058"/>
                </a:lnTo>
                <a:lnTo>
                  <a:pt x="6191" y="47108"/>
                </a:lnTo>
                <a:lnTo>
                  <a:pt x="6077" y="47159"/>
                </a:lnTo>
                <a:lnTo>
                  <a:pt x="5964" y="47184"/>
                </a:lnTo>
                <a:lnTo>
                  <a:pt x="5875" y="47196"/>
                </a:lnTo>
                <a:lnTo>
                  <a:pt x="5787" y="47196"/>
                </a:lnTo>
                <a:lnTo>
                  <a:pt x="5724" y="47171"/>
                </a:lnTo>
                <a:lnTo>
                  <a:pt x="5673" y="47121"/>
                </a:lnTo>
                <a:lnTo>
                  <a:pt x="5635" y="47070"/>
                </a:lnTo>
                <a:lnTo>
                  <a:pt x="5610" y="46969"/>
                </a:lnTo>
                <a:lnTo>
                  <a:pt x="5597" y="46855"/>
                </a:lnTo>
                <a:lnTo>
                  <a:pt x="5610" y="46754"/>
                </a:lnTo>
                <a:lnTo>
                  <a:pt x="5648" y="46641"/>
                </a:lnTo>
                <a:lnTo>
                  <a:pt x="5698" y="46527"/>
                </a:lnTo>
                <a:lnTo>
                  <a:pt x="5774" y="46413"/>
                </a:lnTo>
                <a:lnTo>
                  <a:pt x="5850" y="46300"/>
                </a:lnTo>
                <a:lnTo>
                  <a:pt x="5951" y="46173"/>
                </a:lnTo>
                <a:lnTo>
                  <a:pt x="6065" y="46060"/>
                </a:lnTo>
                <a:lnTo>
                  <a:pt x="6191" y="45933"/>
                </a:lnTo>
                <a:lnTo>
                  <a:pt x="6494" y="45693"/>
                </a:lnTo>
                <a:lnTo>
                  <a:pt x="6823" y="45441"/>
                </a:lnTo>
                <a:lnTo>
                  <a:pt x="7189" y="45201"/>
                </a:lnTo>
                <a:lnTo>
                  <a:pt x="7593" y="44961"/>
                </a:lnTo>
                <a:lnTo>
                  <a:pt x="8010" y="44720"/>
                </a:lnTo>
                <a:lnTo>
                  <a:pt x="8427" y="44493"/>
                </a:lnTo>
                <a:lnTo>
                  <a:pt x="8869" y="44278"/>
                </a:lnTo>
                <a:lnTo>
                  <a:pt x="9299" y="44076"/>
                </a:lnTo>
                <a:lnTo>
                  <a:pt x="9716" y="43887"/>
                </a:lnTo>
                <a:lnTo>
                  <a:pt x="10120" y="43723"/>
                </a:lnTo>
                <a:lnTo>
                  <a:pt x="10485" y="43577"/>
                </a:lnTo>
                <a:close/>
                <a:moveTo>
                  <a:pt x="16450" y="44354"/>
                </a:moveTo>
                <a:lnTo>
                  <a:pt x="16361" y="44746"/>
                </a:lnTo>
                <a:lnTo>
                  <a:pt x="16222" y="45377"/>
                </a:lnTo>
                <a:lnTo>
                  <a:pt x="16020" y="46173"/>
                </a:lnTo>
                <a:lnTo>
                  <a:pt x="15906" y="46590"/>
                </a:lnTo>
                <a:lnTo>
                  <a:pt x="15780" y="47020"/>
                </a:lnTo>
                <a:lnTo>
                  <a:pt x="15654" y="47449"/>
                </a:lnTo>
                <a:lnTo>
                  <a:pt x="15515" y="47853"/>
                </a:lnTo>
                <a:lnTo>
                  <a:pt x="15376" y="48220"/>
                </a:lnTo>
                <a:lnTo>
                  <a:pt x="15224" y="48561"/>
                </a:lnTo>
                <a:lnTo>
                  <a:pt x="15073" y="48839"/>
                </a:lnTo>
                <a:lnTo>
                  <a:pt x="14997" y="48952"/>
                </a:lnTo>
                <a:lnTo>
                  <a:pt x="14921" y="49041"/>
                </a:lnTo>
                <a:lnTo>
                  <a:pt x="14845" y="49129"/>
                </a:lnTo>
                <a:lnTo>
                  <a:pt x="14769" y="49180"/>
                </a:lnTo>
                <a:lnTo>
                  <a:pt x="14693" y="49218"/>
                </a:lnTo>
                <a:lnTo>
                  <a:pt x="14630" y="49230"/>
                </a:lnTo>
                <a:lnTo>
                  <a:pt x="14491" y="49218"/>
                </a:lnTo>
                <a:lnTo>
                  <a:pt x="14378" y="49180"/>
                </a:lnTo>
                <a:lnTo>
                  <a:pt x="14289" y="49129"/>
                </a:lnTo>
                <a:lnTo>
                  <a:pt x="14226" y="49053"/>
                </a:lnTo>
                <a:lnTo>
                  <a:pt x="14176" y="48965"/>
                </a:lnTo>
                <a:lnTo>
                  <a:pt x="14150" y="48851"/>
                </a:lnTo>
                <a:lnTo>
                  <a:pt x="14138" y="48725"/>
                </a:lnTo>
                <a:lnTo>
                  <a:pt x="14150" y="48586"/>
                </a:lnTo>
                <a:lnTo>
                  <a:pt x="14176" y="48422"/>
                </a:lnTo>
                <a:lnTo>
                  <a:pt x="14213" y="48258"/>
                </a:lnTo>
                <a:lnTo>
                  <a:pt x="14264" y="48081"/>
                </a:lnTo>
                <a:lnTo>
                  <a:pt x="14327" y="47891"/>
                </a:lnTo>
                <a:lnTo>
                  <a:pt x="14479" y="47500"/>
                </a:lnTo>
                <a:lnTo>
                  <a:pt x="14681" y="47095"/>
                </a:lnTo>
                <a:lnTo>
                  <a:pt x="14896" y="46666"/>
                </a:lnTo>
                <a:lnTo>
                  <a:pt x="15136" y="46249"/>
                </a:lnTo>
                <a:lnTo>
                  <a:pt x="15388" y="45832"/>
                </a:lnTo>
                <a:lnTo>
                  <a:pt x="15628" y="45453"/>
                </a:lnTo>
                <a:lnTo>
                  <a:pt x="15868" y="45099"/>
                </a:lnTo>
                <a:lnTo>
                  <a:pt x="16096" y="44796"/>
                </a:lnTo>
                <a:lnTo>
                  <a:pt x="16285" y="44544"/>
                </a:lnTo>
                <a:lnTo>
                  <a:pt x="16450" y="44354"/>
                </a:lnTo>
                <a:close/>
                <a:moveTo>
                  <a:pt x="20025" y="47891"/>
                </a:moveTo>
                <a:lnTo>
                  <a:pt x="20417" y="48005"/>
                </a:lnTo>
                <a:lnTo>
                  <a:pt x="20821" y="48157"/>
                </a:lnTo>
                <a:lnTo>
                  <a:pt x="21263" y="48333"/>
                </a:lnTo>
                <a:lnTo>
                  <a:pt x="21718" y="48536"/>
                </a:lnTo>
                <a:lnTo>
                  <a:pt x="22173" y="48763"/>
                </a:lnTo>
                <a:lnTo>
                  <a:pt x="22615" y="49016"/>
                </a:lnTo>
                <a:lnTo>
                  <a:pt x="23057" y="49268"/>
                </a:lnTo>
                <a:lnTo>
                  <a:pt x="23461" y="49546"/>
                </a:lnTo>
                <a:lnTo>
                  <a:pt x="23840" y="49811"/>
                </a:lnTo>
                <a:lnTo>
                  <a:pt x="24017" y="49950"/>
                </a:lnTo>
                <a:lnTo>
                  <a:pt x="24169" y="50089"/>
                </a:lnTo>
                <a:lnTo>
                  <a:pt x="24320" y="50228"/>
                </a:lnTo>
                <a:lnTo>
                  <a:pt x="24447" y="50367"/>
                </a:lnTo>
                <a:lnTo>
                  <a:pt x="24573" y="50494"/>
                </a:lnTo>
                <a:lnTo>
                  <a:pt x="24674" y="50620"/>
                </a:lnTo>
                <a:lnTo>
                  <a:pt x="24750" y="50759"/>
                </a:lnTo>
                <a:lnTo>
                  <a:pt x="24813" y="50885"/>
                </a:lnTo>
                <a:lnTo>
                  <a:pt x="24851" y="50999"/>
                </a:lnTo>
                <a:lnTo>
                  <a:pt x="24876" y="51113"/>
                </a:lnTo>
                <a:lnTo>
                  <a:pt x="24876" y="51226"/>
                </a:lnTo>
                <a:lnTo>
                  <a:pt x="24851" y="51340"/>
                </a:lnTo>
                <a:lnTo>
                  <a:pt x="24800" y="51441"/>
                </a:lnTo>
                <a:lnTo>
                  <a:pt x="24725" y="51529"/>
                </a:lnTo>
                <a:lnTo>
                  <a:pt x="24674" y="51567"/>
                </a:lnTo>
                <a:lnTo>
                  <a:pt x="24598" y="51605"/>
                </a:lnTo>
                <a:lnTo>
                  <a:pt x="24522" y="51618"/>
                </a:lnTo>
                <a:lnTo>
                  <a:pt x="24434" y="51605"/>
                </a:lnTo>
                <a:lnTo>
                  <a:pt x="24333" y="51593"/>
                </a:lnTo>
                <a:lnTo>
                  <a:pt x="24219" y="51567"/>
                </a:lnTo>
                <a:lnTo>
                  <a:pt x="24106" y="51529"/>
                </a:lnTo>
                <a:lnTo>
                  <a:pt x="23979" y="51479"/>
                </a:lnTo>
                <a:lnTo>
                  <a:pt x="23701" y="51353"/>
                </a:lnTo>
                <a:lnTo>
                  <a:pt x="23385" y="51176"/>
                </a:lnTo>
                <a:lnTo>
                  <a:pt x="23057" y="50961"/>
                </a:lnTo>
                <a:lnTo>
                  <a:pt x="22716" y="50721"/>
                </a:lnTo>
                <a:lnTo>
                  <a:pt x="22362" y="50443"/>
                </a:lnTo>
                <a:lnTo>
                  <a:pt x="21996" y="50140"/>
                </a:lnTo>
                <a:lnTo>
                  <a:pt x="21642" y="49799"/>
                </a:lnTo>
                <a:lnTo>
                  <a:pt x="21288" y="49445"/>
                </a:lnTo>
                <a:lnTo>
                  <a:pt x="20935" y="49079"/>
                </a:lnTo>
                <a:lnTo>
                  <a:pt x="20619" y="48700"/>
                </a:lnTo>
                <a:lnTo>
                  <a:pt x="20303" y="48296"/>
                </a:lnTo>
                <a:lnTo>
                  <a:pt x="20025" y="47891"/>
                </a:lnTo>
                <a:close/>
                <a:moveTo>
                  <a:pt x="9514" y="49546"/>
                </a:moveTo>
                <a:lnTo>
                  <a:pt x="9602" y="49875"/>
                </a:lnTo>
                <a:lnTo>
                  <a:pt x="9703" y="50241"/>
                </a:lnTo>
                <a:lnTo>
                  <a:pt x="9943" y="51037"/>
                </a:lnTo>
                <a:lnTo>
                  <a:pt x="10196" y="51883"/>
                </a:lnTo>
                <a:lnTo>
                  <a:pt x="10322" y="52300"/>
                </a:lnTo>
                <a:lnTo>
                  <a:pt x="10436" y="52717"/>
                </a:lnTo>
                <a:lnTo>
                  <a:pt x="10524" y="53109"/>
                </a:lnTo>
                <a:lnTo>
                  <a:pt x="10588" y="53488"/>
                </a:lnTo>
                <a:lnTo>
                  <a:pt x="10625" y="53816"/>
                </a:lnTo>
                <a:lnTo>
                  <a:pt x="10625" y="53980"/>
                </a:lnTo>
                <a:lnTo>
                  <a:pt x="10613" y="54119"/>
                </a:lnTo>
                <a:lnTo>
                  <a:pt x="10600" y="54258"/>
                </a:lnTo>
                <a:lnTo>
                  <a:pt x="10575" y="54372"/>
                </a:lnTo>
                <a:lnTo>
                  <a:pt x="10537" y="54473"/>
                </a:lnTo>
                <a:lnTo>
                  <a:pt x="10486" y="54574"/>
                </a:lnTo>
                <a:lnTo>
                  <a:pt x="10423" y="54650"/>
                </a:lnTo>
                <a:lnTo>
                  <a:pt x="10348" y="54713"/>
                </a:lnTo>
                <a:lnTo>
                  <a:pt x="10246" y="54751"/>
                </a:lnTo>
                <a:lnTo>
                  <a:pt x="10145" y="54776"/>
                </a:lnTo>
                <a:lnTo>
                  <a:pt x="9943" y="54789"/>
                </a:lnTo>
                <a:lnTo>
                  <a:pt x="9766" y="54776"/>
                </a:lnTo>
                <a:lnTo>
                  <a:pt x="9615" y="54751"/>
                </a:lnTo>
                <a:lnTo>
                  <a:pt x="9476" y="54700"/>
                </a:lnTo>
                <a:lnTo>
                  <a:pt x="9349" y="54637"/>
                </a:lnTo>
                <a:lnTo>
                  <a:pt x="9236" y="54549"/>
                </a:lnTo>
                <a:lnTo>
                  <a:pt x="9147" y="54448"/>
                </a:lnTo>
                <a:lnTo>
                  <a:pt x="9072" y="54321"/>
                </a:lnTo>
                <a:lnTo>
                  <a:pt x="9008" y="54182"/>
                </a:lnTo>
                <a:lnTo>
                  <a:pt x="8958" y="54043"/>
                </a:lnTo>
                <a:lnTo>
                  <a:pt x="8920" y="53879"/>
                </a:lnTo>
                <a:lnTo>
                  <a:pt x="8895" y="53702"/>
                </a:lnTo>
                <a:lnTo>
                  <a:pt x="8882" y="53525"/>
                </a:lnTo>
                <a:lnTo>
                  <a:pt x="8869" y="53323"/>
                </a:lnTo>
                <a:lnTo>
                  <a:pt x="8869" y="53121"/>
                </a:lnTo>
                <a:lnTo>
                  <a:pt x="8882" y="52919"/>
                </a:lnTo>
                <a:lnTo>
                  <a:pt x="8920" y="52490"/>
                </a:lnTo>
                <a:lnTo>
                  <a:pt x="8996" y="52035"/>
                </a:lnTo>
                <a:lnTo>
                  <a:pt x="9072" y="51580"/>
                </a:lnTo>
                <a:lnTo>
                  <a:pt x="9173" y="51138"/>
                </a:lnTo>
                <a:lnTo>
                  <a:pt x="9362" y="50279"/>
                </a:lnTo>
                <a:lnTo>
                  <a:pt x="9451" y="49900"/>
                </a:lnTo>
                <a:lnTo>
                  <a:pt x="9514" y="49546"/>
                </a:lnTo>
                <a:close/>
                <a:moveTo>
                  <a:pt x="5155" y="57770"/>
                </a:moveTo>
                <a:lnTo>
                  <a:pt x="5168" y="57833"/>
                </a:lnTo>
                <a:lnTo>
                  <a:pt x="5117" y="57821"/>
                </a:lnTo>
                <a:lnTo>
                  <a:pt x="5155" y="57770"/>
                </a:lnTo>
                <a:close/>
                <a:moveTo>
                  <a:pt x="19520" y="54713"/>
                </a:moveTo>
                <a:lnTo>
                  <a:pt x="19621" y="54726"/>
                </a:lnTo>
                <a:lnTo>
                  <a:pt x="19545" y="54726"/>
                </a:lnTo>
                <a:lnTo>
                  <a:pt x="19520" y="54751"/>
                </a:lnTo>
                <a:lnTo>
                  <a:pt x="19520" y="54890"/>
                </a:lnTo>
                <a:lnTo>
                  <a:pt x="19507" y="55041"/>
                </a:lnTo>
                <a:lnTo>
                  <a:pt x="19456" y="55357"/>
                </a:lnTo>
                <a:lnTo>
                  <a:pt x="19368" y="55711"/>
                </a:lnTo>
                <a:lnTo>
                  <a:pt x="19254" y="56077"/>
                </a:lnTo>
                <a:lnTo>
                  <a:pt x="19115" y="56456"/>
                </a:lnTo>
                <a:lnTo>
                  <a:pt x="18964" y="56835"/>
                </a:lnTo>
                <a:lnTo>
                  <a:pt x="18799" y="57214"/>
                </a:lnTo>
                <a:lnTo>
                  <a:pt x="18610" y="57568"/>
                </a:lnTo>
                <a:lnTo>
                  <a:pt x="18420" y="57896"/>
                </a:lnTo>
                <a:lnTo>
                  <a:pt x="18218" y="58199"/>
                </a:lnTo>
                <a:lnTo>
                  <a:pt x="18029" y="58452"/>
                </a:lnTo>
                <a:lnTo>
                  <a:pt x="17928" y="58553"/>
                </a:lnTo>
                <a:lnTo>
                  <a:pt x="17827" y="58642"/>
                </a:lnTo>
                <a:lnTo>
                  <a:pt x="17738" y="58717"/>
                </a:lnTo>
                <a:lnTo>
                  <a:pt x="17637" y="58781"/>
                </a:lnTo>
                <a:lnTo>
                  <a:pt x="17549" y="58818"/>
                </a:lnTo>
                <a:lnTo>
                  <a:pt x="17460" y="58844"/>
                </a:lnTo>
                <a:lnTo>
                  <a:pt x="17384" y="58844"/>
                </a:lnTo>
                <a:lnTo>
                  <a:pt x="17309" y="58818"/>
                </a:lnTo>
                <a:lnTo>
                  <a:pt x="17233" y="58768"/>
                </a:lnTo>
                <a:lnTo>
                  <a:pt x="17157" y="58705"/>
                </a:lnTo>
                <a:lnTo>
                  <a:pt x="17119" y="58642"/>
                </a:lnTo>
                <a:lnTo>
                  <a:pt x="17094" y="58566"/>
                </a:lnTo>
                <a:lnTo>
                  <a:pt x="17069" y="58477"/>
                </a:lnTo>
                <a:lnTo>
                  <a:pt x="17069" y="58389"/>
                </a:lnTo>
                <a:lnTo>
                  <a:pt x="17069" y="58301"/>
                </a:lnTo>
                <a:lnTo>
                  <a:pt x="17094" y="58199"/>
                </a:lnTo>
                <a:lnTo>
                  <a:pt x="17119" y="58086"/>
                </a:lnTo>
                <a:lnTo>
                  <a:pt x="17157" y="57972"/>
                </a:lnTo>
                <a:lnTo>
                  <a:pt x="17258" y="57732"/>
                </a:lnTo>
                <a:lnTo>
                  <a:pt x="17397" y="57467"/>
                </a:lnTo>
                <a:lnTo>
                  <a:pt x="17561" y="57202"/>
                </a:lnTo>
                <a:lnTo>
                  <a:pt x="17751" y="56924"/>
                </a:lnTo>
                <a:lnTo>
                  <a:pt x="17953" y="56633"/>
                </a:lnTo>
                <a:lnTo>
                  <a:pt x="18168" y="56343"/>
                </a:lnTo>
                <a:lnTo>
                  <a:pt x="18635" y="55774"/>
                </a:lnTo>
                <a:lnTo>
                  <a:pt x="19090" y="55231"/>
                </a:lnTo>
                <a:lnTo>
                  <a:pt x="19520" y="54751"/>
                </a:lnTo>
                <a:lnTo>
                  <a:pt x="19520" y="54713"/>
                </a:lnTo>
                <a:close/>
                <a:moveTo>
                  <a:pt x="4334" y="57581"/>
                </a:moveTo>
                <a:lnTo>
                  <a:pt x="4372" y="57606"/>
                </a:lnTo>
                <a:lnTo>
                  <a:pt x="4321" y="57593"/>
                </a:lnTo>
                <a:lnTo>
                  <a:pt x="3841" y="58376"/>
                </a:lnTo>
                <a:lnTo>
                  <a:pt x="3374" y="59160"/>
                </a:lnTo>
                <a:lnTo>
                  <a:pt x="3134" y="59551"/>
                </a:lnTo>
                <a:lnTo>
                  <a:pt x="2881" y="59930"/>
                </a:lnTo>
                <a:lnTo>
                  <a:pt x="2628" y="60309"/>
                </a:lnTo>
                <a:lnTo>
                  <a:pt x="2363" y="60675"/>
                </a:lnTo>
                <a:lnTo>
                  <a:pt x="2237" y="60840"/>
                </a:lnTo>
                <a:lnTo>
                  <a:pt x="2060" y="61029"/>
                </a:lnTo>
                <a:lnTo>
                  <a:pt x="1870" y="61206"/>
                </a:lnTo>
                <a:lnTo>
                  <a:pt x="1668" y="61370"/>
                </a:lnTo>
                <a:lnTo>
                  <a:pt x="1567" y="61446"/>
                </a:lnTo>
                <a:lnTo>
                  <a:pt x="1466" y="61497"/>
                </a:lnTo>
                <a:lnTo>
                  <a:pt x="1365" y="61535"/>
                </a:lnTo>
                <a:lnTo>
                  <a:pt x="1264" y="61560"/>
                </a:lnTo>
                <a:lnTo>
                  <a:pt x="1176" y="61560"/>
                </a:lnTo>
                <a:lnTo>
                  <a:pt x="1100" y="61547"/>
                </a:lnTo>
                <a:lnTo>
                  <a:pt x="1011" y="61497"/>
                </a:lnTo>
                <a:lnTo>
                  <a:pt x="948" y="61433"/>
                </a:lnTo>
                <a:lnTo>
                  <a:pt x="898" y="61345"/>
                </a:lnTo>
                <a:lnTo>
                  <a:pt x="872" y="61257"/>
                </a:lnTo>
                <a:lnTo>
                  <a:pt x="860" y="61156"/>
                </a:lnTo>
                <a:lnTo>
                  <a:pt x="860" y="61067"/>
                </a:lnTo>
                <a:lnTo>
                  <a:pt x="885" y="60953"/>
                </a:lnTo>
                <a:lnTo>
                  <a:pt x="923" y="60852"/>
                </a:lnTo>
                <a:lnTo>
                  <a:pt x="973" y="60739"/>
                </a:lnTo>
                <a:lnTo>
                  <a:pt x="1037" y="60625"/>
                </a:lnTo>
                <a:lnTo>
                  <a:pt x="1112" y="60511"/>
                </a:lnTo>
                <a:lnTo>
                  <a:pt x="1201" y="60385"/>
                </a:lnTo>
                <a:lnTo>
                  <a:pt x="1416" y="60145"/>
                </a:lnTo>
                <a:lnTo>
                  <a:pt x="1668" y="59892"/>
                </a:lnTo>
                <a:lnTo>
                  <a:pt x="1946" y="59627"/>
                </a:lnTo>
                <a:lnTo>
                  <a:pt x="2237" y="59362"/>
                </a:lnTo>
                <a:lnTo>
                  <a:pt x="2553" y="59096"/>
                </a:lnTo>
                <a:lnTo>
                  <a:pt x="3197" y="58566"/>
                </a:lnTo>
                <a:lnTo>
                  <a:pt x="3803" y="58061"/>
                </a:lnTo>
                <a:lnTo>
                  <a:pt x="4081" y="57821"/>
                </a:lnTo>
                <a:lnTo>
                  <a:pt x="4321" y="57593"/>
                </a:lnTo>
                <a:lnTo>
                  <a:pt x="4334" y="57581"/>
                </a:lnTo>
                <a:close/>
                <a:moveTo>
                  <a:pt x="19355" y="61547"/>
                </a:moveTo>
                <a:lnTo>
                  <a:pt x="19545" y="61560"/>
                </a:lnTo>
                <a:lnTo>
                  <a:pt x="19734" y="61572"/>
                </a:lnTo>
                <a:lnTo>
                  <a:pt x="19936" y="61585"/>
                </a:lnTo>
                <a:lnTo>
                  <a:pt x="20151" y="61623"/>
                </a:lnTo>
                <a:lnTo>
                  <a:pt x="20353" y="61661"/>
                </a:lnTo>
                <a:lnTo>
                  <a:pt x="20568" y="61711"/>
                </a:lnTo>
                <a:lnTo>
                  <a:pt x="20631" y="61673"/>
                </a:lnTo>
                <a:lnTo>
                  <a:pt x="20631" y="61673"/>
                </a:lnTo>
                <a:lnTo>
                  <a:pt x="20189" y="61951"/>
                </a:lnTo>
                <a:lnTo>
                  <a:pt x="19747" y="62217"/>
                </a:lnTo>
                <a:lnTo>
                  <a:pt x="19482" y="62356"/>
                </a:lnTo>
                <a:lnTo>
                  <a:pt x="19216" y="62495"/>
                </a:lnTo>
                <a:lnTo>
                  <a:pt x="18938" y="62621"/>
                </a:lnTo>
                <a:lnTo>
                  <a:pt x="18660" y="62735"/>
                </a:lnTo>
                <a:lnTo>
                  <a:pt x="18383" y="62836"/>
                </a:lnTo>
                <a:lnTo>
                  <a:pt x="18117" y="62911"/>
                </a:lnTo>
                <a:lnTo>
                  <a:pt x="17865" y="62962"/>
                </a:lnTo>
                <a:lnTo>
                  <a:pt x="17751" y="62975"/>
                </a:lnTo>
                <a:lnTo>
                  <a:pt x="17650" y="62975"/>
                </a:lnTo>
                <a:lnTo>
                  <a:pt x="17549" y="62962"/>
                </a:lnTo>
                <a:lnTo>
                  <a:pt x="17460" y="62937"/>
                </a:lnTo>
                <a:lnTo>
                  <a:pt x="17372" y="62911"/>
                </a:lnTo>
                <a:lnTo>
                  <a:pt x="17296" y="62861"/>
                </a:lnTo>
                <a:lnTo>
                  <a:pt x="17233" y="62810"/>
                </a:lnTo>
                <a:lnTo>
                  <a:pt x="17195" y="62747"/>
                </a:lnTo>
                <a:lnTo>
                  <a:pt x="17157" y="62697"/>
                </a:lnTo>
                <a:lnTo>
                  <a:pt x="17132" y="62634"/>
                </a:lnTo>
                <a:lnTo>
                  <a:pt x="17132" y="62570"/>
                </a:lnTo>
                <a:lnTo>
                  <a:pt x="17132" y="62495"/>
                </a:lnTo>
                <a:lnTo>
                  <a:pt x="17144" y="62431"/>
                </a:lnTo>
                <a:lnTo>
                  <a:pt x="17182" y="62368"/>
                </a:lnTo>
                <a:lnTo>
                  <a:pt x="17220" y="62292"/>
                </a:lnTo>
                <a:lnTo>
                  <a:pt x="17271" y="62229"/>
                </a:lnTo>
                <a:lnTo>
                  <a:pt x="17334" y="62166"/>
                </a:lnTo>
                <a:lnTo>
                  <a:pt x="17410" y="62103"/>
                </a:lnTo>
                <a:lnTo>
                  <a:pt x="17587" y="61977"/>
                </a:lnTo>
                <a:lnTo>
                  <a:pt x="17801" y="61863"/>
                </a:lnTo>
                <a:lnTo>
                  <a:pt x="18041" y="61749"/>
                </a:lnTo>
                <a:lnTo>
                  <a:pt x="18332" y="61673"/>
                </a:lnTo>
                <a:lnTo>
                  <a:pt x="18648" y="61610"/>
                </a:lnTo>
                <a:lnTo>
                  <a:pt x="18989" y="61560"/>
                </a:lnTo>
                <a:lnTo>
                  <a:pt x="19166" y="61560"/>
                </a:lnTo>
                <a:lnTo>
                  <a:pt x="19355" y="61547"/>
                </a:lnTo>
                <a:close/>
                <a:moveTo>
                  <a:pt x="18610" y="63240"/>
                </a:moveTo>
                <a:lnTo>
                  <a:pt x="18660" y="63278"/>
                </a:lnTo>
                <a:lnTo>
                  <a:pt x="18648" y="63290"/>
                </a:lnTo>
                <a:lnTo>
                  <a:pt x="18648" y="63303"/>
                </a:lnTo>
                <a:lnTo>
                  <a:pt x="18623" y="63316"/>
                </a:lnTo>
                <a:lnTo>
                  <a:pt x="18623" y="63316"/>
                </a:lnTo>
                <a:lnTo>
                  <a:pt x="18648" y="63290"/>
                </a:lnTo>
                <a:lnTo>
                  <a:pt x="18610" y="63240"/>
                </a:lnTo>
                <a:close/>
                <a:moveTo>
                  <a:pt x="5774" y="64061"/>
                </a:moveTo>
                <a:lnTo>
                  <a:pt x="5787" y="64099"/>
                </a:lnTo>
                <a:lnTo>
                  <a:pt x="5787" y="64099"/>
                </a:lnTo>
                <a:lnTo>
                  <a:pt x="5749" y="64074"/>
                </a:lnTo>
                <a:lnTo>
                  <a:pt x="5623" y="64086"/>
                </a:lnTo>
                <a:lnTo>
                  <a:pt x="5623" y="64086"/>
                </a:lnTo>
                <a:lnTo>
                  <a:pt x="5774" y="64061"/>
                </a:lnTo>
                <a:close/>
                <a:moveTo>
                  <a:pt x="21023" y="61863"/>
                </a:moveTo>
                <a:lnTo>
                  <a:pt x="21465" y="62141"/>
                </a:lnTo>
                <a:lnTo>
                  <a:pt x="21895" y="62419"/>
                </a:lnTo>
                <a:lnTo>
                  <a:pt x="22135" y="62596"/>
                </a:lnTo>
                <a:lnTo>
                  <a:pt x="22375" y="62773"/>
                </a:lnTo>
                <a:lnTo>
                  <a:pt x="22615" y="62962"/>
                </a:lnTo>
                <a:lnTo>
                  <a:pt x="22842" y="63164"/>
                </a:lnTo>
                <a:lnTo>
                  <a:pt x="23057" y="63366"/>
                </a:lnTo>
                <a:lnTo>
                  <a:pt x="23234" y="63568"/>
                </a:lnTo>
                <a:lnTo>
                  <a:pt x="23385" y="63770"/>
                </a:lnTo>
                <a:lnTo>
                  <a:pt x="23449" y="63872"/>
                </a:lnTo>
                <a:lnTo>
                  <a:pt x="23499" y="63960"/>
                </a:lnTo>
                <a:lnTo>
                  <a:pt x="23537" y="64061"/>
                </a:lnTo>
                <a:lnTo>
                  <a:pt x="23550" y="64149"/>
                </a:lnTo>
                <a:lnTo>
                  <a:pt x="23562" y="64238"/>
                </a:lnTo>
                <a:lnTo>
                  <a:pt x="23550" y="64326"/>
                </a:lnTo>
                <a:lnTo>
                  <a:pt x="23537" y="64402"/>
                </a:lnTo>
                <a:lnTo>
                  <a:pt x="23499" y="64478"/>
                </a:lnTo>
                <a:lnTo>
                  <a:pt x="23461" y="64528"/>
                </a:lnTo>
                <a:lnTo>
                  <a:pt x="23423" y="64579"/>
                </a:lnTo>
                <a:lnTo>
                  <a:pt x="23360" y="64617"/>
                </a:lnTo>
                <a:lnTo>
                  <a:pt x="23310" y="64642"/>
                </a:lnTo>
                <a:lnTo>
                  <a:pt x="23234" y="64655"/>
                </a:lnTo>
                <a:lnTo>
                  <a:pt x="23171" y="64655"/>
                </a:lnTo>
                <a:lnTo>
                  <a:pt x="23082" y="64642"/>
                </a:lnTo>
                <a:lnTo>
                  <a:pt x="23006" y="64630"/>
                </a:lnTo>
                <a:lnTo>
                  <a:pt x="22918" y="64604"/>
                </a:lnTo>
                <a:lnTo>
                  <a:pt x="22830" y="64566"/>
                </a:lnTo>
                <a:lnTo>
                  <a:pt x="22640" y="64465"/>
                </a:lnTo>
                <a:lnTo>
                  <a:pt x="22438" y="64326"/>
                </a:lnTo>
                <a:lnTo>
                  <a:pt x="22236" y="64149"/>
                </a:lnTo>
                <a:lnTo>
                  <a:pt x="22034" y="63935"/>
                </a:lnTo>
                <a:lnTo>
                  <a:pt x="21831" y="63682"/>
                </a:lnTo>
                <a:lnTo>
                  <a:pt x="21642" y="63392"/>
                </a:lnTo>
                <a:lnTo>
                  <a:pt x="21554" y="63240"/>
                </a:lnTo>
                <a:lnTo>
                  <a:pt x="21478" y="63063"/>
                </a:lnTo>
                <a:lnTo>
                  <a:pt x="21389" y="62899"/>
                </a:lnTo>
                <a:lnTo>
                  <a:pt x="21314" y="62709"/>
                </a:lnTo>
                <a:lnTo>
                  <a:pt x="21250" y="62520"/>
                </a:lnTo>
                <a:lnTo>
                  <a:pt x="21187" y="62330"/>
                </a:lnTo>
                <a:lnTo>
                  <a:pt x="21124" y="62116"/>
                </a:lnTo>
                <a:lnTo>
                  <a:pt x="21073" y="61901"/>
                </a:lnTo>
                <a:lnTo>
                  <a:pt x="21023" y="61863"/>
                </a:lnTo>
                <a:close/>
                <a:moveTo>
                  <a:pt x="20000" y="62798"/>
                </a:moveTo>
                <a:lnTo>
                  <a:pt x="19848" y="63189"/>
                </a:lnTo>
                <a:lnTo>
                  <a:pt x="19684" y="63556"/>
                </a:lnTo>
                <a:lnTo>
                  <a:pt x="19494" y="63985"/>
                </a:lnTo>
                <a:lnTo>
                  <a:pt x="19381" y="64200"/>
                </a:lnTo>
                <a:lnTo>
                  <a:pt x="19254" y="64415"/>
                </a:lnTo>
                <a:lnTo>
                  <a:pt x="19128" y="64617"/>
                </a:lnTo>
                <a:lnTo>
                  <a:pt x="19002" y="64781"/>
                </a:lnTo>
                <a:lnTo>
                  <a:pt x="18863" y="64933"/>
                </a:lnTo>
                <a:lnTo>
                  <a:pt x="18724" y="65046"/>
                </a:lnTo>
                <a:lnTo>
                  <a:pt x="18660" y="65084"/>
                </a:lnTo>
                <a:lnTo>
                  <a:pt x="18597" y="65122"/>
                </a:lnTo>
                <a:lnTo>
                  <a:pt x="18521" y="65135"/>
                </a:lnTo>
                <a:lnTo>
                  <a:pt x="18458" y="65147"/>
                </a:lnTo>
                <a:lnTo>
                  <a:pt x="18395" y="65147"/>
                </a:lnTo>
                <a:lnTo>
                  <a:pt x="18332" y="65135"/>
                </a:lnTo>
                <a:lnTo>
                  <a:pt x="18281" y="65110"/>
                </a:lnTo>
                <a:lnTo>
                  <a:pt x="18244" y="65072"/>
                </a:lnTo>
                <a:lnTo>
                  <a:pt x="18206" y="65046"/>
                </a:lnTo>
                <a:lnTo>
                  <a:pt x="18180" y="64996"/>
                </a:lnTo>
                <a:lnTo>
                  <a:pt x="18155" y="64945"/>
                </a:lnTo>
                <a:lnTo>
                  <a:pt x="18142" y="64895"/>
                </a:lnTo>
                <a:lnTo>
                  <a:pt x="18130" y="64756"/>
                </a:lnTo>
                <a:lnTo>
                  <a:pt x="18155" y="64617"/>
                </a:lnTo>
                <a:lnTo>
                  <a:pt x="18206" y="64453"/>
                </a:lnTo>
                <a:lnTo>
                  <a:pt x="18281" y="64276"/>
                </a:lnTo>
                <a:lnTo>
                  <a:pt x="18395" y="64086"/>
                </a:lnTo>
                <a:lnTo>
                  <a:pt x="18534" y="63897"/>
                </a:lnTo>
                <a:lnTo>
                  <a:pt x="18698" y="63707"/>
                </a:lnTo>
                <a:lnTo>
                  <a:pt x="18900" y="63518"/>
                </a:lnTo>
                <a:lnTo>
                  <a:pt x="19128" y="63328"/>
                </a:lnTo>
                <a:lnTo>
                  <a:pt x="19381" y="63151"/>
                </a:lnTo>
                <a:lnTo>
                  <a:pt x="19659" y="62987"/>
                </a:lnTo>
                <a:lnTo>
                  <a:pt x="19974" y="62848"/>
                </a:lnTo>
                <a:lnTo>
                  <a:pt x="20000" y="62798"/>
                </a:lnTo>
                <a:close/>
                <a:moveTo>
                  <a:pt x="20442" y="62583"/>
                </a:moveTo>
                <a:lnTo>
                  <a:pt x="20669" y="63050"/>
                </a:lnTo>
                <a:lnTo>
                  <a:pt x="20884" y="63530"/>
                </a:lnTo>
                <a:lnTo>
                  <a:pt x="20985" y="63796"/>
                </a:lnTo>
                <a:lnTo>
                  <a:pt x="21099" y="64074"/>
                </a:lnTo>
                <a:lnTo>
                  <a:pt x="21200" y="64364"/>
                </a:lnTo>
                <a:lnTo>
                  <a:pt x="21288" y="64655"/>
                </a:lnTo>
                <a:lnTo>
                  <a:pt x="21351" y="64945"/>
                </a:lnTo>
                <a:lnTo>
                  <a:pt x="21402" y="65211"/>
                </a:lnTo>
                <a:lnTo>
                  <a:pt x="21415" y="65463"/>
                </a:lnTo>
                <a:lnTo>
                  <a:pt x="21415" y="65577"/>
                </a:lnTo>
                <a:lnTo>
                  <a:pt x="21402" y="65691"/>
                </a:lnTo>
                <a:lnTo>
                  <a:pt x="21389" y="65792"/>
                </a:lnTo>
                <a:lnTo>
                  <a:pt x="21351" y="65880"/>
                </a:lnTo>
                <a:lnTo>
                  <a:pt x="21314" y="65956"/>
                </a:lnTo>
                <a:lnTo>
                  <a:pt x="21263" y="66019"/>
                </a:lnTo>
                <a:lnTo>
                  <a:pt x="21200" y="66082"/>
                </a:lnTo>
                <a:lnTo>
                  <a:pt x="21137" y="66120"/>
                </a:lnTo>
                <a:lnTo>
                  <a:pt x="21073" y="66145"/>
                </a:lnTo>
                <a:lnTo>
                  <a:pt x="21010" y="66158"/>
                </a:lnTo>
                <a:lnTo>
                  <a:pt x="20947" y="66158"/>
                </a:lnTo>
                <a:lnTo>
                  <a:pt x="20884" y="66145"/>
                </a:lnTo>
                <a:lnTo>
                  <a:pt x="20821" y="66120"/>
                </a:lnTo>
                <a:lnTo>
                  <a:pt x="20758" y="66095"/>
                </a:lnTo>
                <a:lnTo>
                  <a:pt x="20694" y="66044"/>
                </a:lnTo>
                <a:lnTo>
                  <a:pt x="20631" y="65981"/>
                </a:lnTo>
                <a:lnTo>
                  <a:pt x="20568" y="65918"/>
                </a:lnTo>
                <a:lnTo>
                  <a:pt x="20518" y="65830"/>
                </a:lnTo>
                <a:lnTo>
                  <a:pt x="20404" y="65640"/>
                </a:lnTo>
                <a:lnTo>
                  <a:pt x="20315" y="65425"/>
                </a:lnTo>
                <a:lnTo>
                  <a:pt x="20240" y="65160"/>
                </a:lnTo>
                <a:lnTo>
                  <a:pt x="20189" y="64870"/>
                </a:lnTo>
                <a:lnTo>
                  <a:pt x="20151" y="64554"/>
                </a:lnTo>
                <a:lnTo>
                  <a:pt x="20151" y="64213"/>
                </a:lnTo>
                <a:lnTo>
                  <a:pt x="20164" y="64023"/>
                </a:lnTo>
                <a:lnTo>
                  <a:pt x="20176" y="63846"/>
                </a:lnTo>
                <a:lnTo>
                  <a:pt x="20202" y="63657"/>
                </a:lnTo>
                <a:lnTo>
                  <a:pt x="20240" y="63455"/>
                </a:lnTo>
                <a:lnTo>
                  <a:pt x="20278" y="63265"/>
                </a:lnTo>
                <a:lnTo>
                  <a:pt x="20341" y="63063"/>
                </a:lnTo>
                <a:lnTo>
                  <a:pt x="20404" y="62848"/>
                </a:lnTo>
                <a:lnTo>
                  <a:pt x="20467" y="62646"/>
                </a:lnTo>
                <a:lnTo>
                  <a:pt x="20442" y="62583"/>
                </a:lnTo>
                <a:close/>
                <a:moveTo>
                  <a:pt x="5787" y="64099"/>
                </a:moveTo>
                <a:lnTo>
                  <a:pt x="7227" y="65766"/>
                </a:lnTo>
                <a:lnTo>
                  <a:pt x="7947" y="66600"/>
                </a:lnTo>
                <a:lnTo>
                  <a:pt x="8655" y="67447"/>
                </a:lnTo>
                <a:lnTo>
                  <a:pt x="8768" y="67573"/>
                </a:lnTo>
                <a:lnTo>
                  <a:pt x="8907" y="67712"/>
                </a:lnTo>
                <a:lnTo>
                  <a:pt x="9059" y="67851"/>
                </a:lnTo>
                <a:lnTo>
                  <a:pt x="9198" y="68002"/>
                </a:lnTo>
                <a:lnTo>
                  <a:pt x="9248" y="68078"/>
                </a:lnTo>
                <a:lnTo>
                  <a:pt x="9312" y="68154"/>
                </a:lnTo>
                <a:lnTo>
                  <a:pt x="9349" y="68230"/>
                </a:lnTo>
                <a:lnTo>
                  <a:pt x="9375" y="68306"/>
                </a:lnTo>
                <a:lnTo>
                  <a:pt x="9387" y="68394"/>
                </a:lnTo>
                <a:lnTo>
                  <a:pt x="9387" y="68470"/>
                </a:lnTo>
                <a:lnTo>
                  <a:pt x="9362" y="68546"/>
                </a:lnTo>
                <a:lnTo>
                  <a:pt x="9324" y="68621"/>
                </a:lnTo>
                <a:lnTo>
                  <a:pt x="9261" y="68685"/>
                </a:lnTo>
                <a:lnTo>
                  <a:pt x="9198" y="68710"/>
                </a:lnTo>
                <a:lnTo>
                  <a:pt x="9122" y="68722"/>
                </a:lnTo>
                <a:lnTo>
                  <a:pt x="9021" y="68710"/>
                </a:lnTo>
                <a:lnTo>
                  <a:pt x="8920" y="68685"/>
                </a:lnTo>
                <a:lnTo>
                  <a:pt x="8806" y="68634"/>
                </a:lnTo>
                <a:lnTo>
                  <a:pt x="8693" y="68558"/>
                </a:lnTo>
                <a:lnTo>
                  <a:pt x="8554" y="68482"/>
                </a:lnTo>
                <a:lnTo>
                  <a:pt x="8415" y="68369"/>
                </a:lnTo>
                <a:lnTo>
                  <a:pt x="8276" y="68255"/>
                </a:lnTo>
                <a:lnTo>
                  <a:pt x="7985" y="67990"/>
                </a:lnTo>
                <a:lnTo>
                  <a:pt x="7669" y="67661"/>
                </a:lnTo>
                <a:lnTo>
                  <a:pt x="7366" y="67308"/>
                </a:lnTo>
                <a:lnTo>
                  <a:pt x="7050" y="66916"/>
                </a:lnTo>
                <a:lnTo>
                  <a:pt x="6760" y="66512"/>
                </a:lnTo>
                <a:lnTo>
                  <a:pt x="6494" y="66095"/>
                </a:lnTo>
                <a:lnTo>
                  <a:pt x="6368" y="65880"/>
                </a:lnTo>
                <a:lnTo>
                  <a:pt x="6254" y="65665"/>
                </a:lnTo>
                <a:lnTo>
                  <a:pt x="6153" y="65451"/>
                </a:lnTo>
                <a:lnTo>
                  <a:pt x="6065" y="65249"/>
                </a:lnTo>
                <a:lnTo>
                  <a:pt x="5976" y="65046"/>
                </a:lnTo>
                <a:lnTo>
                  <a:pt x="5913" y="64844"/>
                </a:lnTo>
                <a:lnTo>
                  <a:pt x="5850" y="64642"/>
                </a:lnTo>
                <a:lnTo>
                  <a:pt x="5812" y="64453"/>
                </a:lnTo>
                <a:lnTo>
                  <a:pt x="5787" y="64276"/>
                </a:lnTo>
                <a:lnTo>
                  <a:pt x="5787" y="64099"/>
                </a:lnTo>
                <a:close/>
                <a:moveTo>
                  <a:pt x="4321" y="70276"/>
                </a:moveTo>
                <a:lnTo>
                  <a:pt x="4372" y="70302"/>
                </a:lnTo>
                <a:lnTo>
                  <a:pt x="4372" y="70302"/>
                </a:lnTo>
                <a:lnTo>
                  <a:pt x="4309" y="70289"/>
                </a:lnTo>
                <a:lnTo>
                  <a:pt x="4309" y="70289"/>
                </a:lnTo>
                <a:lnTo>
                  <a:pt x="4347" y="70466"/>
                </a:lnTo>
                <a:lnTo>
                  <a:pt x="4359" y="70643"/>
                </a:lnTo>
                <a:lnTo>
                  <a:pt x="4372" y="70819"/>
                </a:lnTo>
                <a:lnTo>
                  <a:pt x="4384" y="70996"/>
                </a:lnTo>
                <a:lnTo>
                  <a:pt x="4384" y="71173"/>
                </a:lnTo>
                <a:lnTo>
                  <a:pt x="4372" y="71350"/>
                </a:lnTo>
                <a:lnTo>
                  <a:pt x="4321" y="71716"/>
                </a:lnTo>
                <a:lnTo>
                  <a:pt x="4258" y="72070"/>
                </a:lnTo>
                <a:lnTo>
                  <a:pt x="4157" y="72424"/>
                </a:lnTo>
                <a:lnTo>
                  <a:pt x="4031" y="72765"/>
                </a:lnTo>
                <a:lnTo>
                  <a:pt x="3879" y="73093"/>
                </a:lnTo>
                <a:lnTo>
                  <a:pt x="3702" y="73409"/>
                </a:lnTo>
                <a:lnTo>
                  <a:pt x="3500" y="73700"/>
                </a:lnTo>
                <a:lnTo>
                  <a:pt x="3285" y="73978"/>
                </a:lnTo>
                <a:lnTo>
                  <a:pt x="3172" y="74117"/>
                </a:lnTo>
                <a:lnTo>
                  <a:pt x="3045" y="74230"/>
                </a:lnTo>
                <a:lnTo>
                  <a:pt x="2919" y="74357"/>
                </a:lnTo>
                <a:lnTo>
                  <a:pt x="2793" y="74458"/>
                </a:lnTo>
                <a:lnTo>
                  <a:pt x="2654" y="74559"/>
                </a:lnTo>
                <a:lnTo>
                  <a:pt x="2515" y="74660"/>
                </a:lnTo>
                <a:lnTo>
                  <a:pt x="2376" y="74748"/>
                </a:lnTo>
                <a:lnTo>
                  <a:pt x="2237" y="74824"/>
                </a:lnTo>
                <a:lnTo>
                  <a:pt x="2085" y="74887"/>
                </a:lnTo>
                <a:lnTo>
                  <a:pt x="1934" y="74950"/>
                </a:lnTo>
                <a:lnTo>
                  <a:pt x="1946" y="74774"/>
                </a:lnTo>
                <a:lnTo>
                  <a:pt x="1959" y="74597"/>
                </a:lnTo>
                <a:lnTo>
                  <a:pt x="1997" y="74420"/>
                </a:lnTo>
                <a:lnTo>
                  <a:pt x="2022" y="74243"/>
                </a:lnTo>
                <a:lnTo>
                  <a:pt x="2110" y="73927"/>
                </a:lnTo>
                <a:lnTo>
                  <a:pt x="2224" y="73611"/>
                </a:lnTo>
                <a:lnTo>
                  <a:pt x="2363" y="73308"/>
                </a:lnTo>
                <a:lnTo>
                  <a:pt x="2515" y="73018"/>
                </a:lnTo>
                <a:lnTo>
                  <a:pt x="2679" y="72727"/>
                </a:lnTo>
                <a:lnTo>
                  <a:pt x="2843" y="72449"/>
                </a:lnTo>
                <a:lnTo>
                  <a:pt x="3033" y="72184"/>
                </a:lnTo>
                <a:lnTo>
                  <a:pt x="3222" y="71906"/>
                </a:lnTo>
                <a:lnTo>
                  <a:pt x="3601" y="71375"/>
                </a:lnTo>
                <a:lnTo>
                  <a:pt x="3791" y="71110"/>
                </a:lnTo>
                <a:lnTo>
                  <a:pt x="3980" y="70845"/>
                </a:lnTo>
                <a:lnTo>
                  <a:pt x="4144" y="70567"/>
                </a:lnTo>
                <a:lnTo>
                  <a:pt x="4309" y="70289"/>
                </a:lnTo>
                <a:lnTo>
                  <a:pt x="4321" y="70276"/>
                </a:lnTo>
                <a:close/>
                <a:moveTo>
                  <a:pt x="8149" y="77111"/>
                </a:moveTo>
                <a:lnTo>
                  <a:pt x="8263" y="77136"/>
                </a:lnTo>
                <a:lnTo>
                  <a:pt x="8579" y="77212"/>
                </a:lnTo>
                <a:lnTo>
                  <a:pt x="9034" y="77351"/>
                </a:lnTo>
                <a:lnTo>
                  <a:pt x="9286" y="77452"/>
                </a:lnTo>
                <a:lnTo>
                  <a:pt x="9564" y="77553"/>
                </a:lnTo>
                <a:lnTo>
                  <a:pt x="9830" y="77679"/>
                </a:lnTo>
                <a:lnTo>
                  <a:pt x="10107" y="77818"/>
                </a:lnTo>
                <a:lnTo>
                  <a:pt x="10360" y="77982"/>
                </a:lnTo>
                <a:lnTo>
                  <a:pt x="10600" y="78159"/>
                </a:lnTo>
                <a:lnTo>
                  <a:pt x="10714" y="78260"/>
                </a:lnTo>
                <a:lnTo>
                  <a:pt x="10815" y="78349"/>
                </a:lnTo>
                <a:lnTo>
                  <a:pt x="10916" y="78462"/>
                </a:lnTo>
                <a:lnTo>
                  <a:pt x="11004" y="78563"/>
                </a:lnTo>
                <a:lnTo>
                  <a:pt x="11080" y="78677"/>
                </a:lnTo>
                <a:lnTo>
                  <a:pt x="11143" y="78803"/>
                </a:lnTo>
                <a:lnTo>
                  <a:pt x="11207" y="78930"/>
                </a:lnTo>
                <a:lnTo>
                  <a:pt x="11245" y="79056"/>
                </a:lnTo>
                <a:lnTo>
                  <a:pt x="11270" y="79170"/>
                </a:lnTo>
                <a:lnTo>
                  <a:pt x="11270" y="79271"/>
                </a:lnTo>
                <a:lnTo>
                  <a:pt x="11257" y="79347"/>
                </a:lnTo>
                <a:lnTo>
                  <a:pt x="11232" y="79397"/>
                </a:lnTo>
                <a:lnTo>
                  <a:pt x="11194" y="79435"/>
                </a:lnTo>
                <a:lnTo>
                  <a:pt x="11131" y="79448"/>
                </a:lnTo>
                <a:lnTo>
                  <a:pt x="11068" y="79448"/>
                </a:lnTo>
                <a:lnTo>
                  <a:pt x="10979" y="79422"/>
                </a:lnTo>
                <a:lnTo>
                  <a:pt x="10891" y="79384"/>
                </a:lnTo>
                <a:lnTo>
                  <a:pt x="10790" y="79347"/>
                </a:lnTo>
                <a:lnTo>
                  <a:pt x="10562" y="79208"/>
                </a:lnTo>
                <a:lnTo>
                  <a:pt x="10297" y="79031"/>
                </a:lnTo>
                <a:lnTo>
                  <a:pt x="10019" y="78829"/>
                </a:lnTo>
                <a:lnTo>
                  <a:pt x="9728" y="78589"/>
                </a:lnTo>
                <a:lnTo>
                  <a:pt x="9451" y="78349"/>
                </a:lnTo>
                <a:lnTo>
                  <a:pt x="8895" y="77856"/>
                </a:lnTo>
                <a:lnTo>
                  <a:pt x="8440" y="77414"/>
                </a:lnTo>
                <a:lnTo>
                  <a:pt x="8149" y="77111"/>
                </a:lnTo>
                <a:close/>
                <a:moveTo>
                  <a:pt x="7998" y="77730"/>
                </a:moveTo>
                <a:lnTo>
                  <a:pt x="8099" y="77805"/>
                </a:lnTo>
                <a:lnTo>
                  <a:pt x="8339" y="78020"/>
                </a:lnTo>
                <a:lnTo>
                  <a:pt x="8680" y="78336"/>
                </a:lnTo>
                <a:lnTo>
                  <a:pt x="8857" y="78538"/>
                </a:lnTo>
                <a:lnTo>
                  <a:pt x="9059" y="78753"/>
                </a:lnTo>
                <a:lnTo>
                  <a:pt x="9236" y="78993"/>
                </a:lnTo>
                <a:lnTo>
                  <a:pt x="9413" y="79245"/>
                </a:lnTo>
                <a:lnTo>
                  <a:pt x="9577" y="79498"/>
                </a:lnTo>
                <a:lnTo>
                  <a:pt x="9716" y="79763"/>
                </a:lnTo>
                <a:lnTo>
                  <a:pt x="9766" y="79902"/>
                </a:lnTo>
                <a:lnTo>
                  <a:pt x="9817" y="80041"/>
                </a:lnTo>
                <a:lnTo>
                  <a:pt x="9855" y="80180"/>
                </a:lnTo>
                <a:lnTo>
                  <a:pt x="9893" y="80319"/>
                </a:lnTo>
                <a:lnTo>
                  <a:pt x="9905" y="80446"/>
                </a:lnTo>
                <a:lnTo>
                  <a:pt x="9905" y="80585"/>
                </a:lnTo>
                <a:lnTo>
                  <a:pt x="9905" y="80723"/>
                </a:lnTo>
                <a:lnTo>
                  <a:pt x="9880" y="80850"/>
                </a:lnTo>
                <a:lnTo>
                  <a:pt x="9855" y="80976"/>
                </a:lnTo>
                <a:lnTo>
                  <a:pt x="9817" y="81065"/>
                </a:lnTo>
                <a:lnTo>
                  <a:pt x="9766" y="81128"/>
                </a:lnTo>
                <a:lnTo>
                  <a:pt x="9716" y="81153"/>
                </a:lnTo>
                <a:lnTo>
                  <a:pt x="9665" y="81166"/>
                </a:lnTo>
                <a:lnTo>
                  <a:pt x="9615" y="81153"/>
                </a:lnTo>
                <a:lnTo>
                  <a:pt x="9552" y="81128"/>
                </a:lnTo>
                <a:lnTo>
                  <a:pt x="9488" y="81065"/>
                </a:lnTo>
                <a:lnTo>
                  <a:pt x="9413" y="81001"/>
                </a:lnTo>
                <a:lnTo>
                  <a:pt x="9349" y="80913"/>
                </a:lnTo>
                <a:lnTo>
                  <a:pt x="9198" y="80686"/>
                </a:lnTo>
                <a:lnTo>
                  <a:pt x="9046" y="80408"/>
                </a:lnTo>
                <a:lnTo>
                  <a:pt x="8895" y="80104"/>
                </a:lnTo>
                <a:lnTo>
                  <a:pt x="8743" y="79763"/>
                </a:lnTo>
                <a:lnTo>
                  <a:pt x="8591" y="79422"/>
                </a:lnTo>
                <a:lnTo>
                  <a:pt x="8326" y="78728"/>
                </a:lnTo>
                <a:lnTo>
                  <a:pt x="8124" y="78134"/>
                </a:lnTo>
                <a:lnTo>
                  <a:pt x="7998" y="77730"/>
                </a:lnTo>
                <a:close/>
                <a:moveTo>
                  <a:pt x="7176" y="77313"/>
                </a:moveTo>
                <a:lnTo>
                  <a:pt x="7101" y="77515"/>
                </a:lnTo>
                <a:lnTo>
                  <a:pt x="6987" y="77793"/>
                </a:lnTo>
                <a:lnTo>
                  <a:pt x="6671" y="78487"/>
                </a:lnTo>
                <a:lnTo>
                  <a:pt x="6469" y="78879"/>
                </a:lnTo>
                <a:lnTo>
                  <a:pt x="6267" y="79283"/>
                </a:lnTo>
                <a:lnTo>
                  <a:pt x="6052" y="79688"/>
                </a:lnTo>
                <a:lnTo>
                  <a:pt x="5825" y="80067"/>
                </a:lnTo>
                <a:lnTo>
                  <a:pt x="5610" y="80420"/>
                </a:lnTo>
                <a:lnTo>
                  <a:pt x="5395" y="80736"/>
                </a:lnTo>
                <a:lnTo>
                  <a:pt x="5294" y="80862"/>
                </a:lnTo>
                <a:lnTo>
                  <a:pt x="5193" y="80989"/>
                </a:lnTo>
                <a:lnTo>
                  <a:pt x="5092" y="81090"/>
                </a:lnTo>
                <a:lnTo>
                  <a:pt x="5004" y="81166"/>
                </a:lnTo>
                <a:lnTo>
                  <a:pt x="4928" y="81216"/>
                </a:lnTo>
                <a:lnTo>
                  <a:pt x="4852" y="81254"/>
                </a:lnTo>
                <a:lnTo>
                  <a:pt x="4776" y="81267"/>
                </a:lnTo>
                <a:lnTo>
                  <a:pt x="4713" y="81241"/>
                </a:lnTo>
                <a:lnTo>
                  <a:pt x="4662" y="81191"/>
                </a:lnTo>
                <a:lnTo>
                  <a:pt x="4612" y="81115"/>
                </a:lnTo>
                <a:lnTo>
                  <a:pt x="4587" y="81001"/>
                </a:lnTo>
                <a:lnTo>
                  <a:pt x="4561" y="80862"/>
                </a:lnTo>
                <a:lnTo>
                  <a:pt x="4549" y="80698"/>
                </a:lnTo>
                <a:lnTo>
                  <a:pt x="4561" y="80534"/>
                </a:lnTo>
                <a:lnTo>
                  <a:pt x="4574" y="80370"/>
                </a:lnTo>
                <a:lnTo>
                  <a:pt x="4612" y="80206"/>
                </a:lnTo>
                <a:lnTo>
                  <a:pt x="4662" y="80041"/>
                </a:lnTo>
                <a:lnTo>
                  <a:pt x="4726" y="79890"/>
                </a:lnTo>
                <a:lnTo>
                  <a:pt x="4801" y="79725"/>
                </a:lnTo>
                <a:lnTo>
                  <a:pt x="4890" y="79574"/>
                </a:lnTo>
                <a:lnTo>
                  <a:pt x="4978" y="79410"/>
                </a:lnTo>
                <a:lnTo>
                  <a:pt x="5079" y="79271"/>
                </a:lnTo>
                <a:lnTo>
                  <a:pt x="5307" y="78968"/>
                </a:lnTo>
                <a:lnTo>
                  <a:pt x="5547" y="78690"/>
                </a:lnTo>
                <a:lnTo>
                  <a:pt x="5799" y="78437"/>
                </a:lnTo>
                <a:lnTo>
                  <a:pt x="6052" y="78197"/>
                </a:lnTo>
                <a:lnTo>
                  <a:pt x="6292" y="77982"/>
                </a:lnTo>
                <a:lnTo>
                  <a:pt x="6532" y="77780"/>
                </a:lnTo>
                <a:lnTo>
                  <a:pt x="6734" y="77628"/>
                </a:lnTo>
                <a:lnTo>
                  <a:pt x="7050" y="77401"/>
                </a:lnTo>
                <a:lnTo>
                  <a:pt x="7176" y="77313"/>
                </a:lnTo>
                <a:close/>
                <a:moveTo>
                  <a:pt x="7315" y="78386"/>
                </a:moveTo>
                <a:lnTo>
                  <a:pt x="7366" y="78500"/>
                </a:lnTo>
                <a:lnTo>
                  <a:pt x="7480" y="78803"/>
                </a:lnTo>
                <a:lnTo>
                  <a:pt x="7631" y="79245"/>
                </a:lnTo>
                <a:lnTo>
                  <a:pt x="7707" y="79511"/>
                </a:lnTo>
                <a:lnTo>
                  <a:pt x="7770" y="79789"/>
                </a:lnTo>
                <a:lnTo>
                  <a:pt x="7833" y="80092"/>
                </a:lnTo>
                <a:lnTo>
                  <a:pt x="7871" y="80382"/>
                </a:lnTo>
                <a:lnTo>
                  <a:pt x="7897" y="80698"/>
                </a:lnTo>
                <a:lnTo>
                  <a:pt x="7897" y="80989"/>
                </a:lnTo>
                <a:lnTo>
                  <a:pt x="7884" y="81140"/>
                </a:lnTo>
                <a:lnTo>
                  <a:pt x="7859" y="81279"/>
                </a:lnTo>
                <a:lnTo>
                  <a:pt x="7833" y="81418"/>
                </a:lnTo>
                <a:lnTo>
                  <a:pt x="7796" y="81557"/>
                </a:lnTo>
                <a:lnTo>
                  <a:pt x="7758" y="81684"/>
                </a:lnTo>
                <a:lnTo>
                  <a:pt x="7694" y="81810"/>
                </a:lnTo>
                <a:lnTo>
                  <a:pt x="7631" y="81924"/>
                </a:lnTo>
                <a:lnTo>
                  <a:pt x="7543" y="82037"/>
                </a:lnTo>
                <a:lnTo>
                  <a:pt x="7467" y="82126"/>
                </a:lnTo>
                <a:lnTo>
                  <a:pt x="7391" y="82189"/>
                </a:lnTo>
                <a:lnTo>
                  <a:pt x="7328" y="82214"/>
                </a:lnTo>
                <a:lnTo>
                  <a:pt x="7265" y="82227"/>
                </a:lnTo>
                <a:lnTo>
                  <a:pt x="7214" y="82214"/>
                </a:lnTo>
                <a:lnTo>
                  <a:pt x="7164" y="82176"/>
                </a:lnTo>
                <a:lnTo>
                  <a:pt x="7126" y="82113"/>
                </a:lnTo>
                <a:lnTo>
                  <a:pt x="7101" y="82037"/>
                </a:lnTo>
                <a:lnTo>
                  <a:pt x="7063" y="81949"/>
                </a:lnTo>
                <a:lnTo>
                  <a:pt x="7050" y="81835"/>
                </a:lnTo>
                <a:lnTo>
                  <a:pt x="7025" y="81570"/>
                </a:lnTo>
                <a:lnTo>
                  <a:pt x="7012" y="81254"/>
                </a:lnTo>
                <a:lnTo>
                  <a:pt x="7012" y="80913"/>
                </a:lnTo>
                <a:lnTo>
                  <a:pt x="7038" y="80547"/>
                </a:lnTo>
                <a:lnTo>
                  <a:pt x="7063" y="80168"/>
                </a:lnTo>
                <a:lnTo>
                  <a:pt x="7139" y="79435"/>
                </a:lnTo>
                <a:lnTo>
                  <a:pt x="7227" y="78803"/>
                </a:lnTo>
                <a:lnTo>
                  <a:pt x="7315" y="78386"/>
                </a:lnTo>
                <a:close/>
                <a:moveTo>
                  <a:pt x="11699" y="1"/>
                </a:moveTo>
                <a:lnTo>
                  <a:pt x="11472" y="216"/>
                </a:lnTo>
                <a:lnTo>
                  <a:pt x="11775" y="582"/>
                </a:lnTo>
                <a:lnTo>
                  <a:pt x="12078" y="948"/>
                </a:lnTo>
                <a:lnTo>
                  <a:pt x="12217" y="1138"/>
                </a:lnTo>
                <a:lnTo>
                  <a:pt x="12356" y="1327"/>
                </a:lnTo>
                <a:lnTo>
                  <a:pt x="12483" y="1517"/>
                </a:lnTo>
                <a:lnTo>
                  <a:pt x="12596" y="1719"/>
                </a:lnTo>
                <a:lnTo>
                  <a:pt x="13632" y="3829"/>
                </a:lnTo>
                <a:lnTo>
                  <a:pt x="14163" y="4877"/>
                </a:lnTo>
                <a:lnTo>
                  <a:pt x="14681" y="5938"/>
                </a:lnTo>
                <a:lnTo>
                  <a:pt x="15186" y="6987"/>
                </a:lnTo>
                <a:lnTo>
                  <a:pt x="15666" y="8061"/>
                </a:lnTo>
                <a:lnTo>
                  <a:pt x="16134" y="9134"/>
                </a:lnTo>
                <a:lnTo>
                  <a:pt x="16361" y="9665"/>
                </a:lnTo>
                <a:lnTo>
                  <a:pt x="16576" y="10208"/>
                </a:lnTo>
                <a:lnTo>
                  <a:pt x="16765" y="10739"/>
                </a:lnTo>
                <a:lnTo>
                  <a:pt x="16942" y="11269"/>
                </a:lnTo>
                <a:lnTo>
                  <a:pt x="17107" y="11800"/>
                </a:lnTo>
                <a:lnTo>
                  <a:pt x="17245" y="12343"/>
                </a:lnTo>
                <a:lnTo>
                  <a:pt x="17359" y="12874"/>
                </a:lnTo>
                <a:lnTo>
                  <a:pt x="17448" y="13417"/>
                </a:lnTo>
                <a:lnTo>
                  <a:pt x="17523" y="13960"/>
                </a:lnTo>
                <a:lnTo>
                  <a:pt x="17574" y="14503"/>
                </a:lnTo>
                <a:lnTo>
                  <a:pt x="17599" y="15046"/>
                </a:lnTo>
                <a:lnTo>
                  <a:pt x="17599" y="15602"/>
                </a:lnTo>
                <a:lnTo>
                  <a:pt x="17574" y="16158"/>
                </a:lnTo>
                <a:lnTo>
                  <a:pt x="17523" y="16714"/>
                </a:lnTo>
                <a:lnTo>
                  <a:pt x="17448" y="17270"/>
                </a:lnTo>
                <a:lnTo>
                  <a:pt x="17347" y="17838"/>
                </a:lnTo>
                <a:lnTo>
                  <a:pt x="17208" y="18394"/>
                </a:lnTo>
                <a:lnTo>
                  <a:pt x="17043" y="18963"/>
                </a:lnTo>
                <a:lnTo>
                  <a:pt x="16652" y="20251"/>
                </a:lnTo>
                <a:lnTo>
                  <a:pt x="16273" y="21552"/>
                </a:lnTo>
                <a:lnTo>
                  <a:pt x="15919" y="22841"/>
                </a:lnTo>
                <a:lnTo>
                  <a:pt x="15578" y="24155"/>
                </a:lnTo>
                <a:lnTo>
                  <a:pt x="15249" y="25456"/>
                </a:lnTo>
                <a:lnTo>
                  <a:pt x="14934" y="26770"/>
                </a:lnTo>
                <a:lnTo>
                  <a:pt x="14630" y="28083"/>
                </a:lnTo>
                <a:lnTo>
                  <a:pt x="14352" y="29410"/>
                </a:lnTo>
                <a:lnTo>
                  <a:pt x="14277" y="29713"/>
                </a:lnTo>
                <a:lnTo>
                  <a:pt x="14201" y="30003"/>
                </a:lnTo>
                <a:lnTo>
                  <a:pt x="14112" y="30294"/>
                </a:lnTo>
                <a:lnTo>
                  <a:pt x="14024" y="30572"/>
                </a:lnTo>
                <a:lnTo>
                  <a:pt x="13923" y="30837"/>
                </a:lnTo>
                <a:lnTo>
                  <a:pt x="13797" y="31090"/>
                </a:lnTo>
                <a:lnTo>
                  <a:pt x="13670" y="31330"/>
                </a:lnTo>
                <a:lnTo>
                  <a:pt x="13531" y="31570"/>
                </a:lnTo>
                <a:lnTo>
                  <a:pt x="13380" y="31810"/>
                </a:lnTo>
                <a:lnTo>
                  <a:pt x="13228" y="32025"/>
                </a:lnTo>
                <a:lnTo>
                  <a:pt x="13051" y="32252"/>
                </a:lnTo>
                <a:lnTo>
                  <a:pt x="12862" y="32454"/>
                </a:lnTo>
                <a:lnTo>
                  <a:pt x="12659" y="32669"/>
                </a:lnTo>
                <a:lnTo>
                  <a:pt x="12445" y="32858"/>
                </a:lnTo>
                <a:lnTo>
                  <a:pt x="12217" y="33061"/>
                </a:lnTo>
                <a:lnTo>
                  <a:pt x="11977" y="33250"/>
                </a:lnTo>
                <a:lnTo>
                  <a:pt x="11762" y="33414"/>
                </a:lnTo>
                <a:lnTo>
                  <a:pt x="11548" y="33604"/>
                </a:lnTo>
                <a:lnTo>
                  <a:pt x="11333" y="33793"/>
                </a:lnTo>
                <a:lnTo>
                  <a:pt x="11118" y="33983"/>
                </a:lnTo>
                <a:lnTo>
                  <a:pt x="10903" y="34198"/>
                </a:lnTo>
                <a:lnTo>
                  <a:pt x="10701" y="34412"/>
                </a:lnTo>
                <a:lnTo>
                  <a:pt x="10499" y="34640"/>
                </a:lnTo>
                <a:lnTo>
                  <a:pt x="10310" y="34867"/>
                </a:lnTo>
                <a:lnTo>
                  <a:pt x="10133" y="35107"/>
                </a:lnTo>
                <a:lnTo>
                  <a:pt x="9981" y="35347"/>
                </a:lnTo>
                <a:lnTo>
                  <a:pt x="9830" y="35587"/>
                </a:lnTo>
                <a:lnTo>
                  <a:pt x="9703" y="35827"/>
                </a:lnTo>
                <a:lnTo>
                  <a:pt x="9590" y="36067"/>
                </a:lnTo>
                <a:lnTo>
                  <a:pt x="9514" y="36320"/>
                </a:lnTo>
                <a:lnTo>
                  <a:pt x="9451" y="36560"/>
                </a:lnTo>
                <a:lnTo>
                  <a:pt x="9413" y="36800"/>
                </a:lnTo>
                <a:lnTo>
                  <a:pt x="9413" y="36850"/>
                </a:lnTo>
                <a:lnTo>
                  <a:pt x="9425" y="36901"/>
                </a:lnTo>
                <a:lnTo>
                  <a:pt x="9463" y="37015"/>
                </a:lnTo>
                <a:lnTo>
                  <a:pt x="9514" y="37128"/>
                </a:lnTo>
                <a:lnTo>
                  <a:pt x="9602" y="37242"/>
                </a:lnTo>
                <a:lnTo>
                  <a:pt x="9703" y="37343"/>
                </a:lnTo>
                <a:lnTo>
                  <a:pt x="9804" y="37419"/>
                </a:lnTo>
                <a:lnTo>
                  <a:pt x="9931" y="37495"/>
                </a:lnTo>
                <a:lnTo>
                  <a:pt x="10057" y="37545"/>
                </a:lnTo>
                <a:lnTo>
                  <a:pt x="10246" y="37583"/>
                </a:lnTo>
                <a:lnTo>
                  <a:pt x="10411" y="37596"/>
                </a:lnTo>
                <a:lnTo>
                  <a:pt x="10588" y="37596"/>
                </a:lnTo>
                <a:lnTo>
                  <a:pt x="10752" y="37583"/>
                </a:lnTo>
                <a:lnTo>
                  <a:pt x="10903" y="37545"/>
                </a:lnTo>
                <a:lnTo>
                  <a:pt x="11055" y="37495"/>
                </a:lnTo>
                <a:lnTo>
                  <a:pt x="11194" y="37431"/>
                </a:lnTo>
                <a:lnTo>
                  <a:pt x="11333" y="37356"/>
                </a:lnTo>
                <a:lnTo>
                  <a:pt x="11459" y="37255"/>
                </a:lnTo>
                <a:lnTo>
                  <a:pt x="11586" y="37154"/>
                </a:lnTo>
                <a:lnTo>
                  <a:pt x="11712" y="37027"/>
                </a:lnTo>
                <a:lnTo>
                  <a:pt x="11838" y="36901"/>
                </a:lnTo>
                <a:lnTo>
                  <a:pt x="11952" y="36762"/>
                </a:lnTo>
                <a:lnTo>
                  <a:pt x="12053" y="36623"/>
                </a:lnTo>
                <a:lnTo>
                  <a:pt x="12268" y="36295"/>
                </a:lnTo>
                <a:lnTo>
                  <a:pt x="12470" y="35953"/>
                </a:lnTo>
                <a:lnTo>
                  <a:pt x="12659" y="35587"/>
                </a:lnTo>
                <a:lnTo>
                  <a:pt x="13038" y="34842"/>
                </a:lnTo>
                <a:lnTo>
                  <a:pt x="13228" y="34463"/>
                </a:lnTo>
                <a:lnTo>
                  <a:pt x="13430" y="34109"/>
                </a:lnTo>
                <a:lnTo>
                  <a:pt x="13632" y="33768"/>
                </a:lnTo>
                <a:lnTo>
                  <a:pt x="13834" y="33440"/>
                </a:lnTo>
                <a:lnTo>
                  <a:pt x="13847" y="33983"/>
                </a:lnTo>
                <a:lnTo>
                  <a:pt x="13872" y="34501"/>
                </a:lnTo>
                <a:lnTo>
                  <a:pt x="13910" y="35499"/>
                </a:lnTo>
                <a:lnTo>
                  <a:pt x="13923" y="35966"/>
                </a:lnTo>
                <a:lnTo>
                  <a:pt x="13898" y="36433"/>
                </a:lnTo>
                <a:lnTo>
                  <a:pt x="13885" y="36661"/>
                </a:lnTo>
                <a:lnTo>
                  <a:pt x="13860" y="36888"/>
                </a:lnTo>
                <a:lnTo>
                  <a:pt x="13822" y="37103"/>
                </a:lnTo>
                <a:lnTo>
                  <a:pt x="13784" y="37330"/>
                </a:lnTo>
                <a:lnTo>
                  <a:pt x="13721" y="37570"/>
                </a:lnTo>
                <a:lnTo>
                  <a:pt x="13645" y="37810"/>
                </a:lnTo>
                <a:lnTo>
                  <a:pt x="13556" y="38050"/>
                </a:lnTo>
                <a:lnTo>
                  <a:pt x="13468" y="38290"/>
                </a:lnTo>
                <a:lnTo>
                  <a:pt x="13266" y="38771"/>
                </a:lnTo>
                <a:lnTo>
                  <a:pt x="13051" y="39238"/>
                </a:lnTo>
                <a:lnTo>
                  <a:pt x="12596" y="40173"/>
                </a:lnTo>
                <a:lnTo>
                  <a:pt x="12382" y="40640"/>
                </a:lnTo>
                <a:lnTo>
                  <a:pt x="12192" y="41120"/>
                </a:lnTo>
                <a:lnTo>
                  <a:pt x="12129" y="41284"/>
                </a:lnTo>
                <a:lnTo>
                  <a:pt x="12066" y="41436"/>
                </a:lnTo>
                <a:lnTo>
                  <a:pt x="11977" y="41575"/>
                </a:lnTo>
                <a:lnTo>
                  <a:pt x="11901" y="41714"/>
                </a:lnTo>
                <a:lnTo>
                  <a:pt x="11813" y="41840"/>
                </a:lnTo>
                <a:lnTo>
                  <a:pt x="11712" y="41954"/>
                </a:lnTo>
                <a:lnTo>
                  <a:pt x="11611" y="42068"/>
                </a:lnTo>
                <a:lnTo>
                  <a:pt x="11510" y="42181"/>
                </a:lnTo>
                <a:lnTo>
                  <a:pt x="11282" y="42371"/>
                </a:lnTo>
                <a:lnTo>
                  <a:pt x="11030" y="42560"/>
                </a:lnTo>
                <a:lnTo>
                  <a:pt x="10764" y="42737"/>
                </a:lnTo>
                <a:lnTo>
                  <a:pt x="10486" y="42901"/>
                </a:lnTo>
                <a:lnTo>
                  <a:pt x="10171" y="43078"/>
                </a:lnTo>
                <a:lnTo>
                  <a:pt x="9880" y="43230"/>
                </a:lnTo>
                <a:lnTo>
                  <a:pt x="9324" y="43508"/>
                </a:lnTo>
                <a:lnTo>
                  <a:pt x="8794" y="43748"/>
                </a:lnTo>
                <a:lnTo>
                  <a:pt x="8288" y="43988"/>
                </a:lnTo>
                <a:lnTo>
                  <a:pt x="8036" y="44101"/>
                </a:lnTo>
                <a:lnTo>
                  <a:pt x="7796" y="44240"/>
                </a:lnTo>
                <a:lnTo>
                  <a:pt x="7543" y="44379"/>
                </a:lnTo>
                <a:lnTo>
                  <a:pt x="7303" y="44531"/>
                </a:lnTo>
                <a:lnTo>
                  <a:pt x="7050" y="44695"/>
                </a:lnTo>
                <a:lnTo>
                  <a:pt x="6797" y="44885"/>
                </a:lnTo>
                <a:lnTo>
                  <a:pt x="6545" y="45087"/>
                </a:lnTo>
                <a:lnTo>
                  <a:pt x="6279" y="45327"/>
                </a:lnTo>
                <a:lnTo>
                  <a:pt x="5787" y="45794"/>
                </a:lnTo>
                <a:lnTo>
                  <a:pt x="5547" y="46047"/>
                </a:lnTo>
                <a:lnTo>
                  <a:pt x="5319" y="46300"/>
                </a:lnTo>
                <a:lnTo>
                  <a:pt x="5218" y="46426"/>
                </a:lnTo>
                <a:lnTo>
                  <a:pt x="5130" y="46552"/>
                </a:lnTo>
                <a:lnTo>
                  <a:pt x="5054" y="46666"/>
                </a:lnTo>
                <a:lnTo>
                  <a:pt x="4991" y="46792"/>
                </a:lnTo>
                <a:lnTo>
                  <a:pt x="4940" y="46906"/>
                </a:lnTo>
                <a:lnTo>
                  <a:pt x="4915" y="47020"/>
                </a:lnTo>
                <a:lnTo>
                  <a:pt x="4902" y="47133"/>
                </a:lnTo>
                <a:lnTo>
                  <a:pt x="4915" y="47234"/>
                </a:lnTo>
                <a:lnTo>
                  <a:pt x="5142" y="47639"/>
                </a:lnTo>
                <a:lnTo>
                  <a:pt x="5244" y="47677"/>
                </a:lnTo>
                <a:lnTo>
                  <a:pt x="5357" y="47702"/>
                </a:lnTo>
                <a:lnTo>
                  <a:pt x="5597" y="47740"/>
                </a:lnTo>
                <a:lnTo>
                  <a:pt x="5863" y="47752"/>
                </a:lnTo>
                <a:lnTo>
                  <a:pt x="6128" y="47740"/>
                </a:lnTo>
                <a:lnTo>
                  <a:pt x="6393" y="47702"/>
                </a:lnTo>
                <a:lnTo>
                  <a:pt x="6633" y="47651"/>
                </a:lnTo>
                <a:lnTo>
                  <a:pt x="6848" y="47575"/>
                </a:lnTo>
                <a:lnTo>
                  <a:pt x="6936" y="47538"/>
                </a:lnTo>
                <a:lnTo>
                  <a:pt x="7012" y="47487"/>
                </a:lnTo>
                <a:lnTo>
                  <a:pt x="7884" y="46906"/>
                </a:lnTo>
                <a:lnTo>
                  <a:pt x="8263" y="46628"/>
                </a:lnTo>
                <a:lnTo>
                  <a:pt x="8642" y="46350"/>
                </a:lnTo>
                <a:lnTo>
                  <a:pt x="9021" y="46022"/>
                </a:lnTo>
                <a:lnTo>
                  <a:pt x="9438" y="45655"/>
                </a:lnTo>
                <a:lnTo>
                  <a:pt x="9880" y="45213"/>
                </a:lnTo>
                <a:lnTo>
                  <a:pt x="10398" y="44670"/>
                </a:lnTo>
                <a:lnTo>
                  <a:pt x="10423" y="44594"/>
                </a:lnTo>
                <a:lnTo>
                  <a:pt x="10474" y="44556"/>
                </a:lnTo>
                <a:lnTo>
                  <a:pt x="10449" y="44619"/>
                </a:lnTo>
                <a:lnTo>
                  <a:pt x="10398" y="44670"/>
                </a:lnTo>
                <a:lnTo>
                  <a:pt x="10259" y="45062"/>
                </a:lnTo>
                <a:lnTo>
                  <a:pt x="10107" y="45441"/>
                </a:lnTo>
                <a:lnTo>
                  <a:pt x="9109" y="47677"/>
                </a:lnTo>
                <a:lnTo>
                  <a:pt x="8111" y="49912"/>
                </a:lnTo>
                <a:lnTo>
                  <a:pt x="7606" y="51024"/>
                </a:lnTo>
                <a:lnTo>
                  <a:pt x="7126" y="52148"/>
                </a:lnTo>
                <a:lnTo>
                  <a:pt x="6646" y="53273"/>
                </a:lnTo>
                <a:lnTo>
                  <a:pt x="6191" y="54397"/>
                </a:lnTo>
                <a:lnTo>
                  <a:pt x="6090" y="54624"/>
                </a:lnTo>
                <a:lnTo>
                  <a:pt x="5989" y="54839"/>
                </a:lnTo>
                <a:lnTo>
                  <a:pt x="5888" y="55054"/>
                </a:lnTo>
                <a:lnTo>
                  <a:pt x="5774" y="55256"/>
                </a:lnTo>
                <a:lnTo>
                  <a:pt x="5660" y="55458"/>
                </a:lnTo>
                <a:lnTo>
                  <a:pt x="5534" y="55648"/>
                </a:lnTo>
                <a:lnTo>
                  <a:pt x="5408" y="55825"/>
                </a:lnTo>
                <a:lnTo>
                  <a:pt x="5281" y="56001"/>
                </a:lnTo>
                <a:lnTo>
                  <a:pt x="5142" y="56178"/>
                </a:lnTo>
                <a:lnTo>
                  <a:pt x="4991" y="56343"/>
                </a:lnTo>
                <a:lnTo>
                  <a:pt x="4839" y="56507"/>
                </a:lnTo>
                <a:lnTo>
                  <a:pt x="4675" y="56671"/>
                </a:lnTo>
                <a:lnTo>
                  <a:pt x="4511" y="56823"/>
                </a:lnTo>
                <a:lnTo>
                  <a:pt x="4334" y="56974"/>
                </a:lnTo>
                <a:lnTo>
                  <a:pt x="3968" y="57265"/>
                </a:lnTo>
                <a:lnTo>
                  <a:pt x="3563" y="57568"/>
                </a:lnTo>
                <a:lnTo>
                  <a:pt x="3159" y="57871"/>
                </a:lnTo>
                <a:lnTo>
                  <a:pt x="2780" y="58187"/>
                </a:lnTo>
                <a:lnTo>
                  <a:pt x="2388" y="58515"/>
                </a:lnTo>
                <a:lnTo>
                  <a:pt x="2009" y="58844"/>
                </a:lnTo>
                <a:lnTo>
                  <a:pt x="1643" y="59185"/>
                </a:lnTo>
                <a:lnTo>
                  <a:pt x="1277" y="59539"/>
                </a:lnTo>
                <a:lnTo>
                  <a:pt x="923" y="59892"/>
                </a:lnTo>
                <a:lnTo>
                  <a:pt x="569" y="60246"/>
                </a:lnTo>
                <a:lnTo>
                  <a:pt x="392" y="60448"/>
                </a:lnTo>
                <a:lnTo>
                  <a:pt x="304" y="60562"/>
                </a:lnTo>
                <a:lnTo>
                  <a:pt x="228" y="60675"/>
                </a:lnTo>
                <a:lnTo>
                  <a:pt x="152" y="60789"/>
                </a:lnTo>
                <a:lnTo>
                  <a:pt x="102" y="60916"/>
                </a:lnTo>
                <a:lnTo>
                  <a:pt x="51" y="61042"/>
                </a:lnTo>
                <a:lnTo>
                  <a:pt x="13" y="61156"/>
                </a:lnTo>
                <a:lnTo>
                  <a:pt x="1" y="61282"/>
                </a:lnTo>
                <a:lnTo>
                  <a:pt x="1" y="61408"/>
                </a:lnTo>
                <a:lnTo>
                  <a:pt x="26" y="61547"/>
                </a:lnTo>
                <a:lnTo>
                  <a:pt x="64" y="61673"/>
                </a:lnTo>
                <a:lnTo>
                  <a:pt x="114" y="61762"/>
                </a:lnTo>
                <a:lnTo>
                  <a:pt x="177" y="61838"/>
                </a:lnTo>
                <a:lnTo>
                  <a:pt x="241" y="61913"/>
                </a:lnTo>
                <a:lnTo>
                  <a:pt x="316" y="61964"/>
                </a:lnTo>
                <a:lnTo>
                  <a:pt x="392" y="62002"/>
                </a:lnTo>
                <a:lnTo>
                  <a:pt x="468" y="62040"/>
                </a:lnTo>
                <a:lnTo>
                  <a:pt x="556" y="62065"/>
                </a:lnTo>
                <a:lnTo>
                  <a:pt x="645" y="62078"/>
                </a:lnTo>
                <a:lnTo>
                  <a:pt x="822" y="62090"/>
                </a:lnTo>
                <a:lnTo>
                  <a:pt x="986" y="62078"/>
                </a:lnTo>
                <a:lnTo>
                  <a:pt x="1125" y="62052"/>
                </a:lnTo>
                <a:lnTo>
                  <a:pt x="1239" y="62027"/>
                </a:lnTo>
                <a:lnTo>
                  <a:pt x="1416" y="61964"/>
                </a:lnTo>
                <a:lnTo>
                  <a:pt x="1580" y="61901"/>
                </a:lnTo>
                <a:lnTo>
                  <a:pt x="1744" y="61825"/>
                </a:lnTo>
                <a:lnTo>
                  <a:pt x="1908" y="61749"/>
                </a:lnTo>
                <a:lnTo>
                  <a:pt x="2060" y="61661"/>
                </a:lnTo>
                <a:lnTo>
                  <a:pt x="2199" y="61572"/>
                </a:lnTo>
                <a:lnTo>
                  <a:pt x="2477" y="61383"/>
                </a:lnTo>
                <a:lnTo>
                  <a:pt x="2729" y="61168"/>
                </a:lnTo>
                <a:lnTo>
                  <a:pt x="2969" y="60928"/>
                </a:lnTo>
                <a:lnTo>
                  <a:pt x="3197" y="60675"/>
                </a:lnTo>
                <a:lnTo>
                  <a:pt x="3424" y="60423"/>
                </a:lnTo>
                <a:lnTo>
                  <a:pt x="3626" y="60145"/>
                </a:lnTo>
                <a:lnTo>
                  <a:pt x="3829" y="59854"/>
                </a:lnTo>
                <a:lnTo>
                  <a:pt x="4220" y="59273"/>
                </a:lnTo>
                <a:lnTo>
                  <a:pt x="4612" y="58667"/>
                </a:lnTo>
                <a:lnTo>
                  <a:pt x="4814" y="58364"/>
                </a:lnTo>
                <a:lnTo>
                  <a:pt x="5029" y="58073"/>
                </a:lnTo>
                <a:lnTo>
                  <a:pt x="5016" y="58465"/>
                </a:lnTo>
                <a:lnTo>
                  <a:pt x="5004" y="58730"/>
                </a:lnTo>
                <a:lnTo>
                  <a:pt x="4902" y="59501"/>
                </a:lnTo>
                <a:lnTo>
                  <a:pt x="4801" y="60271"/>
                </a:lnTo>
                <a:lnTo>
                  <a:pt x="4688" y="61042"/>
                </a:lnTo>
                <a:lnTo>
                  <a:pt x="4574" y="61812"/>
                </a:lnTo>
                <a:lnTo>
                  <a:pt x="4486" y="62583"/>
                </a:lnTo>
                <a:lnTo>
                  <a:pt x="4448" y="62962"/>
                </a:lnTo>
                <a:lnTo>
                  <a:pt x="4422" y="63354"/>
                </a:lnTo>
                <a:lnTo>
                  <a:pt x="4397" y="63733"/>
                </a:lnTo>
                <a:lnTo>
                  <a:pt x="4384" y="64112"/>
                </a:lnTo>
                <a:lnTo>
                  <a:pt x="4384" y="64491"/>
                </a:lnTo>
                <a:lnTo>
                  <a:pt x="4397" y="64882"/>
                </a:lnTo>
                <a:lnTo>
                  <a:pt x="4422" y="65375"/>
                </a:lnTo>
                <a:lnTo>
                  <a:pt x="4448" y="65868"/>
                </a:lnTo>
                <a:lnTo>
                  <a:pt x="4448" y="66335"/>
                </a:lnTo>
                <a:lnTo>
                  <a:pt x="4448" y="66777"/>
                </a:lnTo>
                <a:lnTo>
                  <a:pt x="4422" y="67219"/>
                </a:lnTo>
                <a:lnTo>
                  <a:pt x="4372" y="67636"/>
                </a:lnTo>
                <a:lnTo>
                  <a:pt x="4309" y="68053"/>
                </a:lnTo>
                <a:lnTo>
                  <a:pt x="4220" y="68445"/>
                </a:lnTo>
                <a:lnTo>
                  <a:pt x="4107" y="68849"/>
                </a:lnTo>
                <a:lnTo>
                  <a:pt x="3968" y="69240"/>
                </a:lnTo>
                <a:lnTo>
                  <a:pt x="3879" y="69430"/>
                </a:lnTo>
                <a:lnTo>
                  <a:pt x="3791" y="69619"/>
                </a:lnTo>
                <a:lnTo>
                  <a:pt x="3690" y="69809"/>
                </a:lnTo>
                <a:lnTo>
                  <a:pt x="3589" y="70011"/>
                </a:lnTo>
                <a:lnTo>
                  <a:pt x="3475" y="70200"/>
                </a:lnTo>
                <a:lnTo>
                  <a:pt x="3348" y="70390"/>
                </a:lnTo>
                <a:lnTo>
                  <a:pt x="3210" y="70579"/>
                </a:lnTo>
                <a:lnTo>
                  <a:pt x="3058" y="70769"/>
                </a:lnTo>
                <a:lnTo>
                  <a:pt x="2742" y="71161"/>
                </a:lnTo>
                <a:lnTo>
                  <a:pt x="2376" y="71552"/>
                </a:lnTo>
                <a:lnTo>
                  <a:pt x="2237" y="71716"/>
                </a:lnTo>
                <a:lnTo>
                  <a:pt x="2085" y="71893"/>
                </a:lnTo>
                <a:lnTo>
                  <a:pt x="1946" y="72095"/>
                </a:lnTo>
                <a:lnTo>
                  <a:pt x="1795" y="72323"/>
                </a:lnTo>
                <a:lnTo>
                  <a:pt x="1643" y="72575"/>
                </a:lnTo>
                <a:lnTo>
                  <a:pt x="1504" y="72828"/>
                </a:lnTo>
                <a:lnTo>
                  <a:pt x="1365" y="73093"/>
                </a:lnTo>
                <a:lnTo>
                  <a:pt x="1251" y="73371"/>
                </a:lnTo>
                <a:lnTo>
                  <a:pt x="1150" y="73649"/>
                </a:lnTo>
                <a:lnTo>
                  <a:pt x="1074" y="73927"/>
                </a:lnTo>
                <a:lnTo>
                  <a:pt x="1024" y="74192"/>
                </a:lnTo>
                <a:lnTo>
                  <a:pt x="999" y="74458"/>
                </a:lnTo>
                <a:lnTo>
                  <a:pt x="986" y="74584"/>
                </a:lnTo>
                <a:lnTo>
                  <a:pt x="999" y="74710"/>
                </a:lnTo>
                <a:lnTo>
                  <a:pt x="1011" y="74824"/>
                </a:lnTo>
                <a:lnTo>
                  <a:pt x="1037" y="74938"/>
                </a:lnTo>
                <a:lnTo>
                  <a:pt x="1074" y="75051"/>
                </a:lnTo>
                <a:lnTo>
                  <a:pt x="1112" y="75152"/>
                </a:lnTo>
                <a:lnTo>
                  <a:pt x="1163" y="75254"/>
                </a:lnTo>
                <a:lnTo>
                  <a:pt x="1226" y="75342"/>
                </a:lnTo>
                <a:lnTo>
                  <a:pt x="1352" y="75468"/>
                </a:lnTo>
                <a:lnTo>
                  <a:pt x="1416" y="75519"/>
                </a:lnTo>
                <a:lnTo>
                  <a:pt x="1479" y="75557"/>
                </a:lnTo>
                <a:lnTo>
                  <a:pt x="1542" y="75595"/>
                </a:lnTo>
                <a:lnTo>
                  <a:pt x="1618" y="75620"/>
                </a:lnTo>
                <a:lnTo>
                  <a:pt x="1769" y="75658"/>
                </a:lnTo>
                <a:lnTo>
                  <a:pt x="1921" y="75658"/>
                </a:lnTo>
                <a:lnTo>
                  <a:pt x="2085" y="75645"/>
                </a:lnTo>
                <a:lnTo>
                  <a:pt x="2249" y="75595"/>
                </a:lnTo>
                <a:lnTo>
                  <a:pt x="2426" y="75519"/>
                </a:lnTo>
                <a:lnTo>
                  <a:pt x="2603" y="75418"/>
                </a:lnTo>
                <a:lnTo>
                  <a:pt x="2780" y="75304"/>
                </a:lnTo>
                <a:lnTo>
                  <a:pt x="2957" y="75152"/>
                </a:lnTo>
                <a:lnTo>
                  <a:pt x="3146" y="74988"/>
                </a:lnTo>
                <a:lnTo>
                  <a:pt x="3323" y="74799"/>
                </a:lnTo>
                <a:lnTo>
                  <a:pt x="3500" y="74597"/>
                </a:lnTo>
                <a:lnTo>
                  <a:pt x="3677" y="74369"/>
                </a:lnTo>
                <a:lnTo>
                  <a:pt x="3854" y="74129"/>
                </a:lnTo>
                <a:lnTo>
                  <a:pt x="4031" y="73826"/>
                </a:lnTo>
                <a:lnTo>
                  <a:pt x="4208" y="73510"/>
                </a:lnTo>
                <a:lnTo>
                  <a:pt x="4347" y="73194"/>
                </a:lnTo>
                <a:lnTo>
                  <a:pt x="4473" y="72879"/>
                </a:lnTo>
                <a:lnTo>
                  <a:pt x="4700" y="72285"/>
                </a:lnTo>
                <a:lnTo>
                  <a:pt x="4801" y="72020"/>
                </a:lnTo>
                <a:lnTo>
                  <a:pt x="4902" y="71767"/>
                </a:lnTo>
                <a:lnTo>
                  <a:pt x="6949" y="76972"/>
                </a:lnTo>
                <a:lnTo>
                  <a:pt x="6671" y="77148"/>
                </a:lnTo>
                <a:lnTo>
                  <a:pt x="6393" y="77325"/>
                </a:lnTo>
                <a:lnTo>
                  <a:pt x="6128" y="77515"/>
                </a:lnTo>
                <a:lnTo>
                  <a:pt x="5863" y="77717"/>
                </a:lnTo>
                <a:lnTo>
                  <a:pt x="5623" y="77919"/>
                </a:lnTo>
                <a:lnTo>
                  <a:pt x="5370" y="78134"/>
                </a:lnTo>
                <a:lnTo>
                  <a:pt x="5142" y="78374"/>
                </a:lnTo>
                <a:lnTo>
                  <a:pt x="4928" y="78614"/>
                </a:lnTo>
                <a:lnTo>
                  <a:pt x="4726" y="78854"/>
                </a:lnTo>
                <a:lnTo>
                  <a:pt x="4536" y="79132"/>
                </a:lnTo>
                <a:lnTo>
                  <a:pt x="4372" y="79410"/>
                </a:lnTo>
                <a:lnTo>
                  <a:pt x="4208" y="79700"/>
                </a:lnTo>
                <a:lnTo>
                  <a:pt x="4069" y="80016"/>
                </a:lnTo>
                <a:lnTo>
                  <a:pt x="3955" y="80344"/>
                </a:lnTo>
                <a:lnTo>
                  <a:pt x="3854" y="80686"/>
                </a:lnTo>
                <a:lnTo>
                  <a:pt x="3778" y="81052"/>
                </a:lnTo>
                <a:lnTo>
                  <a:pt x="3791" y="81166"/>
                </a:lnTo>
                <a:lnTo>
                  <a:pt x="3803" y="81279"/>
                </a:lnTo>
                <a:lnTo>
                  <a:pt x="3854" y="81380"/>
                </a:lnTo>
                <a:lnTo>
                  <a:pt x="3904" y="81481"/>
                </a:lnTo>
                <a:lnTo>
                  <a:pt x="3968" y="81570"/>
                </a:lnTo>
                <a:lnTo>
                  <a:pt x="4043" y="81646"/>
                </a:lnTo>
                <a:lnTo>
                  <a:pt x="4119" y="81721"/>
                </a:lnTo>
                <a:lnTo>
                  <a:pt x="4208" y="81785"/>
                </a:lnTo>
                <a:lnTo>
                  <a:pt x="4334" y="81860"/>
                </a:lnTo>
                <a:lnTo>
                  <a:pt x="4448" y="81924"/>
                </a:lnTo>
                <a:lnTo>
                  <a:pt x="4561" y="81961"/>
                </a:lnTo>
                <a:lnTo>
                  <a:pt x="4675" y="81999"/>
                </a:lnTo>
                <a:lnTo>
                  <a:pt x="4776" y="82012"/>
                </a:lnTo>
                <a:lnTo>
                  <a:pt x="4877" y="82012"/>
                </a:lnTo>
                <a:lnTo>
                  <a:pt x="4978" y="81999"/>
                </a:lnTo>
                <a:lnTo>
                  <a:pt x="5067" y="81974"/>
                </a:lnTo>
                <a:lnTo>
                  <a:pt x="5155" y="81936"/>
                </a:lnTo>
                <a:lnTo>
                  <a:pt x="5231" y="81886"/>
                </a:lnTo>
                <a:lnTo>
                  <a:pt x="5307" y="81835"/>
                </a:lnTo>
                <a:lnTo>
                  <a:pt x="5395" y="81759"/>
                </a:lnTo>
                <a:lnTo>
                  <a:pt x="5534" y="81608"/>
                </a:lnTo>
                <a:lnTo>
                  <a:pt x="5673" y="81418"/>
                </a:lnTo>
                <a:lnTo>
                  <a:pt x="5799" y="81216"/>
                </a:lnTo>
                <a:lnTo>
                  <a:pt x="5913" y="80989"/>
                </a:lnTo>
                <a:lnTo>
                  <a:pt x="6153" y="80534"/>
                </a:lnTo>
                <a:lnTo>
                  <a:pt x="6267" y="80307"/>
                </a:lnTo>
                <a:lnTo>
                  <a:pt x="6381" y="80092"/>
                </a:lnTo>
                <a:lnTo>
                  <a:pt x="6507" y="79890"/>
                </a:lnTo>
                <a:lnTo>
                  <a:pt x="6633" y="79725"/>
                </a:lnTo>
                <a:lnTo>
                  <a:pt x="6583" y="79928"/>
                </a:lnTo>
                <a:lnTo>
                  <a:pt x="6532" y="80168"/>
                </a:lnTo>
                <a:lnTo>
                  <a:pt x="6482" y="80433"/>
                </a:lnTo>
                <a:lnTo>
                  <a:pt x="6444" y="80723"/>
                </a:lnTo>
                <a:lnTo>
                  <a:pt x="6406" y="81014"/>
                </a:lnTo>
                <a:lnTo>
                  <a:pt x="6393" y="81317"/>
                </a:lnTo>
                <a:lnTo>
                  <a:pt x="6393" y="81608"/>
                </a:lnTo>
                <a:lnTo>
                  <a:pt x="6406" y="81898"/>
                </a:lnTo>
                <a:lnTo>
                  <a:pt x="6456" y="82176"/>
                </a:lnTo>
                <a:lnTo>
                  <a:pt x="6482" y="82315"/>
                </a:lnTo>
                <a:lnTo>
                  <a:pt x="6520" y="82442"/>
                </a:lnTo>
                <a:lnTo>
                  <a:pt x="6570" y="82555"/>
                </a:lnTo>
                <a:lnTo>
                  <a:pt x="6621" y="82669"/>
                </a:lnTo>
                <a:lnTo>
                  <a:pt x="6684" y="82770"/>
                </a:lnTo>
                <a:lnTo>
                  <a:pt x="6747" y="82858"/>
                </a:lnTo>
                <a:lnTo>
                  <a:pt x="6823" y="82934"/>
                </a:lnTo>
                <a:lnTo>
                  <a:pt x="6911" y="83010"/>
                </a:lnTo>
                <a:lnTo>
                  <a:pt x="7012" y="83073"/>
                </a:lnTo>
                <a:lnTo>
                  <a:pt x="7113" y="83124"/>
                </a:lnTo>
                <a:lnTo>
                  <a:pt x="7227" y="83149"/>
                </a:lnTo>
                <a:lnTo>
                  <a:pt x="7353" y="83174"/>
                </a:lnTo>
                <a:lnTo>
                  <a:pt x="7644" y="83174"/>
                </a:lnTo>
                <a:lnTo>
                  <a:pt x="7770" y="83149"/>
                </a:lnTo>
                <a:lnTo>
                  <a:pt x="7871" y="83111"/>
                </a:lnTo>
                <a:lnTo>
                  <a:pt x="7972" y="83073"/>
                </a:lnTo>
                <a:lnTo>
                  <a:pt x="8073" y="83023"/>
                </a:lnTo>
                <a:lnTo>
                  <a:pt x="8149" y="82972"/>
                </a:lnTo>
                <a:lnTo>
                  <a:pt x="8225" y="82896"/>
                </a:lnTo>
                <a:lnTo>
                  <a:pt x="8288" y="82820"/>
                </a:lnTo>
                <a:lnTo>
                  <a:pt x="8351" y="82745"/>
                </a:lnTo>
                <a:lnTo>
                  <a:pt x="8389" y="82656"/>
                </a:lnTo>
                <a:lnTo>
                  <a:pt x="8440" y="82555"/>
                </a:lnTo>
                <a:lnTo>
                  <a:pt x="8465" y="82454"/>
                </a:lnTo>
                <a:lnTo>
                  <a:pt x="8503" y="82340"/>
                </a:lnTo>
                <a:lnTo>
                  <a:pt x="8541" y="82113"/>
                </a:lnTo>
                <a:lnTo>
                  <a:pt x="8554" y="81873"/>
                </a:lnTo>
                <a:lnTo>
                  <a:pt x="8541" y="81620"/>
                </a:lnTo>
                <a:lnTo>
                  <a:pt x="8528" y="81368"/>
                </a:lnTo>
                <a:lnTo>
                  <a:pt x="8503" y="81102"/>
                </a:lnTo>
                <a:lnTo>
                  <a:pt x="8452" y="80837"/>
                </a:lnTo>
                <a:lnTo>
                  <a:pt x="8364" y="80344"/>
                </a:lnTo>
                <a:lnTo>
                  <a:pt x="8263" y="79902"/>
                </a:lnTo>
                <a:lnTo>
                  <a:pt x="8377" y="80054"/>
                </a:lnTo>
                <a:lnTo>
                  <a:pt x="8490" y="80231"/>
                </a:lnTo>
                <a:lnTo>
                  <a:pt x="8705" y="80635"/>
                </a:lnTo>
                <a:lnTo>
                  <a:pt x="8933" y="81065"/>
                </a:lnTo>
                <a:lnTo>
                  <a:pt x="9046" y="81279"/>
                </a:lnTo>
                <a:lnTo>
                  <a:pt x="9160" y="81481"/>
                </a:lnTo>
                <a:lnTo>
                  <a:pt x="9286" y="81658"/>
                </a:lnTo>
                <a:lnTo>
                  <a:pt x="9400" y="81810"/>
                </a:lnTo>
                <a:lnTo>
                  <a:pt x="9539" y="81924"/>
                </a:lnTo>
                <a:lnTo>
                  <a:pt x="9602" y="81974"/>
                </a:lnTo>
                <a:lnTo>
                  <a:pt x="9665" y="82012"/>
                </a:lnTo>
                <a:lnTo>
                  <a:pt x="9741" y="82037"/>
                </a:lnTo>
                <a:lnTo>
                  <a:pt x="9817" y="82050"/>
                </a:lnTo>
                <a:lnTo>
                  <a:pt x="9880" y="82050"/>
                </a:lnTo>
                <a:lnTo>
                  <a:pt x="9956" y="82037"/>
                </a:lnTo>
                <a:lnTo>
                  <a:pt x="10032" y="82012"/>
                </a:lnTo>
                <a:lnTo>
                  <a:pt x="10120" y="81961"/>
                </a:lnTo>
                <a:lnTo>
                  <a:pt x="10196" y="81911"/>
                </a:lnTo>
                <a:lnTo>
                  <a:pt x="10284" y="81835"/>
                </a:lnTo>
                <a:lnTo>
                  <a:pt x="10335" y="81772"/>
                </a:lnTo>
                <a:lnTo>
                  <a:pt x="10373" y="81709"/>
                </a:lnTo>
                <a:lnTo>
                  <a:pt x="10411" y="81646"/>
                </a:lnTo>
                <a:lnTo>
                  <a:pt x="10436" y="81570"/>
                </a:lnTo>
                <a:lnTo>
                  <a:pt x="10474" y="81431"/>
                </a:lnTo>
                <a:lnTo>
                  <a:pt x="10499" y="81279"/>
                </a:lnTo>
                <a:lnTo>
                  <a:pt x="10499" y="81128"/>
                </a:lnTo>
                <a:lnTo>
                  <a:pt x="10486" y="80976"/>
                </a:lnTo>
                <a:lnTo>
                  <a:pt x="10436" y="80686"/>
                </a:lnTo>
                <a:lnTo>
                  <a:pt x="10385" y="80408"/>
                </a:lnTo>
                <a:lnTo>
                  <a:pt x="10310" y="80155"/>
                </a:lnTo>
                <a:lnTo>
                  <a:pt x="10234" y="79953"/>
                </a:lnTo>
                <a:lnTo>
                  <a:pt x="10145" y="79789"/>
                </a:lnTo>
                <a:lnTo>
                  <a:pt x="10070" y="79650"/>
                </a:lnTo>
                <a:lnTo>
                  <a:pt x="10006" y="79536"/>
                </a:lnTo>
                <a:lnTo>
                  <a:pt x="9931" y="79422"/>
                </a:lnTo>
                <a:lnTo>
                  <a:pt x="10107" y="79511"/>
                </a:lnTo>
                <a:lnTo>
                  <a:pt x="10284" y="79624"/>
                </a:lnTo>
                <a:lnTo>
                  <a:pt x="10651" y="79864"/>
                </a:lnTo>
                <a:lnTo>
                  <a:pt x="10828" y="79953"/>
                </a:lnTo>
                <a:lnTo>
                  <a:pt x="10929" y="80003"/>
                </a:lnTo>
                <a:lnTo>
                  <a:pt x="11017" y="80029"/>
                </a:lnTo>
                <a:lnTo>
                  <a:pt x="11106" y="80054"/>
                </a:lnTo>
                <a:lnTo>
                  <a:pt x="11207" y="80067"/>
                </a:lnTo>
                <a:lnTo>
                  <a:pt x="11295" y="80067"/>
                </a:lnTo>
                <a:lnTo>
                  <a:pt x="11396" y="80054"/>
                </a:lnTo>
                <a:lnTo>
                  <a:pt x="11447" y="80041"/>
                </a:lnTo>
                <a:lnTo>
                  <a:pt x="11497" y="80029"/>
                </a:lnTo>
                <a:lnTo>
                  <a:pt x="11573" y="79953"/>
                </a:lnTo>
                <a:lnTo>
                  <a:pt x="11649" y="79877"/>
                </a:lnTo>
                <a:lnTo>
                  <a:pt x="11687" y="79776"/>
                </a:lnTo>
                <a:lnTo>
                  <a:pt x="11712" y="79637"/>
                </a:lnTo>
                <a:lnTo>
                  <a:pt x="11725" y="79498"/>
                </a:lnTo>
                <a:lnTo>
                  <a:pt x="11699" y="79359"/>
                </a:lnTo>
                <a:lnTo>
                  <a:pt x="11674" y="79208"/>
                </a:lnTo>
                <a:lnTo>
                  <a:pt x="11624" y="79069"/>
                </a:lnTo>
                <a:lnTo>
                  <a:pt x="11573" y="78930"/>
                </a:lnTo>
                <a:lnTo>
                  <a:pt x="11447" y="78677"/>
                </a:lnTo>
                <a:lnTo>
                  <a:pt x="11282" y="78412"/>
                </a:lnTo>
                <a:lnTo>
                  <a:pt x="11118" y="78159"/>
                </a:lnTo>
                <a:lnTo>
                  <a:pt x="10929" y="77944"/>
                </a:lnTo>
                <a:lnTo>
                  <a:pt x="10727" y="77742"/>
                </a:lnTo>
                <a:lnTo>
                  <a:pt x="10524" y="77565"/>
                </a:lnTo>
                <a:lnTo>
                  <a:pt x="10297" y="77414"/>
                </a:lnTo>
                <a:lnTo>
                  <a:pt x="10070" y="77275"/>
                </a:lnTo>
                <a:lnTo>
                  <a:pt x="9830" y="77148"/>
                </a:lnTo>
                <a:lnTo>
                  <a:pt x="9590" y="77047"/>
                </a:lnTo>
                <a:lnTo>
                  <a:pt x="9337" y="76959"/>
                </a:lnTo>
                <a:lnTo>
                  <a:pt x="9072" y="76871"/>
                </a:lnTo>
                <a:lnTo>
                  <a:pt x="8806" y="76807"/>
                </a:lnTo>
                <a:lnTo>
                  <a:pt x="8541" y="76757"/>
                </a:lnTo>
                <a:lnTo>
                  <a:pt x="8276" y="76719"/>
                </a:lnTo>
                <a:lnTo>
                  <a:pt x="8010" y="76681"/>
                </a:lnTo>
                <a:lnTo>
                  <a:pt x="7732" y="76656"/>
                </a:lnTo>
                <a:lnTo>
                  <a:pt x="7518" y="76302"/>
                </a:lnTo>
                <a:lnTo>
                  <a:pt x="7315" y="75948"/>
                </a:lnTo>
                <a:lnTo>
                  <a:pt x="7126" y="75595"/>
                </a:lnTo>
                <a:lnTo>
                  <a:pt x="6949" y="75241"/>
                </a:lnTo>
                <a:lnTo>
                  <a:pt x="6772" y="74887"/>
                </a:lnTo>
                <a:lnTo>
                  <a:pt x="6621" y="74533"/>
                </a:lnTo>
                <a:lnTo>
                  <a:pt x="6469" y="74167"/>
                </a:lnTo>
                <a:lnTo>
                  <a:pt x="6330" y="73813"/>
                </a:lnTo>
                <a:lnTo>
                  <a:pt x="6204" y="73447"/>
                </a:lnTo>
                <a:lnTo>
                  <a:pt x="6077" y="73081"/>
                </a:lnTo>
                <a:lnTo>
                  <a:pt x="5964" y="72714"/>
                </a:lnTo>
                <a:lnTo>
                  <a:pt x="5863" y="72348"/>
                </a:lnTo>
                <a:lnTo>
                  <a:pt x="5774" y="71982"/>
                </a:lnTo>
                <a:lnTo>
                  <a:pt x="5686" y="71615"/>
                </a:lnTo>
                <a:lnTo>
                  <a:pt x="5534" y="70870"/>
                </a:lnTo>
                <a:lnTo>
                  <a:pt x="5408" y="70125"/>
                </a:lnTo>
                <a:lnTo>
                  <a:pt x="5307" y="69367"/>
                </a:lnTo>
                <a:lnTo>
                  <a:pt x="5231" y="68609"/>
                </a:lnTo>
                <a:lnTo>
                  <a:pt x="5180" y="67851"/>
                </a:lnTo>
                <a:lnTo>
                  <a:pt x="5142" y="67093"/>
                </a:lnTo>
                <a:lnTo>
                  <a:pt x="5117" y="66322"/>
                </a:lnTo>
                <a:lnTo>
                  <a:pt x="5105" y="65552"/>
                </a:lnTo>
                <a:lnTo>
                  <a:pt x="5092" y="64781"/>
                </a:lnTo>
                <a:lnTo>
                  <a:pt x="5092" y="64781"/>
                </a:lnTo>
                <a:lnTo>
                  <a:pt x="5206" y="64971"/>
                </a:lnTo>
                <a:lnTo>
                  <a:pt x="5307" y="65173"/>
                </a:lnTo>
                <a:lnTo>
                  <a:pt x="5484" y="65564"/>
                </a:lnTo>
                <a:lnTo>
                  <a:pt x="5572" y="65766"/>
                </a:lnTo>
                <a:lnTo>
                  <a:pt x="5673" y="65956"/>
                </a:lnTo>
                <a:lnTo>
                  <a:pt x="5774" y="66133"/>
                </a:lnTo>
                <a:lnTo>
                  <a:pt x="5888" y="66297"/>
                </a:lnTo>
                <a:lnTo>
                  <a:pt x="6482" y="67042"/>
                </a:lnTo>
                <a:lnTo>
                  <a:pt x="6785" y="67396"/>
                </a:lnTo>
                <a:lnTo>
                  <a:pt x="7088" y="67762"/>
                </a:lnTo>
                <a:lnTo>
                  <a:pt x="7404" y="68116"/>
                </a:lnTo>
                <a:lnTo>
                  <a:pt x="7720" y="68457"/>
                </a:lnTo>
                <a:lnTo>
                  <a:pt x="8048" y="68798"/>
                </a:lnTo>
                <a:lnTo>
                  <a:pt x="8389" y="69114"/>
                </a:lnTo>
                <a:lnTo>
                  <a:pt x="8503" y="69203"/>
                </a:lnTo>
                <a:lnTo>
                  <a:pt x="8617" y="69278"/>
                </a:lnTo>
                <a:lnTo>
                  <a:pt x="8743" y="69329"/>
                </a:lnTo>
                <a:lnTo>
                  <a:pt x="8869" y="69367"/>
                </a:lnTo>
                <a:lnTo>
                  <a:pt x="9008" y="69392"/>
                </a:lnTo>
                <a:lnTo>
                  <a:pt x="9135" y="69392"/>
                </a:lnTo>
                <a:lnTo>
                  <a:pt x="9261" y="69379"/>
                </a:lnTo>
                <a:lnTo>
                  <a:pt x="9387" y="69354"/>
                </a:lnTo>
                <a:lnTo>
                  <a:pt x="9501" y="69304"/>
                </a:lnTo>
                <a:lnTo>
                  <a:pt x="9615" y="69240"/>
                </a:lnTo>
                <a:lnTo>
                  <a:pt x="9703" y="69152"/>
                </a:lnTo>
                <a:lnTo>
                  <a:pt x="9779" y="69051"/>
                </a:lnTo>
                <a:lnTo>
                  <a:pt x="9842" y="68937"/>
                </a:lnTo>
                <a:lnTo>
                  <a:pt x="9880" y="68798"/>
                </a:lnTo>
                <a:lnTo>
                  <a:pt x="9905" y="68634"/>
                </a:lnTo>
                <a:lnTo>
                  <a:pt x="9893" y="68457"/>
                </a:lnTo>
                <a:lnTo>
                  <a:pt x="9880" y="68343"/>
                </a:lnTo>
                <a:lnTo>
                  <a:pt x="9855" y="68242"/>
                </a:lnTo>
                <a:lnTo>
                  <a:pt x="9817" y="68141"/>
                </a:lnTo>
                <a:lnTo>
                  <a:pt x="9779" y="68028"/>
                </a:lnTo>
                <a:lnTo>
                  <a:pt x="9665" y="67826"/>
                </a:lnTo>
                <a:lnTo>
                  <a:pt x="9526" y="67623"/>
                </a:lnTo>
                <a:lnTo>
                  <a:pt x="9375" y="67421"/>
                </a:lnTo>
                <a:lnTo>
                  <a:pt x="9211" y="67219"/>
                </a:lnTo>
                <a:lnTo>
                  <a:pt x="8882" y="66828"/>
                </a:lnTo>
                <a:lnTo>
                  <a:pt x="8465" y="66348"/>
                </a:lnTo>
                <a:lnTo>
                  <a:pt x="8048" y="65868"/>
                </a:lnTo>
                <a:lnTo>
                  <a:pt x="7202" y="64920"/>
                </a:lnTo>
                <a:lnTo>
                  <a:pt x="6343" y="63973"/>
                </a:lnTo>
                <a:lnTo>
                  <a:pt x="5926" y="63493"/>
                </a:lnTo>
                <a:lnTo>
                  <a:pt x="5521" y="63013"/>
                </a:lnTo>
                <a:lnTo>
                  <a:pt x="5420" y="62874"/>
                </a:lnTo>
                <a:lnTo>
                  <a:pt x="5319" y="62697"/>
                </a:lnTo>
                <a:lnTo>
                  <a:pt x="5231" y="62520"/>
                </a:lnTo>
                <a:lnTo>
                  <a:pt x="5168" y="62330"/>
                </a:lnTo>
                <a:lnTo>
                  <a:pt x="5117" y="62141"/>
                </a:lnTo>
                <a:lnTo>
                  <a:pt x="5079" y="61951"/>
                </a:lnTo>
                <a:lnTo>
                  <a:pt x="5079" y="61775"/>
                </a:lnTo>
                <a:lnTo>
                  <a:pt x="5079" y="61699"/>
                </a:lnTo>
                <a:lnTo>
                  <a:pt x="5105" y="61610"/>
                </a:lnTo>
                <a:lnTo>
                  <a:pt x="5660" y="59400"/>
                </a:lnTo>
                <a:lnTo>
                  <a:pt x="6242" y="57189"/>
                </a:lnTo>
                <a:lnTo>
                  <a:pt x="6835" y="54978"/>
                </a:lnTo>
                <a:lnTo>
                  <a:pt x="7442" y="52767"/>
                </a:lnTo>
                <a:lnTo>
                  <a:pt x="7505" y="52603"/>
                </a:lnTo>
                <a:lnTo>
                  <a:pt x="7555" y="52439"/>
                </a:lnTo>
                <a:lnTo>
                  <a:pt x="7707" y="52098"/>
                </a:lnTo>
                <a:lnTo>
                  <a:pt x="8023" y="51454"/>
                </a:lnTo>
                <a:lnTo>
                  <a:pt x="8314" y="50822"/>
                </a:lnTo>
                <a:lnTo>
                  <a:pt x="8629" y="50190"/>
                </a:lnTo>
                <a:lnTo>
                  <a:pt x="8629" y="50190"/>
                </a:lnTo>
                <a:lnTo>
                  <a:pt x="8554" y="50961"/>
                </a:lnTo>
                <a:lnTo>
                  <a:pt x="8478" y="51795"/>
                </a:lnTo>
                <a:lnTo>
                  <a:pt x="8440" y="52224"/>
                </a:lnTo>
                <a:lnTo>
                  <a:pt x="8427" y="52641"/>
                </a:lnTo>
                <a:lnTo>
                  <a:pt x="8427" y="53058"/>
                </a:lnTo>
                <a:lnTo>
                  <a:pt x="8465" y="53462"/>
                </a:lnTo>
                <a:lnTo>
                  <a:pt x="8478" y="53652"/>
                </a:lnTo>
                <a:lnTo>
                  <a:pt x="8516" y="53841"/>
                </a:lnTo>
                <a:lnTo>
                  <a:pt x="8554" y="54018"/>
                </a:lnTo>
                <a:lnTo>
                  <a:pt x="8604" y="54182"/>
                </a:lnTo>
                <a:lnTo>
                  <a:pt x="8655" y="54347"/>
                </a:lnTo>
                <a:lnTo>
                  <a:pt x="8730" y="54498"/>
                </a:lnTo>
                <a:lnTo>
                  <a:pt x="8806" y="54650"/>
                </a:lnTo>
                <a:lnTo>
                  <a:pt x="8895" y="54776"/>
                </a:lnTo>
                <a:lnTo>
                  <a:pt x="8996" y="54890"/>
                </a:lnTo>
                <a:lnTo>
                  <a:pt x="9109" y="55003"/>
                </a:lnTo>
                <a:lnTo>
                  <a:pt x="9236" y="55092"/>
                </a:lnTo>
                <a:lnTo>
                  <a:pt x="9375" y="55168"/>
                </a:lnTo>
                <a:lnTo>
                  <a:pt x="9526" y="55231"/>
                </a:lnTo>
                <a:lnTo>
                  <a:pt x="9703" y="55281"/>
                </a:lnTo>
                <a:lnTo>
                  <a:pt x="9880" y="55319"/>
                </a:lnTo>
                <a:lnTo>
                  <a:pt x="10082" y="55332"/>
                </a:lnTo>
                <a:lnTo>
                  <a:pt x="10196" y="55332"/>
                </a:lnTo>
                <a:lnTo>
                  <a:pt x="10284" y="55319"/>
                </a:lnTo>
                <a:lnTo>
                  <a:pt x="10385" y="55294"/>
                </a:lnTo>
                <a:lnTo>
                  <a:pt x="10474" y="55269"/>
                </a:lnTo>
                <a:lnTo>
                  <a:pt x="10550" y="55231"/>
                </a:lnTo>
                <a:lnTo>
                  <a:pt x="10625" y="55193"/>
                </a:lnTo>
                <a:lnTo>
                  <a:pt x="10689" y="55142"/>
                </a:lnTo>
                <a:lnTo>
                  <a:pt x="10752" y="55079"/>
                </a:lnTo>
                <a:lnTo>
                  <a:pt x="10802" y="55016"/>
                </a:lnTo>
                <a:lnTo>
                  <a:pt x="10853" y="54953"/>
                </a:lnTo>
                <a:lnTo>
                  <a:pt x="10941" y="54801"/>
                </a:lnTo>
                <a:lnTo>
                  <a:pt x="11004" y="54624"/>
                </a:lnTo>
                <a:lnTo>
                  <a:pt x="11055" y="54448"/>
                </a:lnTo>
                <a:lnTo>
                  <a:pt x="11080" y="54245"/>
                </a:lnTo>
                <a:lnTo>
                  <a:pt x="11106" y="54043"/>
                </a:lnTo>
                <a:lnTo>
                  <a:pt x="11106" y="53841"/>
                </a:lnTo>
                <a:lnTo>
                  <a:pt x="11106" y="53639"/>
                </a:lnTo>
                <a:lnTo>
                  <a:pt x="11080" y="53424"/>
                </a:lnTo>
                <a:lnTo>
                  <a:pt x="11055" y="53235"/>
                </a:lnTo>
                <a:lnTo>
                  <a:pt x="10992" y="52869"/>
                </a:lnTo>
                <a:lnTo>
                  <a:pt x="10878" y="52388"/>
                </a:lnTo>
                <a:lnTo>
                  <a:pt x="10764" y="51921"/>
                </a:lnTo>
                <a:lnTo>
                  <a:pt x="10486" y="50974"/>
                </a:lnTo>
                <a:lnTo>
                  <a:pt x="10360" y="50506"/>
                </a:lnTo>
                <a:lnTo>
                  <a:pt x="10234" y="50026"/>
                </a:lnTo>
                <a:lnTo>
                  <a:pt x="10120" y="49559"/>
                </a:lnTo>
                <a:lnTo>
                  <a:pt x="10019" y="49079"/>
                </a:lnTo>
                <a:lnTo>
                  <a:pt x="9981" y="48813"/>
                </a:lnTo>
                <a:lnTo>
                  <a:pt x="9956" y="48536"/>
                </a:lnTo>
                <a:lnTo>
                  <a:pt x="9943" y="48258"/>
                </a:lnTo>
                <a:lnTo>
                  <a:pt x="9956" y="47980"/>
                </a:lnTo>
                <a:lnTo>
                  <a:pt x="9969" y="47702"/>
                </a:lnTo>
                <a:lnTo>
                  <a:pt x="10019" y="47437"/>
                </a:lnTo>
                <a:lnTo>
                  <a:pt x="10082" y="47171"/>
                </a:lnTo>
                <a:lnTo>
                  <a:pt x="10158" y="46919"/>
                </a:lnTo>
                <a:lnTo>
                  <a:pt x="10385" y="46375"/>
                </a:lnTo>
                <a:lnTo>
                  <a:pt x="10613" y="45832"/>
                </a:lnTo>
                <a:lnTo>
                  <a:pt x="10866" y="45289"/>
                </a:lnTo>
                <a:lnTo>
                  <a:pt x="11118" y="44758"/>
                </a:lnTo>
                <a:lnTo>
                  <a:pt x="11649" y="43697"/>
                </a:lnTo>
                <a:lnTo>
                  <a:pt x="12167" y="42623"/>
                </a:lnTo>
                <a:lnTo>
                  <a:pt x="12280" y="42396"/>
                </a:lnTo>
                <a:lnTo>
                  <a:pt x="12331" y="42282"/>
                </a:lnTo>
                <a:lnTo>
                  <a:pt x="12394" y="42169"/>
                </a:lnTo>
                <a:lnTo>
                  <a:pt x="12457" y="42093"/>
                </a:lnTo>
                <a:lnTo>
                  <a:pt x="12521" y="42017"/>
                </a:lnTo>
                <a:lnTo>
                  <a:pt x="12647" y="41891"/>
                </a:lnTo>
                <a:lnTo>
                  <a:pt x="12634" y="42131"/>
                </a:lnTo>
                <a:lnTo>
                  <a:pt x="12609" y="42371"/>
                </a:lnTo>
                <a:lnTo>
                  <a:pt x="12571" y="42623"/>
                </a:lnTo>
                <a:lnTo>
                  <a:pt x="12521" y="42863"/>
                </a:lnTo>
                <a:lnTo>
                  <a:pt x="12419" y="43369"/>
                </a:lnTo>
                <a:lnTo>
                  <a:pt x="12331" y="43861"/>
                </a:lnTo>
                <a:lnTo>
                  <a:pt x="12306" y="44101"/>
                </a:lnTo>
                <a:lnTo>
                  <a:pt x="12280" y="44342"/>
                </a:lnTo>
                <a:lnTo>
                  <a:pt x="12280" y="44569"/>
                </a:lnTo>
                <a:lnTo>
                  <a:pt x="12293" y="44784"/>
                </a:lnTo>
                <a:lnTo>
                  <a:pt x="12331" y="44986"/>
                </a:lnTo>
                <a:lnTo>
                  <a:pt x="12369" y="45087"/>
                </a:lnTo>
                <a:lnTo>
                  <a:pt x="12407" y="45188"/>
                </a:lnTo>
                <a:lnTo>
                  <a:pt x="12457" y="45276"/>
                </a:lnTo>
                <a:lnTo>
                  <a:pt x="12508" y="45377"/>
                </a:lnTo>
                <a:lnTo>
                  <a:pt x="12571" y="45453"/>
                </a:lnTo>
                <a:lnTo>
                  <a:pt x="12647" y="45542"/>
                </a:lnTo>
                <a:lnTo>
                  <a:pt x="12710" y="45605"/>
                </a:lnTo>
                <a:lnTo>
                  <a:pt x="12786" y="45668"/>
                </a:lnTo>
                <a:lnTo>
                  <a:pt x="12862" y="45718"/>
                </a:lnTo>
                <a:lnTo>
                  <a:pt x="12937" y="45744"/>
                </a:lnTo>
                <a:lnTo>
                  <a:pt x="13013" y="45769"/>
                </a:lnTo>
                <a:lnTo>
                  <a:pt x="13089" y="45794"/>
                </a:lnTo>
                <a:lnTo>
                  <a:pt x="13228" y="45794"/>
                </a:lnTo>
                <a:lnTo>
                  <a:pt x="13304" y="45769"/>
                </a:lnTo>
                <a:lnTo>
                  <a:pt x="13380" y="45756"/>
                </a:lnTo>
                <a:lnTo>
                  <a:pt x="13455" y="45718"/>
                </a:lnTo>
                <a:lnTo>
                  <a:pt x="13519" y="45681"/>
                </a:lnTo>
                <a:lnTo>
                  <a:pt x="13658" y="45580"/>
                </a:lnTo>
                <a:lnTo>
                  <a:pt x="13797" y="45466"/>
                </a:lnTo>
                <a:lnTo>
                  <a:pt x="13910" y="45314"/>
                </a:lnTo>
                <a:lnTo>
                  <a:pt x="14024" y="45150"/>
                </a:lnTo>
                <a:lnTo>
                  <a:pt x="14125" y="44961"/>
                </a:lnTo>
                <a:lnTo>
                  <a:pt x="14213" y="44758"/>
                </a:lnTo>
                <a:lnTo>
                  <a:pt x="14277" y="44556"/>
                </a:lnTo>
                <a:lnTo>
                  <a:pt x="14327" y="44329"/>
                </a:lnTo>
                <a:lnTo>
                  <a:pt x="14365" y="44114"/>
                </a:lnTo>
                <a:lnTo>
                  <a:pt x="14378" y="43887"/>
                </a:lnTo>
                <a:lnTo>
                  <a:pt x="14365" y="43318"/>
                </a:lnTo>
                <a:lnTo>
                  <a:pt x="14340" y="42750"/>
                </a:lnTo>
                <a:lnTo>
                  <a:pt x="14314" y="42169"/>
                </a:lnTo>
                <a:lnTo>
                  <a:pt x="14264" y="41600"/>
                </a:lnTo>
                <a:lnTo>
                  <a:pt x="14176" y="40451"/>
                </a:lnTo>
                <a:lnTo>
                  <a:pt x="14125" y="39870"/>
                </a:lnTo>
                <a:lnTo>
                  <a:pt x="14087" y="39301"/>
                </a:lnTo>
                <a:lnTo>
                  <a:pt x="14087" y="38998"/>
                </a:lnTo>
                <a:lnTo>
                  <a:pt x="14100" y="38707"/>
                </a:lnTo>
                <a:lnTo>
                  <a:pt x="14150" y="38101"/>
                </a:lnTo>
                <a:lnTo>
                  <a:pt x="14289" y="38126"/>
                </a:lnTo>
                <a:lnTo>
                  <a:pt x="16121" y="43179"/>
                </a:lnTo>
                <a:lnTo>
                  <a:pt x="16083" y="43381"/>
                </a:lnTo>
                <a:lnTo>
                  <a:pt x="16033" y="43596"/>
                </a:lnTo>
                <a:lnTo>
                  <a:pt x="15957" y="43811"/>
                </a:lnTo>
                <a:lnTo>
                  <a:pt x="15868" y="44026"/>
                </a:lnTo>
                <a:lnTo>
                  <a:pt x="15767" y="44253"/>
                </a:lnTo>
                <a:lnTo>
                  <a:pt x="15654" y="44480"/>
                </a:lnTo>
                <a:lnTo>
                  <a:pt x="15401" y="44935"/>
                </a:lnTo>
                <a:lnTo>
                  <a:pt x="15123" y="45403"/>
                </a:lnTo>
                <a:lnTo>
                  <a:pt x="14820" y="45883"/>
                </a:lnTo>
                <a:lnTo>
                  <a:pt x="14529" y="46350"/>
                </a:lnTo>
                <a:lnTo>
                  <a:pt x="14239" y="46818"/>
                </a:lnTo>
                <a:lnTo>
                  <a:pt x="13986" y="47272"/>
                </a:lnTo>
                <a:lnTo>
                  <a:pt x="13885" y="47500"/>
                </a:lnTo>
                <a:lnTo>
                  <a:pt x="13784" y="47714"/>
                </a:lnTo>
                <a:lnTo>
                  <a:pt x="13695" y="47929"/>
                </a:lnTo>
                <a:lnTo>
                  <a:pt x="13632" y="48131"/>
                </a:lnTo>
                <a:lnTo>
                  <a:pt x="13582" y="48333"/>
                </a:lnTo>
                <a:lnTo>
                  <a:pt x="13544" y="48536"/>
                </a:lnTo>
                <a:lnTo>
                  <a:pt x="13531" y="48725"/>
                </a:lnTo>
                <a:lnTo>
                  <a:pt x="13544" y="48902"/>
                </a:lnTo>
                <a:lnTo>
                  <a:pt x="13582" y="49079"/>
                </a:lnTo>
                <a:lnTo>
                  <a:pt x="13645" y="49230"/>
                </a:lnTo>
                <a:lnTo>
                  <a:pt x="13695" y="49319"/>
                </a:lnTo>
                <a:lnTo>
                  <a:pt x="13746" y="49395"/>
                </a:lnTo>
                <a:lnTo>
                  <a:pt x="13797" y="49458"/>
                </a:lnTo>
                <a:lnTo>
                  <a:pt x="13860" y="49534"/>
                </a:lnTo>
                <a:lnTo>
                  <a:pt x="14011" y="49672"/>
                </a:lnTo>
                <a:lnTo>
                  <a:pt x="14201" y="49786"/>
                </a:lnTo>
                <a:lnTo>
                  <a:pt x="14327" y="49849"/>
                </a:lnTo>
                <a:lnTo>
                  <a:pt x="14453" y="49900"/>
                </a:lnTo>
                <a:lnTo>
                  <a:pt x="14567" y="49938"/>
                </a:lnTo>
                <a:lnTo>
                  <a:pt x="14668" y="49950"/>
                </a:lnTo>
                <a:lnTo>
                  <a:pt x="14769" y="49963"/>
                </a:lnTo>
                <a:lnTo>
                  <a:pt x="14870" y="49950"/>
                </a:lnTo>
                <a:lnTo>
                  <a:pt x="14959" y="49938"/>
                </a:lnTo>
                <a:lnTo>
                  <a:pt x="15047" y="49900"/>
                </a:lnTo>
                <a:lnTo>
                  <a:pt x="15136" y="49862"/>
                </a:lnTo>
                <a:lnTo>
                  <a:pt x="15211" y="49811"/>
                </a:lnTo>
                <a:lnTo>
                  <a:pt x="15275" y="49748"/>
                </a:lnTo>
                <a:lnTo>
                  <a:pt x="15350" y="49685"/>
                </a:lnTo>
                <a:lnTo>
                  <a:pt x="15477" y="49534"/>
                </a:lnTo>
                <a:lnTo>
                  <a:pt x="15590" y="49344"/>
                </a:lnTo>
                <a:lnTo>
                  <a:pt x="15692" y="49142"/>
                </a:lnTo>
                <a:lnTo>
                  <a:pt x="15780" y="48927"/>
                </a:lnTo>
                <a:lnTo>
                  <a:pt x="15868" y="48712"/>
                </a:lnTo>
                <a:lnTo>
                  <a:pt x="15944" y="48485"/>
                </a:lnTo>
                <a:lnTo>
                  <a:pt x="16083" y="48056"/>
                </a:lnTo>
                <a:lnTo>
                  <a:pt x="16146" y="47866"/>
                </a:lnTo>
                <a:lnTo>
                  <a:pt x="16210" y="47702"/>
                </a:lnTo>
                <a:lnTo>
                  <a:pt x="16349" y="47348"/>
                </a:lnTo>
                <a:lnTo>
                  <a:pt x="16475" y="46982"/>
                </a:lnTo>
                <a:lnTo>
                  <a:pt x="16576" y="46603"/>
                </a:lnTo>
                <a:lnTo>
                  <a:pt x="16664" y="46224"/>
                </a:lnTo>
                <a:lnTo>
                  <a:pt x="16829" y="45428"/>
                </a:lnTo>
                <a:lnTo>
                  <a:pt x="16917" y="45036"/>
                </a:lnTo>
                <a:lnTo>
                  <a:pt x="17018" y="44619"/>
                </a:lnTo>
                <a:lnTo>
                  <a:pt x="17182" y="44847"/>
                </a:lnTo>
                <a:lnTo>
                  <a:pt x="17296" y="45024"/>
                </a:lnTo>
                <a:lnTo>
                  <a:pt x="17536" y="45441"/>
                </a:lnTo>
                <a:lnTo>
                  <a:pt x="17751" y="45857"/>
                </a:lnTo>
                <a:lnTo>
                  <a:pt x="17966" y="46274"/>
                </a:lnTo>
                <a:lnTo>
                  <a:pt x="18168" y="46691"/>
                </a:lnTo>
                <a:lnTo>
                  <a:pt x="18357" y="47121"/>
                </a:lnTo>
                <a:lnTo>
                  <a:pt x="18534" y="47550"/>
                </a:lnTo>
                <a:lnTo>
                  <a:pt x="18711" y="47992"/>
                </a:lnTo>
                <a:lnTo>
                  <a:pt x="18875" y="48422"/>
                </a:lnTo>
                <a:lnTo>
                  <a:pt x="19027" y="48864"/>
                </a:lnTo>
                <a:lnTo>
                  <a:pt x="19166" y="49319"/>
                </a:lnTo>
                <a:lnTo>
                  <a:pt x="19305" y="49761"/>
                </a:lnTo>
                <a:lnTo>
                  <a:pt x="19431" y="50216"/>
                </a:lnTo>
                <a:lnTo>
                  <a:pt x="19557" y="50670"/>
                </a:lnTo>
                <a:lnTo>
                  <a:pt x="19671" y="51125"/>
                </a:lnTo>
                <a:lnTo>
                  <a:pt x="19873" y="52047"/>
                </a:lnTo>
                <a:lnTo>
                  <a:pt x="19924" y="52363"/>
                </a:lnTo>
                <a:lnTo>
                  <a:pt x="19949" y="52654"/>
                </a:lnTo>
                <a:lnTo>
                  <a:pt x="19949" y="52793"/>
                </a:lnTo>
                <a:lnTo>
                  <a:pt x="19936" y="52919"/>
                </a:lnTo>
                <a:lnTo>
                  <a:pt x="19911" y="53058"/>
                </a:lnTo>
                <a:lnTo>
                  <a:pt x="19886" y="53172"/>
                </a:lnTo>
                <a:lnTo>
                  <a:pt x="19861" y="53298"/>
                </a:lnTo>
                <a:lnTo>
                  <a:pt x="19810" y="53424"/>
                </a:lnTo>
                <a:lnTo>
                  <a:pt x="19760" y="53538"/>
                </a:lnTo>
                <a:lnTo>
                  <a:pt x="19696" y="53652"/>
                </a:lnTo>
                <a:lnTo>
                  <a:pt x="19621" y="53765"/>
                </a:lnTo>
                <a:lnTo>
                  <a:pt x="19545" y="53879"/>
                </a:lnTo>
                <a:lnTo>
                  <a:pt x="19456" y="53993"/>
                </a:lnTo>
                <a:lnTo>
                  <a:pt x="19355" y="54107"/>
                </a:lnTo>
                <a:lnTo>
                  <a:pt x="18938" y="54536"/>
                </a:lnTo>
                <a:lnTo>
                  <a:pt x="18534" y="54978"/>
                </a:lnTo>
                <a:lnTo>
                  <a:pt x="18155" y="55433"/>
                </a:lnTo>
                <a:lnTo>
                  <a:pt x="17966" y="55660"/>
                </a:lnTo>
                <a:lnTo>
                  <a:pt x="17789" y="55900"/>
                </a:lnTo>
                <a:lnTo>
                  <a:pt x="17498" y="56292"/>
                </a:lnTo>
                <a:lnTo>
                  <a:pt x="17170" y="56709"/>
                </a:lnTo>
                <a:lnTo>
                  <a:pt x="17018" y="56936"/>
                </a:lnTo>
                <a:lnTo>
                  <a:pt x="16866" y="57164"/>
                </a:lnTo>
                <a:lnTo>
                  <a:pt x="16728" y="57391"/>
                </a:lnTo>
                <a:lnTo>
                  <a:pt x="16601" y="57618"/>
                </a:lnTo>
                <a:lnTo>
                  <a:pt x="16500" y="57858"/>
                </a:lnTo>
                <a:lnTo>
                  <a:pt x="16437" y="58086"/>
                </a:lnTo>
                <a:lnTo>
                  <a:pt x="16412" y="58199"/>
                </a:lnTo>
                <a:lnTo>
                  <a:pt x="16386" y="58313"/>
                </a:lnTo>
                <a:lnTo>
                  <a:pt x="16386" y="58427"/>
                </a:lnTo>
                <a:lnTo>
                  <a:pt x="16386" y="58528"/>
                </a:lnTo>
                <a:lnTo>
                  <a:pt x="16399" y="58642"/>
                </a:lnTo>
                <a:lnTo>
                  <a:pt x="16424" y="58743"/>
                </a:lnTo>
                <a:lnTo>
                  <a:pt x="16462" y="58844"/>
                </a:lnTo>
                <a:lnTo>
                  <a:pt x="16513" y="58945"/>
                </a:lnTo>
                <a:lnTo>
                  <a:pt x="16576" y="59046"/>
                </a:lnTo>
                <a:lnTo>
                  <a:pt x="16652" y="59147"/>
                </a:lnTo>
                <a:lnTo>
                  <a:pt x="16740" y="59235"/>
                </a:lnTo>
                <a:lnTo>
                  <a:pt x="16841" y="59324"/>
                </a:lnTo>
                <a:lnTo>
                  <a:pt x="16942" y="59400"/>
                </a:lnTo>
                <a:lnTo>
                  <a:pt x="17031" y="59463"/>
                </a:lnTo>
                <a:lnTo>
                  <a:pt x="17132" y="59501"/>
                </a:lnTo>
                <a:lnTo>
                  <a:pt x="17233" y="59526"/>
                </a:lnTo>
                <a:lnTo>
                  <a:pt x="17321" y="59551"/>
                </a:lnTo>
                <a:lnTo>
                  <a:pt x="17410" y="59551"/>
                </a:lnTo>
                <a:lnTo>
                  <a:pt x="17498" y="59539"/>
                </a:lnTo>
                <a:lnTo>
                  <a:pt x="17587" y="59526"/>
                </a:lnTo>
                <a:lnTo>
                  <a:pt x="17662" y="59488"/>
                </a:lnTo>
                <a:lnTo>
                  <a:pt x="17751" y="59450"/>
                </a:lnTo>
                <a:lnTo>
                  <a:pt x="17827" y="59400"/>
                </a:lnTo>
                <a:lnTo>
                  <a:pt x="17902" y="59349"/>
                </a:lnTo>
                <a:lnTo>
                  <a:pt x="18054" y="59210"/>
                </a:lnTo>
                <a:lnTo>
                  <a:pt x="18206" y="59046"/>
                </a:lnTo>
                <a:lnTo>
                  <a:pt x="18345" y="58869"/>
                </a:lnTo>
                <a:lnTo>
                  <a:pt x="18471" y="58667"/>
                </a:lnTo>
                <a:lnTo>
                  <a:pt x="18597" y="58465"/>
                </a:lnTo>
                <a:lnTo>
                  <a:pt x="18711" y="58250"/>
                </a:lnTo>
                <a:lnTo>
                  <a:pt x="18938" y="57846"/>
                </a:lnTo>
                <a:lnTo>
                  <a:pt x="19128" y="57479"/>
                </a:lnTo>
                <a:lnTo>
                  <a:pt x="19317" y="57138"/>
                </a:lnTo>
                <a:lnTo>
                  <a:pt x="19482" y="56785"/>
                </a:lnTo>
                <a:lnTo>
                  <a:pt x="19646" y="56418"/>
                </a:lnTo>
                <a:lnTo>
                  <a:pt x="19797" y="56052"/>
                </a:lnTo>
                <a:lnTo>
                  <a:pt x="20113" y="55269"/>
                </a:lnTo>
                <a:lnTo>
                  <a:pt x="20442" y="54460"/>
                </a:lnTo>
                <a:lnTo>
                  <a:pt x="20505" y="55395"/>
                </a:lnTo>
                <a:lnTo>
                  <a:pt x="20568" y="56292"/>
                </a:lnTo>
                <a:lnTo>
                  <a:pt x="20606" y="57164"/>
                </a:lnTo>
                <a:lnTo>
                  <a:pt x="20619" y="57593"/>
                </a:lnTo>
                <a:lnTo>
                  <a:pt x="20631" y="58010"/>
                </a:lnTo>
                <a:lnTo>
                  <a:pt x="20619" y="58793"/>
                </a:lnTo>
                <a:lnTo>
                  <a:pt x="20593" y="59513"/>
                </a:lnTo>
                <a:lnTo>
                  <a:pt x="20543" y="60233"/>
                </a:lnTo>
                <a:lnTo>
                  <a:pt x="20505" y="61029"/>
                </a:lnTo>
                <a:lnTo>
                  <a:pt x="20202" y="61054"/>
                </a:lnTo>
                <a:lnTo>
                  <a:pt x="19886" y="61067"/>
                </a:lnTo>
                <a:lnTo>
                  <a:pt x="19229" y="61092"/>
                </a:lnTo>
                <a:lnTo>
                  <a:pt x="18888" y="61118"/>
                </a:lnTo>
                <a:lnTo>
                  <a:pt x="18559" y="61143"/>
                </a:lnTo>
                <a:lnTo>
                  <a:pt x="18231" y="61181"/>
                </a:lnTo>
                <a:lnTo>
                  <a:pt x="17915" y="61231"/>
                </a:lnTo>
                <a:lnTo>
                  <a:pt x="17612" y="61307"/>
                </a:lnTo>
                <a:lnTo>
                  <a:pt x="17473" y="61345"/>
                </a:lnTo>
                <a:lnTo>
                  <a:pt x="17347" y="61396"/>
                </a:lnTo>
                <a:lnTo>
                  <a:pt x="17220" y="61459"/>
                </a:lnTo>
                <a:lnTo>
                  <a:pt x="17107" y="61535"/>
                </a:lnTo>
                <a:lnTo>
                  <a:pt x="16993" y="61610"/>
                </a:lnTo>
                <a:lnTo>
                  <a:pt x="16892" y="61686"/>
                </a:lnTo>
                <a:lnTo>
                  <a:pt x="16803" y="61787"/>
                </a:lnTo>
                <a:lnTo>
                  <a:pt x="16728" y="61888"/>
                </a:lnTo>
                <a:lnTo>
                  <a:pt x="16664" y="62002"/>
                </a:lnTo>
                <a:lnTo>
                  <a:pt x="16601" y="62141"/>
                </a:lnTo>
                <a:lnTo>
                  <a:pt x="16563" y="62280"/>
                </a:lnTo>
                <a:lnTo>
                  <a:pt x="16525" y="62431"/>
                </a:lnTo>
                <a:lnTo>
                  <a:pt x="16513" y="62596"/>
                </a:lnTo>
                <a:lnTo>
                  <a:pt x="16513" y="62773"/>
                </a:lnTo>
                <a:lnTo>
                  <a:pt x="16513" y="62874"/>
                </a:lnTo>
                <a:lnTo>
                  <a:pt x="16538" y="62987"/>
                </a:lnTo>
                <a:lnTo>
                  <a:pt x="16563" y="63101"/>
                </a:lnTo>
                <a:lnTo>
                  <a:pt x="16601" y="63215"/>
                </a:lnTo>
                <a:lnTo>
                  <a:pt x="16652" y="63328"/>
                </a:lnTo>
                <a:lnTo>
                  <a:pt x="16728" y="63429"/>
                </a:lnTo>
                <a:lnTo>
                  <a:pt x="16829" y="63518"/>
                </a:lnTo>
                <a:lnTo>
                  <a:pt x="16942" y="63581"/>
                </a:lnTo>
                <a:lnTo>
                  <a:pt x="17043" y="63632"/>
                </a:lnTo>
                <a:lnTo>
                  <a:pt x="17144" y="63657"/>
                </a:lnTo>
                <a:lnTo>
                  <a:pt x="17245" y="63669"/>
                </a:lnTo>
                <a:lnTo>
                  <a:pt x="17347" y="63669"/>
                </a:lnTo>
                <a:lnTo>
                  <a:pt x="17448" y="63657"/>
                </a:lnTo>
                <a:lnTo>
                  <a:pt x="17549" y="63644"/>
                </a:lnTo>
                <a:lnTo>
                  <a:pt x="17763" y="63581"/>
                </a:lnTo>
                <a:lnTo>
                  <a:pt x="17978" y="63505"/>
                </a:lnTo>
                <a:lnTo>
                  <a:pt x="18193" y="63429"/>
                </a:lnTo>
                <a:lnTo>
                  <a:pt x="18408" y="63366"/>
                </a:lnTo>
                <a:lnTo>
                  <a:pt x="18623" y="63316"/>
                </a:lnTo>
                <a:lnTo>
                  <a:pt x="18383" y="63581"/>
                </a:lnTo>
                <a:lnTo>
                  <a:pt x="18168" y="63834"/>
                </a:lnTo>
                <a:lnTo>
                  <a:pt x="17966" y="64074"/>
                </a:lnTo>
                <a:lnTo>
                  <a:pt x="17789" y="64301"/>
                </a:lnTo>
                <a:lnTo>
                  <a:pt x="17637" y="64528"/>
                </a:lnTo>
                <a:lnTo>
                  <a:pt x="17511" y="64731"/>
                </a:lnTo>
                <a:lnTo>
                  <a:pt x="17410" y="64933"/>
                </a:lnTo>
                <a:lnTo>
                  <a:pt x="17334" y="65110"/>
                </a:lnTo>
                <a:lnTo>
                  <a:pt x="17283" y="65286"/>
                </a:lnTo>
                <a:lnTo>
                  <a:pt x="17271" y="65451"/>
                </a:lnTo>
                <a:lnTo>
                  <a:pt x="17271" y="65526"/>
                </a:lnTo>
                <a:lnTo>
                  <a:pt x="17283" y="65602"/>
                </a:lnTo>
                <a:lnTo>
                  <a:pt x="17296" y="65678"/>
                </a:lnTo>
                <a:lnTo>
                  <a:pt x="17321" y="65754"/>
                </a:lnTo>
                <a:lnTo>
                  <a:pt x="17359" y="65817"/>
                </a:lnTo>
                <a:lnTo>
                  <a:pt x="17397" y="65880"/>
                </a:lnTo>
                <a:lnTo>
                  <a:pt x="17448" y="65943"/>
                </a:lnTo>
                <a:lnTo>
                  <a:pt x="17511" y="66006"/>
                </a:lnTo>
                <a:lnTo>
                  <a:pt x="17650" y="66120"/>
                </a:lnTo>
                <a:lnTo>
                  <a:pt x="17827" y="66221"/>
                </a:lnTo>
                <a:lnTo>
                  <a:pt x="17915" y="66259"/>
                </a:lnTo>
                <a:lnTo>
                  <a:pt x="18004" y="66297"/>
                </a:lnTo>
                <a:lnTo>
                  <a:pt x="18079" y="66310"/>
                </a:lnTo>
                <a:lnTo>
                  <a:pt x="18168" y="66322"/>
                </a:lnTo>
                <a:lnTo>
                  <a:pt x="18244" y="66322"/>
                </a:lnTo>
                <a:lnTo>
                  <a:pt x="18319" y="66310"/>
                </a:lnTo>
                <a:lnTo>
                  <a:pt x="18383" y="66297"/>
                </a:lnTo>
                <a:lnTo>
                  <a:pt x="18458" y="66259"/>
                </a:lnTo>
                <a:lnTo>
                  <a:pt x="18585" y="66183"/>
                </a:lnTo>
                <a:lnTo>
                  <a:pt x="18711" y="66082"/>
                </a:lnTo>
                <a:lnTo>
                  <a:pt x="18825" y="65956"/>
                </a:lnTo>
                <a:lnTo>
                  <a:pt x="18938" y="65817"/>
                </a:lnTo>
                <a:lnTo>
                  <a:pt x="19039" y="65665"/>
                </a:lnTo>
                <a:lnTo>
                  <a:pt x="19141" y="65501"/>
                </a:lnTo>
                <a:lnTo>
                  <a:pt x="19343" y="65160"/>
                </a:lnTo>
                <a:lnTo>
                  <a:pt x="19444" y="64996"/>
                </a:lnTo>
                <a:lnTo>
                  <a:pt x="19545" y="64844"/>
                </a:lnTo>
                <a:lnTo>
                  <a:pt x="19659" y="64693"/>
                </a:lnTo>
                <a:lnTo>
                  <a:pt x="19772" y="64579"/>
                </a:lnTo>
                <a:lnTo>
                  <a:pt x="19760" y="64541"/>
                </a:lnTo>
                <a:lnTo>
                  <a:pt x="19810" y="64503"/>
                </a:lnTo>
                <a:lnTo>
                  <a:pt x="19785" y="64554"/>
                </a:lnTo>
                <a:lnTo>
                  <a:pt x="19772" y="64579"/>
                </a:lnTo>
                <a:lnTo>
                  <a:pt x="20164" y="66562"/>
                </a:lnTo>
                <a:lnTo>
                  <a:pt x="20202" y="66651"/>
                </a:lnTo>
                <a:lnTo>
                  <a:pt x="20265" y="66727"/>
                </a:lnTo>
                <a:lnTo>
                  <a:pt x="20315" y="66802"/>
                </a:lnTo>
                <a:lnTo>
                  <a:pt x="20391" y="66878"/>
                </a:lnTo>
                <a:lnTo>
                  <a:pt x="20454" y="66941"/>
                </a:lnTo>
                <a:lnTo>
                  <a:pt x="20543" y="66992"/>
                </a:lnTo>
                <a:lnTo>
                  <a:pt x="20619" y="67030"/>
                </a:lnTo>
                <a:lnTo>
                  <a:pt x="20720" y="67055"/>
                </a:lnTo>
                <a:lnTo>
                  <a:pt x="20909" y="67055"/>
                </a:lnTo>
                <a:lnTo>
                  <a:pt x="21023" y="67017"/>
                </a:lnTo>
                <a:lnTo>
                  <a:pt x="21137" y="66967"/>
                </a:lnTo>
                <a:lnTo>
                  <a:pt x="21250" y="66903"/>
                </a:lnTo>
                <a:lnTo>
                  <a:pt x="21377" y="66802"/>
                </a:lnTo>
                <a:lnTo>
                  <a:pt x="21503" y="66676"/>
                </a:lnTo>
                <a:lnTo>
                  <a:pt x="21629" y="66524"/>
                </a:lnTo>
                <a:lnTo>
                  <a:pt x="21718" y="66398"/>
                </a:lnTo>
                <a:lnTo>
                  <a:pt x="21768" y="66259"/>
                </a:lnTo>
                <a:lnTo>
                  <a:pt x="21806" y="66120"/>
                </a:lnTo>
                <a:lnTo>
                  <a:pt x="21819" y="65981"/>
                </a:lnTo>
                <a:lnTo>
                  <a:pt x="21819" y="65842"/>
                </a:lnTo>
                <a:lnTo>
                  <a:pt x="21806" y="65691"/>
                </a:lnTo>
                <a:lnTo>
                  <a:pt x="21781" y="65552"/>
                </a:lnTo>
                <a:lnTo>
                  <a:pt x="21756" y="65400"/>
                </a:lnTo>
                <a:lnTo>
                  <a:pt x="21693" y="65110"/>
                </a:lnTo>
                <a:lnTo>
                  <a:pt x="21629" y="64832"/>
                </a:lnTo>
                <a:lnTo>
                  <a:pt x="21617" y="64693"/>
                </a:lnTo>
                <a:lnTo>
                  <a:pt x="21604" y="64554"/>
                </a:lnTo>
                <a:lnTo>
                  <a:pt x="21617" y="64427"/>
                </a:lnTo>
                <a:lnTo>
                  <a:pt x="21642" y="64301"/>
                </a:lnTo>
                <a:lnTo>
                  <a:pt x="21743" y="64364"/>
                </a:lnTo>
                <a:lnTo>
                  <a:pt x="21831" y="64440"/>
                </a:lnTo>
                <a:lnTo>
                  <a:pt x="22021" y="64604"/>
                </a:lnTo>
                <a:lnTo>
                  <a:pt x="22223" y="64794"/>
                </a:lnTo>
                <a:lnTo>
                  <a:pt x="22425" y="64983"/>
                </a:lnTo>
                <a:lnTo>
                  <a:pt x="22526" y="65059"/>
                </a:lnTo>
                <a:lnTo>
                  <a:pt x="22640" y="65147"/>
                </a:lnTo>
                <a:lnTo>
                  <a:pt x="22754" y="65211"/>
                </a:lnTo>
                <a:lnTo>
                  <a:pt x="22867" y="65274"/>
                </a:lnTo>
                <a:lnTo>
                  <a:pt x="22981" y="65324"/>
                </a:lnTo>
                <a:lnTo>
                  <a:pt x="23107" y="65350"/>
                </a:lnTo>
                <a:lnTo>
                  <a:pt x="23234" y="65362"/>
                </a:lnTo>
                <a:lnTo>
                  <a:pt x="23360" y="65350"/>
                </a:lnTo>
                <a:lnTo>
                  <a:pt x="23436" y="65324"/>
                </a:lnTo>
                <a:lnTo>
                  <a:pt x="23512" y="65286"/>
                </a:lnTo>
                <a:lnTo>
                  <a:pt x="23600" y="65236"/>
                </a:lnTo>
                <a:lnTo>
                  <a:pt x="23701" y="65173"/>
                </a:lnTo>
                <a:lnTo>
                  <a:pt x="23777" y="65097"/>
                </a:lnTo>
                <a:lnTo>
                  <a:pt x="23853" y="65034"/>
                </a:lnTo>
                <a:lnTo>
                  <a:pt x="23916" y="64958"/>
                </a:lnTo>
                <a:lnTo>
                  <a:pt x="23954" y="64895"/>
                </a:lnTo>
                <a:lnTo>
                  <a:pt x="24017" y="64731"/>
                </a:lnTo>
                <a:lnTo>
                  <a:pt x="24068" y="64566"/>
                </a:lnTo>
                <a:lnTo>
                  <a:pt x="24093" y="64415"/>
                </a:lnTo>
                <a:lnTo>
                  <a:pt x="24106" y="64263"/>
                </a:lnTo>
                <a:lnTo>
                  <a:pt x="24106" y="64112"/>
                </a:lnTo>
                <a:lnTo>
                  <a:pt x="24080" y="63973"/>
                </a:lnTo>
                <a:lnTo>
                  <a:pt x="24055" y="63834"/>
                </a:lnTo>
                <a:lnTo>
                  <a:pt x="24004" y="63695"/>
                </a:lnTo>
                <a:lnTo>
                  <a:pt x="23954" y="63556"/>
                </a:lnTo>
                <a:lnTo>
                  <a:pt x="23878" y="63429"/>
                </a:lnTo>
                <a:lnTo>
                  <a:pt x="23802" y="63303"/>
                </a:lnTo>
                <a:lnTo>
                  <a:pt x="23714" y="63177"/>
                </a:lnTo>
                <a:lnTo>
                  <a:pt x="23613" y="63050"/>
                </a:lnTo>
                <a:lnTo>
                  <a:pt x="23499" y="62937"/>
                </a:lnTo>
                <a:lnTo>
                  <a:pt x="23259" y="62697"/>
                </a:lnTo>
                <a:lnTo>
                  <a:pt x="23006" y="62482"/>
                </a:lnTo>
                <a:lnTo>
                  <a:pt x="22728" y="62255"/>
                </a:lnTo>
                <a:lnTo>
                  <a:pt x="22438" y="62052"/>
                </a:lnTo>
                <a:lnTo>
                  <a:pt x="22135" y="61838"/>
                </a:lnTo>
                <a:lnTo>
                  <a:pt x="21554" y="61433"/>
                </a:lnTo>
                <a:lnTo>
                  <a:pt x="21288" y="61231"/>
                </a:lnTo>
                <a:lnTo>
                  <a:pt x="21036" y="61029"/>
                </a:lnTo>
                <a:lnTo>
                  <a:pt x="21099" y="60625"/>
                </a:lnTo>
                <a:lnTo>
                  <a:pt x="21149" y="60233"/>
                </a:lnTo>
                <a:lnTo>
                  <a:pt x="21200" y="59842"/>
                </a:lnTo>
                <a:lnTo>
                  <a:pt x="21238" y="59437"/>
                </a:lnTo>
                <a:lnTo>
                  <a:pt x="21263" y="59046"/>
                </a:lnTo>
                <a:lnTo>
                  <a:pt x="21276" y="58654"/>
                </a:lnTo>
                <a:lnTo>
                  <a:pt x="21276" y="58263"/>
                </a:lnTo>
                <a:lnTo>
                  <a:pt x="21276" y="57871"/>
                </a:lnTo>
                <a:lnTo>
                  <a:pt x="21263" y="57479"/>
                </a:lnTo>
                <a:lnTo>
                  <a:pt x="21250" y="57100"/>
                </a:lnTo>
                <a:lnTo>
                  <a:pt x="21200" y="56330"/>
                </a:lnTo>
                <a:lnTo>
                  <a:pt x="21111" y="55559"/>
                </a:lnTo>
                <a:lnTo>
                  <a:pt x="21010" y="54801"/>
                </a:lnTo>
                <a:lnTo>
                  <a:pt x="20884" y="54043"/>
                </a:lnTo>
                <a:lnTo>
                  <a:pt x="20745" y="53298"/>
                </a:lnTo>
                <a:lnTo>
                  <a:pt x="20593" y="52553"/>
                </a:lnTo>
                <a:lnTo>
                  <a:pt x="20429" y="51807"/>
                </a:lnTo>
                <a:lnTo>
                  <a:pt x="20075" y="50355"/>
                </a:lnTo>
                <a:lnTo>
                  <a:pt x="19734" y="48915"/>
                </a:lnTo>
                <a:lnTo>
                  <a:pt x="20581" y="49609"/>
                </a:lnTo>
                <a:lnTo>
                  <a:pt x="21478" y="50342"/>
                </a:lnTo>
                <a:lnTo>
                  <a:pt x="22400" y="51075"/>
                </a:lnTo>
                <a:lnTo>
                  <a:pt x="22880" y="51441"/>
                </a:lnTo>
                <a:lnTo>
                  <a:pt x="23360" y="51795"/>
                </a:lnTo>
                <a:lnTo>
                  <a:pt x="23499" y="51871"/>
                </a:lnTo>
                <a:lnTo>
                  <a:pt x="23651" y="51946"/>
                </a:lnTo>
                <a:lnTo>
                  <a:pt x="23828" y="52022"/>
                </a:lnTo>
                <a:lnTo>
                  <a:pt x="24004" y="52073"/>
                </a:lnTo>
                <a:lnTo>
                  <a:pt x="24207" y="52123"/>
                </a:lnTo>
                <a:lnTo>
                  <a:pt x="24396" y="52148"/>
                </a:lnTo>
                <a:lnTo>
                  <a:pt x="24586" y="52161"/>
                </a:lnTo>
                <a:lnTo>
                  <a:pt x="24775" y="52161"/>
                </a:lnTo>
                <a:lnTo>
                  <a:pt x="24952" y="52136"/>
                </a:lnTo>
                <a:lnTo>
                  <a:pt x="25104" y="52085"/>
                </a:lnTo>
                <a:lnTo>
                  <a:pt x="25179" y="52060"/>
                </a:lnTo>
                <a:lnTo>
                  <a:pt x="25243" y="52022"/>
                </a:lnTo>
                <a:lnTo>
                  <a:pt x="25306" y="51972"/>
                </a:lnTo>
                <a:lnTo>
                  <a:pt x="25356" y="51921"/>
                </a:lnTo>
                <a:lnTo>
                  <a:pt x="25394" y="51858"/>
                </a:lnTo>
                <a:lnTo>
                  <a:pt x="25432" y="51795"/>
                </a:lnTo>
                <a:lnTo>
                  <a:pt x="25457" y="51719"/>
                </a:lnTo>
                <a:lnTo>
                  <a:pt x="25470" y="51643"/>
                </a:lnTo>
                <a:lnTo>
                  <a:pt x="25483" y="51555"/>
                </a:lnTo>
                <a:lnTo>
                  <a:pt x="25470" y="51454"/>
                </a:lnTo>
                <a:lnTo>
                  <a:pt x="25457" y="51353"/>
                </a:lnTo>
                <a:lnTo>
                  <a:pt x="25432" y="51239"/>
                </a:lnTo>
                <a:lnTo>
                  <a:pt x="25280" y="50999"/>
                </a:lnTo>
                <a:lnTo>
                  <a:pt x="25116" y="50772"/>
                </a:lnTo>
                <a:lnTo>
                  <a:pt x="24952" y="50557"/>
                </a:lnTo>
                <a:lnTo>
                  <a:pt x="24775" y="50342"/>
                </a:lnTo>
                <a:lnTo>
                  <a:pt x="24598" y="50140"/>
                </a:lnTo>
                <a:lnTo>
                  <a:pt x="24421" y="49950"/>
                </a:lnTo>
                <a:lnTo>
                  <a:pt x="24232" y="49761"/>
                </a:lnTo>
                <a:lnTo>
                  <a:pt x="24030" y="49584"/>
                </a:lnTo>
                <a:lnTo>
                  <a:pt x="23828" y="49407"/>
                </a:lnTo>
                <a:lnTo>
                  <a:pt x="23625" y="49243"/>
                </a:lnTo>
                <a:lnTo>
                  <a:pt x="23196" y="48940"/>
                </a:lnTo>
                <a:lnTo>
                  <a:pt x="22766" y="48637"/>
                </a:lnTo>
                <a:lnTo>
                  <a:pt x="22312" y="48371"/>
                </a:lnTo>
                <a:lnTo>
                  <a:pt x="21857" y="48106"/>
                </a:lnTo>
                <a:lnTo>
                  <a:pt x="21402" y="47853"/>
                </a:lnTo>
                <a:lnTo>
                  <a:pt x="20480" y="47348"/>
                </a:lnTo>
                <a:lnTo>
                  <a:pt x="20025" y="47095"/>
                </a:lnTo>
                <a:lnTo>
                  <a:pt x="19570" y="46843"/>
                </a:lnTo>
                <a:lnTo>
                  <a:pt x="19128" y="46577"/>
                </a:lnTo>
                <a:lnTo>
                  <a:pt x="18698" y="46300"/>
                </a:lnTo>
                <a:lnTo>
                  <a:pt x="18269" y="45516"/>
                </a:lnTo>
                <a:lnTo>
                  <a:pt x="17852" y="44784"/>
                </a:lnTo>
                <a:lnTo>
                  <a:pt x="17372" y="43963"/>
                </a:lnTo>
                <a:lnTo>
                  <a:pt x="16917" y="43116"/>
                </a:lnTo>
                <a:lnTo>
                  <a:pt x="16702" y="42699"/>
                </a:lnTo>
                <a:lnTo>
                  <a:pt x="16487" y="42270"/>
                </a:lnTo>
                <a:lnTo>
                  <a:pt x="16273" y="41840"/>
                </a:lnTo>
                <a:lnTo>
                  <a:pt x="16083" y="41411"/>
                </a:lnTo>
                <a:lnTo>
                  <a:pt x="15894" y="40981"/>
                </a:lnTo>
                <a:lnTo>
                  <a:pt x="15717" y="40539"/>
                </a:lnTo>
                <a:lnTo>
                  <a:pt x="15553" y="40097"/>
                </a:lnTo>
                <a:lnTo>
                  <a:pt x="15401" y="39642"/>
                </a:lnTo>
                <a:lnTo>
                  <a:pt x="15249" y="39187"/>
                </a:lnTo>
                <a:lnTo>
                  <a:pt x="15123" y="38733"/>
                </a:lnTo>
                <a:lnTo>
                  <a:pt x="15022" y="38265"/>
                </a:lnTo>
                <a:lnTo>
                  <a:pt x="14921" y="37785"/>
                </a:lnTo>
                <a:lnTo>
                  <a:pt x="14870" y="37457"/>
                </a:lnTo>
                <a:lnTo>
                  <a:pt x="14845" y="37293"/>
                </a:lnTo>
                <a:lnTo>
                  <a:pt x="14845" y="37116"/>
                </a:lnTo>
                <a:lnTo>
                  <a:pt x="14845" y="36951"/>
                </a:lnTo>
                <a:lnTo>
                  <a:pt x="14858" y="36787"/>
                </a:lnTo>
                <a:lnTo>
                  <a:pt x="14883" y="36623"/>
                </a:lnTo>
                <a:lnTo>
                  <a:pt x="14921" y="36471"/>
                </a:lnTo>
                <a:lnTo>
                  <a:pt x="15603" y="34412"/>
                </a:lnTo>
                <a:lnTo>
                  <a:pt x="16298" y="32391"/>
                </a:lnTo>
                <a:lnTo>
                  <a:pt x="17599" y="28601"/>
                </a:lnTo>
                <a:lnTo>
                  <a:pt x="17940" y="30256"/>
                </a:lnTo>
                <a:lnTo>
                  <a:pt x="18155" y="31204"/>
                </a:lnTo>
                <a:lnTo>
                  <a:pt x="18269" y="31696"/>
                </a:lnTo>
                <a:lnTo>
                  <a:pt x="18395" y="32176"/>
                </a:lnTo>
                <a:lnTo>
                  <a:pt x="18433" y="32303"/>
                </a:lnTo>
                <a:lnTo>
                  <a:pt x="18484" y="32429"/>
                </a:lnTo>
                <a:lnTo>
                  <a:pt x="18547" y="32568"/>
                </a:lnTo>
                <a:lnTo>
                  <a:pt x="18623" y="32694"/>
                </a:lnTo>
                <a:lnTo>
                  <a:pt x="18698" y="32821"/>
                </a:lnTo>
                <a:lnTo>
                  <a:pt x="18787" y="32934"/>
                </a:lnTo>
                <a:lnTo>
                  <a:pt x="18888" y="33035"/>
                </a:lnTo>
                <a:lnTo>
                  <a:pt x="18989" y="33124"/>
                </a:lnTo>
                <a:lnTo>
                  <a:pt x="19103" y="33200"/>
                </a:lnTo>
                <a:lnTo>
                  <a:pt x="19216" y="33250"/>
                </a:lnTo>
                <a:lnTo>
                  <a:pt x="19330" y="33288"/>
                </a:lnTo>
                <a:lnTo>
                  <a:pt x="19456" y="33288"/>
                </a:lnTo>
                <a:lnTo>
                  <a:pt x="19520" y="33275"/>
                </a:lnTo>
                <a:lnTo>
                  <a:pt x="19583" y="33263"/>
                </a:lnTo>
                <a:lnTo>
                  <a:pt x="19646" y="33237"/>
                </a:lnTo>
                <a:lnTo>
                  <a:pt x="19709" y="33200"/>
                </a:lnTo>
                <a:lnTo>
                  <a:pt x="19772" y="33162"/>
                </a:lnTo>
                <a:lnTo>
                  <a:pt x="19835" y="33111"/>
                </a:lnTo>
                <a:lnTo>
                  <a:pt x="19962" y="32972"/>
                </a:lnTo>
                <a:lnTo>
                  <a:pt x="20050" y="32858"/>
                </a:lnTo>
                <a:lnTo>
                  <a:pt x="20113" y="32719"/>
                </a:lnTo>
                <a:lnTo>
                  <a:pt x="20151" y="32568"/>
                </a:lnTo>
                <a:lnTo>
                  <a:pt x="20176" y="32416"/>
                </a:lnTo>
                <a:lnTo>
                  <a:pt x="20202" y="32252"/>
                </a:lnTo>
                <a:lnTo>
                  <a:pt x="20202" y="32088"/>
                </a:lnTo>
                <a:lnTo>
                  <a:pt x="20214" y="31747"/>
                </a:lnTo>
                <a:lnTo>
                  <a:pt x="20214" y="31393"/>
                </a:lnTo>
                <a:lnTo>
                  <a:pt x="20189" y="31052"/>
                </a:lnTo>
                <a:lnTo>
                  <a:pt x="20151" y="30711"/>
                </a:lnTo>
                <a:lnTo>
                  <a:pt x="20101" y="30370"/>
                </a:lnTo>
                <a:lnTo>
                  <a:pt x="20025" y="30041"/>
                </a:lnTo>
                <a:lnTo>
                  <a:pt x="19936" y="29726"/>
                </a:lnTo>
                <a:lnTo>
                  <a:pt x="19835" y="29397"/>
                </a:lnTo>
                <a:lnTo>
                  <a:pt x="19722" y="29081"/>
                </a:lnTo>
                <a:lnTo>
                  <a:pt x="19595" y="28778"/>
                </a:lnTo>
                <a:lnTo>
                  <a:pt x="19456" y="28462"/>
                </a:lnTo>
                <a:lnTo>
                  <a:pt x="19305" y="28159"/>
                </a:lnTo>
                <a:lnTo>
                  <a:pt x="19153" y="27856"/>
                </a:lnTo>
                <a:lnTo>
                  <a:pt x="18989" y="27565"/>
                </a:lnTo>
                <a:lnTo>
                  <a:pt x="18812" y="27262"/>
                </a:lnTo>
                <a:lnTo>
                  <a:pt x="18446" y="26681"/>
                </a:lnTo>
                <a:lnTo>
                  <a:pt x="18370" y="26542"/>
                </a:lnTo>
                <a:lnTo>
                  <a:pt x="18294" y="26391"/>
                </a:lnTo>
                <a:lnTo>
                  <a:pt x="18231" y="26226"/>
                </a:lnTo>
                <a:lnTo>
                  <a:pt x="18180" y="26062"/>
                </a:lnTo>
                <a:lnTo>
                  <a:pt x="18142" y="25898"/>
                </a:lnTo>
                <a:lnTo>
                  <a:pt x="18117" y="25734"/>
                </a:lnTo>
                <a:lnTo>
                  <a:pt x="18117" y="25569"/>
                </a:lnTo>
                <a:lnTo>
                  <a:pt x="18130" y="25405"/>
                </a:lnTo>
                <a:lnTo>
                  <a:pt x="18231" y="24774"/>
                </a:lnTo>
                <a:lnTo>
                  <a:pt x="18319" y="24129"/>
                </a:lnTo>
                <a:lnTo>
                  <a:pt x="18395" y="23498"/>
                </a:lnTo>
                <a:lnTo>
                  <a:pt x="18458" y="22853"/>
                </a:lnTo>
                <a:lnTo>
                  <a:pt x="18521" y="22209"/>
                </a:lnTo>
                <a:lnTo>
                  <a:pt x="18559" y="21578"/>
                </a:lnTo>
                <a:lnTo>
                  <a:pt x="18585" y="20933"/>
                </a:lnTo>
                <a:lnTo>
                  <a:pt x="18597" y="20302"/>
                </a:lnTo>
                <a:lnTo>
                  <a:pt x="18597" y="19657"/>
                </a:lnTo>
                <a:lnTo>
                  <a:pt x="18597" y="19013"/>
                </a:lnTo>
                <a:lnTo>
                  <a:pt x="18572" y="18381"/>
                </a:lnTo>
                <a:lnTo>
                  <a:pt x="18547" y="17737"/>
                </a:lnTo>
                <a:lnTo>
                  <a:pt x="18509" y="17093"/>
                </a:lnTo>
                <a:lnTo>
                  <a:pt x="18458" y="16461"/>
                </a:lnTo>
                <a:lnTo>
                  <a:pt x="18395" y="15817"/>
                </a:lnTo>
                <a:lnTo>
                  <a:pt x="18319" y="15173"/>
                </a:lnTo>
                <a:lnTo>
                  <a:pt x="18256" y="14705"/>
                </a:lnTo>
                <a:lnTo>
                  <a:pt x="18193" y="14225"/>
                </a:lnTo>
                <a:lnTo>
                  <a:pt x="18105" y="13745"/>
                </a:lnTo>
                <a:lnTo>
                  <a:pt x="18016" y="13278"/>
                </a:lnTo>
                <a:lnTo>
                  <a:pt x="17928" y="12810"/>
                </a:lnTo>
                <a:lnTo>
                  <a:pt x="17827" y="12356"/>
                </a:lnTo>
                <a:lnTo>
                  <a:pt x="17713" y="11888"/>
                </a:lnTo>
                <a:lnTo>
                  <a:pt x="17587" y="11434"/>
                </a:lnTo>
                <a:lnTo>
                  <a:pt x="17460" y="10979"/>
                </a:lnTo>
                <a:lnTo>
                  <a:pt x="17321" y="10524"/>
                </a:lnTo>
                <a:lnTo>
                  <a:pt x="17182" y="10082"/>
                </a:lnTo>
                <a:lnTo>
                  <a:pt x="17031" y="9627"/>
                </a:lnTo>
                <a:lnTo>
                  <a:pt x="16715" y="8743"/>
                </a:lnTo>
                <a:lnTo>
                  <a:pt x="16374" y="7871"/>
                </a:lnTo>
                <a:lnTo>
                  <a:pt x="16007" y="6999"/>
                </a:lnTo>
                <a:lnTo>
                  <a:pt x="15616" y="6153"/>
                </a:lnTo>
                <a:lnTo>
                  <a:pt x="15199" y="5307"/>
                </a:lnTo>
                <a:lnTo>
                  <a:pt x="14757" y="4460"/>
                </a:lnTo>
                <a:lnTo>
                  <a:pt x="14302" y="3627"/>
                </a:lnTo>
                <a:lnTo>
                  <a:pt x="13834" y="2805"/>
                </a:lnTo>
                <a:lnTo>
                  <a:pt x="13342" y="1984"/>
                </a:lnTo>
                <a:lnTo>
                  <a:pt x="12824" y="1176"/>
                </a:lnTo>
                <a:lnTo>
                  <a:pt x="12710" y="1012"/>
                </a:lnTo>
                <a:lnTo>
                  <a:pt x="12584" y="860"/>
                </a:lnTo>
                <a:lnTo>
                  <a:pt x="12445" y="708"/>
                </a:lnTo>
                <a:lnTo>
                  <a:pt x="12306" y="569"/>
                </a:lnTo>
                <a:lnTo>
                  <a:pt x="12003" y="292"/>
                </a:lnTo>
                <a:lnTo>
                  <a:pt x="11699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5" name="Google Shape;395;p52"/>
          <p:cNvSpPr/>
          <p:nvPr/>
        </p:nvSpPr>
        <p:spPr>
          <a:xfrm rot="10800000">
            <a:off x="7312202" y="2251441"/>
            <a:ext cx="269861" cy="723513"/>
          </a:xfrm>
          <a:custGeom>
            <a:avLst/>
            <a:gdLst/>
            <a:ahLst/>
            <a:cxnLst/>
            <a:rect l="l" t="t" r="r" b="b"/>
            <a:pathLst>
              <a:path w="30043" h="80547" extrusionOk="0">
                <a:moveTo>
                  <a:pt x="11080" y="29182"/>
                </a:moveTo>
                <a:lnTo>
                  <a:pt x="11168" y="29498"/>
                </a:lnTo>
                <a:lnTo>
                  <a:pt x="11244" y="29801"/>
                </a:lnTo>
                <a:lnTo>
                  <a:pt x="11307" y="30104"/>
                </a:lnTo>
                <a:lnTo>
                  <a:pt x="11370" y="30408"/>
                </a:lnTo>
                <a:lnTo>
                  <a:pt x="11421" y="30711"/>
                </a:lnTo>
                <a:lnTo>
                  <a:pt x="11459" y="31001"/>
                </a:lnTo>
                <a:lnTo>
                  <a:pt x="11484" y="31304"/>
                </a:lnTo>
                <a:lnTo>
                  <a:pt x="11509" y="31595"/>
                </a:lnTo>
                <a:lnTo>
                  <a:pt x="11509" y="31886"/>
                </a:lnTo>
                <a:lnTo>
                  <a:pt x="11522" y="32176"/>
                </a:lnTo>
                <a:lnTo>
                  <a:pt x="11509" y="32467"/>
                </a:lnTo>
                <a:lnTo>
                  <a:pt x="11497" y="32757"/>
                </a:lnTo>
                <a:lnTo>
                  <a:pt x="11472" y="33035"/>
                </a:lnTo>
                <a:lnTo>
                  <a:pt x="11434" y="33313"/>
                </a:lnTo>
                <a:lnTo>
                  <a:pt x="11396" y="33591"/>
                </a:lnTo>
                <a:lnTo>
                  <a:pt x="11345" y="33869"/>
                </a:lnTo>
                <a:lnTo>
                  <a:pt x="11295" y="34147"/>
                </a:lnTo>
                <a:lnTo>
                  <a:pt x="11219" y="34425"/>
                </a:lnTo>
                <a:lnTo>
                  <a:pt x="11143" y="34690"/>
                </a:lnTo>
                <a:lnTo>
                  <a:pt x="11067" y="34968"/>
                </a:lnTo>
                <a:lnTo>
                  <a:pt x="10966" y="35233"/>
                </a:lnTo>
                <a:lnTo>
                  <a:pt x="10865" y="35498"/>
                </a:lnTo>
                <a:lnTo>
                  <a:pt x="10764" y="35764"/>
                </a:lnTo>
                <a:lnTo>
                  <a:pt x="10638" y="36029"/>
                </a:lnTo>
                <a:lnTo>
                  <a:pt x="10511" y="36282"/>
                </a:lnTo>
                <a:lnTo>
                  <a:pt x="10385" y="36547"/>
                </a:lnTo>
                <a:lnTo>
                  <a:pt x="10233" y="36800"/>
                </a:lnTo>
                <a:lnTo>
                  <a:pt x="10094" y="37052"/>
                </a:lnTo>
                <a:lnTo>
                  <a:pt x="9930" y="37318"/>
                </a:lnTo>
                <a:lnTo>
                  <a:pt x="9766" y="37558"/>
                </a:lnTo>
                <a:lnTo>
                  <a:pt x="9412" y="38063"/>
                </a:lnTo>
                <a:lnTo>
                  <a:pt x="9261" y="38240"/>
                </a:lnTo>
                <a:lnTo>
                  <a:pt x="9109" y="38417"/>
                </a:lnTo>
                <a:lnTo>
                  <a:pt x="8945" y="38568"/>
                </a:lnTo>
                <a:lnTo>
                  <a:pt x="8781" y="38720"/>
                </a:lnTo>
                <a:lnTo>
                  <a:pt x="8604" y="38846"/>
                </a:lnTo>
                <a:lnTo>
                  <a:pt x="8427" y="38960"/>
                </a:lnTo>
                <a:lnTo>
                  <a:pt x="8237" y="39061"/>
                </a:lnTo>
                <a:lnTo>
                  <a:pt x="8060" y="39137"/>
                </a:lnTo>
                <a:lnTo>
                  <a:pt x="7871" y="39200"/>
                </a:lnTo>
                <a:lnTo>
                  <a:pt x="7681" y="39250"/>
                </a:lnTo>
                <a:lnTo>
                  <a:pt x="7505" y="39288"/>
                </a:lnTo>
                <a:lnTo>
                  <a:pt x="7315" y="39301"/>
                </a:lnTo>
                <a:lnTo>
                  <a:pt x="7138" y="39301"/>
                </a:lnTo>
                <a:lnTo>
                  <a:pt x="6961" y="39288"/>
                </a:lnTo>
                <a:lnTo>
                  <a:pt x="6784" y="39250"/>
                </a:lnTo>
                <a:lnTo>
                  <a:pt x="6620" y="39187"/>
                </a:lnTo>
                <a:lnTo>
                  <a:pt x="6443" y="39111"/>
                </a:lnTo>
                <a:lnTo>
                  <a:pt x="6292" y="39010"/>
                </a:lnTo>
                <a:lnTo>
                  <a:pt x="6140" y="38897"/>
                </a:lnTo>
                <a:lnTo>
                  <a:pt x="6014" y="38758"/>
                </a:lnTo>
                <a:lnTo>
                  <a:pt x="5887" y="38593"/>
                </a:lnTo>
                <a:lnTo>
                  <a:pt x="5774" y="38429"/>
                </a:lnTo>
                <a:lnTo>
                  <a:pt x="5673" y="38240"/>
                </a:lnTo>
                <a:lnTo>
                  <a:pt x="5584" y="38050"/>
                </a:lnTo>
                <a:lnTo>
                  <a:pt x="5521" y="37835"/>
                </a:lnTo>
                <a:lnTo>
                  <a:pt x="5458" y="37621"/>
                </a:lnTo>
                <a:lnTo>
                  <a:pt x="5420" y="37393"/>
                </a:lnTo>
                <a:lnTo>
                  <a:pt x="5395" y="37153"/>
                </a:lnTo>
                <a:lnTo>
                  <a:pt x="5382" y="36913"/>
                </a:lnTo>
                <a:lnTo>
                  <a:pt x="5382" y="36673"/>
                </a:lnTo>
                <a:lnTo>
                  <a:pt x="5420" y="36421"/>
                </a:lnTo>
                <a:lnTo>
                  <a:pt x="5458" y="36181"/>
                </a:lnTo>
                <a:lnTo>
                  <a:pt x="5584" y="35650"/>
                </a:lnTo>
                <a:lnTo>
                  <a:pt x="5736" y="35132"/>
                </a:lnTo>
                <a:lnTo>
                  <a:pt x="5900" y="34627"/>
                </a:lnTo>
                <a:lnTo>
                  <a:pt x="6102" y="34147"/>
                </a:lnTo>
                <a:lnTo>
                  <a:pt x="6317" y="33667"/>
                </a:lnTo>
                <a:lnTo>
                  <a:pt x="6557" y="33212"/>
                </a:lnTo>
                <a:lnTo>
                  <a:pt x="6810" y="32770"/>
                </a:lnTo>
                <a:lnTo>
                  <a:pt x="7100" y="32340"/>
                </a:lnTo>
                <a:lnTo>
                  <a:pt x="7404" y="31911"/>
                </a:lnTo>
                <a:lnTo>
                  <a:pt x="7732" y="31507"/>
                </a:lnTo>
                <a:lnTo>
                  <a:pt x="8086" y="31115"/>
                </a:lnTo>
                <a:lnTo>
                  <a:pt x="8452" y="30736"/>
                </a:lnTo>
                <a:lnTo>
                  <a:pt x="8856" y="30357"/>
                </a:lnTo>
                <a:lnTo>
                  <a:pt x="9273" y="30003"/>
                </a:lnTo>
                <a:lnTo>
                  <a:pt x="9715" y="29650"/>
                </a:lnTo>
                <a:lnTo>
                  <a:pt x="10183" y="29321"/>
                </a:lnTo>
                <a:lnTo>
                  <a:pt x="10183" y="29321"/>
                </a:lnTo>
                <a:lnTo>
                  <a:pt x="9981" y="29839"/>
                </a:lnTo>
                <a:lnTo>
                  <a:pt x="9779" y="30344"/>
                </a:lnTo>
                <a:lnTo>
                  <a:pt x="9336" y="31355"/>
                </a:lnTo>
                <a:lnTo>
                  <a:pt x="8894" y="32353"/>
                </a:lnTo>
                <a:lnTo>
                  <a:pt x="8465" y="33326"/>
                </a:lnTo>
                <a:lnTo>
                  <a:pt x="8263" y="33818"/>
                </a:lnTo>
                <a:lnTo>
                  <a:pt x="8060" y="34324"/>
                </a:lnTo>
                <a:lnTo>
                  <a:pt x="7871" y="34816"/>
                </a:lnTo>
                <a:lnTo>
                  <a:pt x="7707" y="35309"/>
                </a:lnTo>
                <a:lnTo>
                  <a:pt x="7542" y="35814"/>
                </a:lnTo>
                <a:lnTo>
                  <a:pt x="7416" y="36332"/>
                </a:lnTo>
                <a:lnTo>
                  <a:pt x="7302" y="36850"/>
                </a:lnTo>
                <a:lnTo>
                  <a:pt x="7201" y="37368"/>
                </a:lnTo>
                <a:lnTo>
                  <a:pt x="7618" y="37545"/>
                </a:lnTo>
                <a:lnTo>
                  <a:pt x="11080" y="29182"/>
                </a:lnTo>
                <a:close/>
                <a:moveTo>
                  <a:pt x="23322" y="34715"/>
                </a:moveTo>
                <a:lnTo>
                  <a:pt x="23486" y="34778"/>
                </a:lnTo>
                <a:lnTo>
                  <a:pt x="23663" y="34867"/>
                </a:lnTo>
                <a:lnTo>
                  <a:pt x="23827" y="34981"/>
                </a:lnTo>
                <a:lnTo>
                  <a:pt x="24004" y="35094"/>
                </a:lnTo>
                <a:lnTo>
                  <a:pt x="24194" y="35233"/>
                </a:lnTo>
                <a:lnTo>
                  <a:pt x="24370" y="35385"/>
                </a:lnTo>
                <a:lnTo>
                  <a:pt x="24547" y="35549"/>
                </a:lnTo>
                <a:lnTo>
                  <a:pt x="24737" y="35713"/>
                </a:lnTo>
                <a:lnTo>
                  <a:pt x="24926" y="35903"/>
                </a:lnTo>
                <a:lnTo>
                  <a:pt x="25103" y="36105"/>
                </a:lnTo>
                <a:lnTo>
                  <a:pt x="25482" y="36534"/>
                </a:lnTo>
                <a:lnTo>
                  <a:pt x="25836" y="36989"/>
                </a:lnTo>
                <a:lnTo>
                  <a:pt x="26190" y="37482"/>
                </a:lnTo>
                <a:lnTo>
                  <a:pt x="26518" y="37987"/>
                </a:lnTo>
                <a:lnTo>
                  <a:pt x="26834" y="38518"/>
                </a:lnTo>
                <a:lnTo>
                  <a:pt x="27125" y="39048"/>
                </a:lnTo>
                <a:lnTo>
                  <a:pt x="27377" y="39579"/>
                </a:lnTo>
                <a:lnTo>
                  <a:pt x="27605" y="40097"/>
                </a:lnTo>
                <a:lnTo>
                  <a:pt x="27706" y="40349"/>
                </a:lnTo>
                <a:lnTo>
                  <a:pt x="27794" y="40602"/>
                </a:lnTo>
                <a:lnTo>
                  <a:pt x="27870" y="40855"/>
                </a:lnTo>
                <a:lnTo>
                  <a:pt x="27946" y="41095"/>
                </a:lnTo>
                <a:lnTo>
                  <a:pt x="27996" y="41335"/>
                </a:lnTo>
                <a:lnTo>
                  <a:pt x="28034" y="41562"/>
                </a:lnTo>
                <a:lnTo>
                  <a:pt x="28123" y="42118"/>
                </a:lnTo>
                <a:lnTo>
                  <a:pt x="28148" y="42396"/>
                </a:lnTo>
                <a:lnTo>
                  <a:pt x="28173" y="42686"/>
                </a:lnTo>
                <a:lnTo>
                  <a:pt x="28173" y="42964"/>
                </a:lnTo>
                <a:lnTo>
                  <a:pt x="28173" y="43242"/>
                </a:lnTo>
                <a:lnTo>
                  <a:pt x="28148" y="43520"/>
                </a:lnTo>
                <a:lnTo>
                  <a:pt x="28097" y="43785"/>
                </a:lnTo>
                <a:lnTo>
                  <a:pt x="28059" y="43937"/>
                </a:lnTo>
                <a:lnTo>
                  <a:pt x="28022" y="44089"/>
                </a:lnTo>
                <a:lnTo>
                  <a:pt x="27971" y="44215"/>
                </a:lnTo>
                <a:lnTo>
                  <a:pt x="27921" y="44341"/>
                </a:lnTo>
                <a:lnTo>
                  <a:pt x="27857" y="44468"/>
                </a:lnTo>
                <a:lnTo>
                  <a:pt x="27794" y="44581"/>
                </a:lnTo>
                <a:lnTo>
                  <a:pt x="27731" y="44682"/>
                </a:lnTo>
                <a:lnTo>
                  <a:pt x="27655" y="44783"/>
                </a:lnTo>
                <a:lnTo>
                  <a:pt x="27579" y="44872"/>
                </a:lnTo>
                <a:lnTo>
                  <a:pt x="27491" y="44948"/>
                </a:lnTo>
                <a:lnTo>
                  <a:pt x="27403" y="45023"/>
                </a:lnTo>
                <a:lnTo>
                  <a:pt x="27314" y="45087"/>
                </a:lnTo>
                <a:lnTo>
                  <a:pt x="27213" y="45150"/>
                </a:lnTo>
                <a:lnTo>
                  <a:pt x="27125" y="45200"/>
                </a:lnTo>
                <a:lnTo>
                  <a:pt x="27024" y="45238"/>
                </a:lnTo>
                <a:lnTo>
                  <a:pt x="26910" y="45276"/>
                </a:lnTo>
                <a:lnTo>
                  <a:pt x="26809" y="45301"/>
                </a:lnTo>
                <a:lnTo>
                  <a:pt x="26695" y="45314"/>
                </a:lnTo>
                <a:lnTo>
                  <a:pt x="26581" y="45327"/>
                </a:lnTo>
                <a:lnTo>
                  <a:pt x="26354" y="45327"/>
                </a:lnTo>
                <a:lnTo>
                  <a:pt x="26240" y="45314"/>
                </a:lnTo>
                <a:lnTo>
                  <a:pt x="26114" y="45289"/>
                </a:lnTo>
                <a:lnTo>
                  <a:pt x="26000" y="45251"/>
                </a:lnTo>
                <a:lnTo>
                  <a:pt x="25874" y="45213"/>
                </a:lnTo>
                <a:lnTo>
                  <a:pt x="25760" y="45162"/>
                </a:lnTo>
                <a:lnTo>
                  <a:pt x="25634" y="45112"/>
                </a:lnTo>
                <a:lnTo>
                  <a:pt x="25507" y="45049"/>
                </a:lnTo>
                <a:lnTo>
                  <a:pt x="25394" y="44973"/>
                </a:lnTo>
                <a:lnTo>
                  <a:pt x="25267" y="44885"/>
                </a:lnTo>
                <a:lnTo>
                  <a:pt x="25027" y="44695"/>
                </a:lnTo>
                <a:lnTo>
                  <a:pt x="24800" y="44480"/>
                </a:lnTo>
                <a:lnTo>
                  <a:pt x="24585" y="44253"/>
                </a:lnTo>
                <a:lnTo>
                  <a:pt x="24396" y="44013"/>
                </a:lnTo>
                <a:lnTo>
                  <a:pt x="24206" y="43773"/>
                </a:lnTo>
                <a:lnTo>
                  <a:pt x="24042" y="43520"/>
                </a:lnTo>
                <a:lnTo>
                  <a:pt x="23903" y="43268"/>
                </a:lnTo>
                <a:lnTo>
                  <a:pt x="23764" y="43002"/>
                </a:lnTo>
                <a:lnTo>
                  <a:pt x="23638" y="42737"/>
                </a:lnTo>
                <a:lnTo>
                  <a:pt x="23524" y="42459"/>
                </a:lnTo>
                <a:lnTo>
                  <a:pt x="23436" y="42181"/>
                </a:lnTo>
                <a:lnTo>
                  <a:pt x="23347" y="41903"/>
                </a:lnTo>
                <a:lnTo>
                  <a:pt x="23271" y="41613"/>
                </a:lnTo>
                <a:lnTo>
                  <a:pt x="23196" y="41322"/>
                </a:lnTo>
                <a:lnTo>
                  <a:pt x="23145" y="41032"/>
                </a:lnTo>
                <a:lnTo>
                  <a:pt x="23094" y="40741"/>
                </a:lnTo>
                <a:lnTo>
                  <a:pt x="23044" y="40438"/>
                </a:lnTo>
                <a:lnTo>
                  <a:pt x="22993" y="39907"/>
                </a:lnTo>
                <a:lnTo>
                  <a:pt x="22968" y="39377"/>
                </a:lnTo>
                <a:lnTo>
                  <a:pt x="22955" y="38833"/>
                </a:lnTo>
                <a:lnTo>
                  <a:pt x="22955" y="38265"/>
                </a:lnTo>
                <a:lnTo>
                  <a:pt x="22993" y="37078"/>
                </a:lnTo>
                <a:lnTo>
                  <a:pt x="23006" y="36459"/>
                </a:lnTo>
                <a:lnTo>
                  <a:pt x="23006" y="35802"/>
                </a:lnTo>
                <a:lnTo>
                  <a:pt x="24990" y="40223"/>
                </a:lnTo>
                <a:lnTo>
                  <a:pt x="25470" y="40008"/>
                </a:lnTo>
                <a:lnTo>
                  <a:pt x="23322" y="34715"/>
                </a:lnTo>
                <a:close/>
                <a:moveTo>
                  <a:pt x="1794" y="48434"/>
                </a:moveTo>
                <a:lnTo>
                  <a:pt x="1908" y="48460"/>
                </a:lnTo>
                <a:lnTo>
                  <a:pt x="2009" y="48485"/>
                </a:lnTo>
                <a:lnTo>
                  <a:pt x="2097" y="48523"/>
                </a:lnTo>
                <a:lnTo>
                  <a:pt x="2161" y="48561"/>
                </a:lnTo>
                <a:lnTo>
                  <a:pt x="2224" y="48624"/>
                </a:lnTo>
                <a:lnTo>
                  <a:pt x="2274" y="48687"/>
                </a:lnTo>
                <a:lnTo>
                  <a:pt x="2325" y="48750"/>
                </a:lnTo>
                <a:lnTo>
                  <a:pt x="2350" y="48813"/>
                </a:lnTo>
                <a:lnTo>
                  <a:pt x="2401" y="48965"/>
                </a:lnTo>
                <a:lnTo>
                  <a:pt x="2426" y="49116"/>
                </a:lnTo>
                <a:lnTo>
                  <a:pt x="2426" y="49268"/>
                </a:lnTo>
                <a:lnTo>
                  <a:pt x="2426" y="49394"/>
                </a:lnTo>
                <a:lnTo>
                  <a:pt x="2426" y="49432"/>
                </a:lnTo>
                <a:lnTo>
                  <a:pt x="2401" y="49483"/>
                </a:lnTo>
                <a:lnTo>
                  <a:pt x="2337" y="49584"/>
                </a:lnTo>
                <a:lnTo>
                  <a:pt x="2249" y="49698"/>
                </a:lnTo>
                <a:lnTo>
                  <a:pt x="2135" y="49799"/>
                </a:lnTo>
                <a:lnTo>
                  <a:pt x="2022" y="49887"/>
                </a:lnTo>
                <a:lnTo>
                  <a:pt x="1895" y="49950"/>
                </a:lnTo>
                <a:lnTo>
                  <a:pt x="1794" y="50001"/>
                </a:lnTo>
                <a:lnTo>
                  <a:pt x="1718" y="50001"/>
                </a:lnTo>
                <a:lnTo>
                  <a:pt x="1592" y="49950"/>
                </a:lnTo>
                <a:lnTo>
                  <a:pt x="1466" y="49887"/>
                </a:lnTo>
                <a:lnTo>
                  <a:pt x="1352" y="49799"/>
                </a:lnTo>
                <a:lnTo>
                  <a:pt x="1238" y="49698"/>
                </a:lnTo>
                <a:lnTo>
                  <a:pt x="1137" y="49584"/>
                </a:lnTo>
                <a:lnTo>
                  <a:pt x="1049" y="49470"/>
                </a:lnTo>
                <a:lnTo>
                  <a:pt x="986" y="49356"/>
                </a:lnTo>
                <a:lnTo>
                  <a:pt x="935" y="49230"/>
                </a:lnTo>
                <a:lnTo>
                  <a:pt x="935" y="49192"/>
                </a:lnTo>
                <a:lnTo>
                  <a:pt x="935" y="49142"/>
                </a:lnTo>
                <a:lnTo>
                  <a:pt x="960" y="49028"/>
                </a:lnTo>
                <a:lnTo>
                  <a:pt x="1011" y="48889"/>
                </a:lnTo>
                <a:lnTo>
                  <a:pt x="1049" y="48813"/>
                </a:lnTo>
                <a:lnTo>
                  <a:pt x="1099" y="48750"/>
                </a:lnTo>
                <a:lnTo>
                  <a:pt x="1150" y="48687"/>
                </a:lnTo>
                <a:lnTo>
                  <a:pt x="1213" y="48624"/>
                </a:lnTo>
                <a:lnTo>
                  <a:pt x="1289" y="48561"/>
                </a:lnTo>
                <a:lnTo>
                  <a:pt x="1377" y="48510"/>
                </a:lnTo>
                <a:lnTo>
                  <a:pt x="1466" y="48472"/>
                </a:lnTo>
                <a:lnTo>
                  <a:pt x="1567" y="48447"/>
                </a:lnTo>
                <a:lnTo>
                  <a:pt x="1680" y="48434"/>
                </a:lnTo>
                <a:close/>
                <a:moveTo>
                  <a:pt x="4599" y="53323"/>
                </a:moveTo>
                <a:lnTo>
                  <a:pt x="4750" y="53336"/>
                </a:lnTo>
                <a:lnTo>
                  <a:pt x="4801" y="53361"/>
                </a:lnTo>
                <a:lnTo>
                  <a:pt x="4889" y="53412"/>
                </a:lnTo>
                <a:lnTo>
                  <a:pt x="5016" y="53487"/>
                </a:lnTo>
                <a:lnTo>
                  <a:pt x="5142" y="53601"/>
                </a:lnTo>
                <a:lnTo>
                  <a:pt x="5193" y="53677"/>
                </a:lnTo>
                <a:lnTo>
                  <a:pt x="5256" y="53753"/>
                </a:lnTo>
                <a:lnTo>
                  <a:pt x="5294" y="53841"/>
                </a:lnTo>
                <a:lnTo>
                  <a:pt x="5332" y="53929"/>
                </a:lnTo>
                <a:lnTo>
                  <a:pt x="5357" y="54031"/>
                </a:lnTo>
                <a:lnTo>
                  <a:pt x="5357" y="54144"/>
                </a:lnTo>
                <a:lnTo>
                  <a:pt x="5344" y="54258"/>
                </a:lnTo>
                <a:lnTo>
                  <a:pt x="5319" y="54384"/>
                </a:lnTo>
                <a:lnTo>
                  <a:pt x="5281" y="54485"/>
                </a:lnTo>
                <a:lnTo>
                  <a:pt x="5231" y="54574"/>
                </a:lnTo>
                <a:lnTo>
                  <a:pt x="5167" y="54650"/>
                </a:lnTo>
                <a:lnTo>
                  <a:pt x="5092" y="54725"/>
                </a:lnTo>
                <a:lnTo>
                  <a:pt x="5016" y="54801"/>
                </a:lnTo>
                <a:lnTo>
                  <a:pt x="4927" y="54864"/>
                </a:lnTo>
                <a:lnTo>
                  <a:pt x="4826" y="54927"/>
                </a:lnTo>
                <a:lnTo>
                  <a:pt x="4725" y="54978"/>
                </a:lnTo>
                <a:lnTo>
                  <a:pt x="4624" y="55016"/>
                </a:lnTo>
                <a:lnTo>
                  <a:pt x="4510" y="55054"/>
                </a:lnTo>
                <a:lnTo>
                  <a:pt x="4409" y="55079"/>
                </a:lnTo>
                <a:lnTo>
                  <a:pt x="4296" y="55092"/>
                </a:lnTo>
                <a:lnTo>
                  <a:pt x="4081" y="55092"/>
                </a:lnTo>
                <a:lnTo>
                  <a:pt x="3980" y="55079"/>
                </a:lnTo>
                <a:lnTo>
                  <a:pt x="3891" y="55041"/>
                </a:lnTo>
                <a:lnTo>
                  <a:pt x="3803" y="55003"/>
                </a:lnTo>
                <a:lnTo>
                  <a:pt x="3727" y="54940"/>
                </a:lnTo>
                <a:lnTo>
                  <a:pt x="3651" y="54852"/>
                </a:lnTo>
                <a:lnTo>
                  <a:pt x="3601" y="54751"/>
                </a:lnTo>
                <a:lnTo>
                  <a:pt x="3563" y="54650"/>
                </a:lnTo>
                <a:lnTo>
                  <a:pt x="3538" y="54548"/>
                </a:lnTo>
                <a:lnTo>
                  <a:pt x="3538" y="54447"/>
                </a:lnTo>
                <a:lnTo>
                  <a:pt x="3563" y="54346"/>
                </a:lnTo>
                <a:lnTo>
                  <a:pt x="3626" y="54169"/>
                </a:lnTo>
                <a:lnTo>
                  <a:pt x="3689" y="53980"/>
                </a:lnTo>
                <a:lnTo>
                  <a:pt x="3778" y="53791"/>
                </a:lnTo>
                <a:lnTo>
                  <a:pt x="3828" y="53702"/>
                </a:lnTo>
                <a:lnTo>
                  <a:pt x="3891" y="53626"/>
                </a:lnTo>
                <a:lnTo>
                  <a:pt x="3955" y="53550"/>
                </a:lnTo>
                <a:lnTo>
                  <a:pt x="4043" y="53487"/>
                </a:lnTo>
                <a:lnTo>
                  <a:pt x="4131" y="53424"/>
                </a:lnTo>
                <a:lnTo>
                  <a:pt x="4220" y="53386"/>
                </a:lnTo>
                <a:lnTo>
                  <a:pt x="4334" y="53348"/>
                </a:lnTo>
                <a:lnTo>
                  <a:pt x="4460" y="53336"/>
                </a:lnTo>
                <a:lnTo>
                  <a:pt x="4599" y="53323"/>
                </a:lnTo>
                <a:close/>
                <a:moveTo>
                  <a:pt x="20921" y="54346"/>
                </a:moveTo>
                <a:lnTo>
                  <a:pt x="21149" y="54473"/>
                </a:lnTo>
                <a:lnTo>
                  <a:pt x="21402" y="54586"/>
                </a:lnTo>
                <a:lnTo>
                  <a:pt x="21642" y="54687"/>
                </a:lnTo>
                <a:lnTo>
                  <a:pt x="21894" y="54788"/>
                </a:lnTo>
                <a:lnTo>
                  <a:pt x="22425" y="54978"/>
                </a:lnTo>
                <a:lnTo>
                  <a:pt x="22943" y="55155"/>
                </a:lnTo>
                <a:lnTo>
                  <a:pt x="23473" y="55332"/>
                </a:lnTo>
                <a:lnTo>
                  <a:pt x="23726" y="55433"/>
                </a:lnTo>
                <a:lnTo>
                  <a:pt x="23979" y="55534"/>
                </a:lnTo>
                <a:lnTo>
                  <a:pt x="24219" y="55648"/>
                </a:lnTo>
                <a:lnTo>
                  <a:pt x="24459" y="55774"/>
                </a:lnTo>
                <a:lnTo>
                  <a:pt x="24686" y="55913"/>
                </a:lnTo>
                <a:lnTo>
                  <a:pt x="24901" y="56064"/>
                </a:lnTo>
                <a:lnTo>
                  <a:pt x="25267" y="56342"/>
                </a:lnTo>
                <a:lnTo>
                  <a:pt x="25634" y="56620"/>
                </a:lnTo>
                <a:lnTo>
                  <a:pt x="25975" y="56911"/>
                </a:lnTo>
                <a:lnTo>
                  <a:pt x="26316" y="57214"/>
                </a:lnTo>
                <a:lnTo>
                  <a:pt x="26657" y="57530"/>
                </a:lnTo>
                <a:lnTo>
                  <a:pt x="26973" y="57858"/>
                </a:lnTo>
                <a:lnTo>
                  <a:pt x="27276" y="58187"/>
                </a:lnTo>
                <a:lnTo>
                  <a:pt x="27554" y="58540"/>
                </a:lnTo>
                <a:lnTo>
                  <a:pt x="27832" y="58894"/>
                </a:lnTo>
                <a:lnTo>
                  <a:pt x="28085" y="59260"/>
                </a:lnTo>
                <a:lnTo>
                  <a:pt x="28312" y="59652"/>
                </a:lnTo>
                <a:lnTo>
                  <a:pt x="28527" y="60056"/>
                </a:lnTo>
                <a:lnTo>
                  <a:pt x="28729" y="60473"/>
                </a:lnTo>
                <a:lnTo>
                  <a:pt x="28893" y="60903"/>
                </a:lnTo>
                <a:lnTo>
                  <a:pt x="29045" y="61345"/>
                </a:lnTo>
                <a:lnTo>
                  <a:pt x="29171" y="61812"/>
                </a:lnTo>
                <a:lnTo>
                  <a:pt x="29222" y="62090"/>
                </a:lnTo>
                <a:lnTo>
                  <a:pt x="29260" y="62368"/>
                </a:lnTo>
                <a:lnTo>
                  <a:pt x="29272" y="62646"/>
                </a:lnTo>
                <a:lnTo>
                  <a:pt x="29272" y="62911"/>
                </a:lnTo>
                <a:lnTo>
                  <a:pt x="29260" y="63177"/>
                </a:lnTo>
                <a:lnTo>
                  <a:pt x="29222" y="63442"/>
                </a:lnTo>
                <a:lnTo>
                  <a:pt x="29171" y="63682"/>
                </a:lnTo>
                <a:lnTo>
                  <a:pt x="29095" y="63922"/>
                </a:lnTo>
                <a:lnTo>
                  <a:pt x="29020" y="64162"/>
                </a:lnTo>
                <a:lnTo>
                  <a:pt x="28919" y="64377"/>
                </a:lnTo>
                <a:lnTo>
                  <a:pt x="28792" y="64579"/>
                </a:lnTo>
                <a:lnTo>
                  <a:pt x="28666" y="64756"/>
                </a:lnTo>
                <a:lnTo>
                  <a:pt x="28527" y="64932"/>
                </a:lnTo>
                <a:lnTo>
                  <a:pt x="28363" y="65084"/>
                </a:lnTo>
                <a:lnTo>
                  <a:pt x="28198" y="65210"/>
                </a:lnTo>
                <a:lnTo>
                  <a:pt x="28009" y="65324"/>
                </a:lnTo>
                <a:lnTo>
                  <a:pt x="27832" y="65400"/>
                </a:lnTo>
                <a:lnTo>
                  <a:pt x="27630" y="65463"/>
                </a:lnTo>
                <a:lnTo>
                  <a:pt x="27428" y="65501"/>
                </a:lnTo>
                <a:lnTo>
                  <a:pt x="27213" y="65514"/>
                </a:lnTo>
                <a:lnTo>
                  <a:pt x="26998" y="65501"/>
                </a:lnTo>
                <a:lnTo>
                  <a:pt x="26771" y="65476"/>
                </a:lnTo>
                <a:lnTo>
                  <a:pt x="26543" y="65425"/>
                </a:lnTo>
                <a:lnTo>
                  <a:pt x="26303" y="65362"/>
                </a:lnTo>
                <a:lnTo>
                  <a:pt x="26076" y="65274"/>
                </a:lnTo>
                <a:lnTo>
                  <a:pt x="25836" y="65173"/>
                </a:lnTo>
                <a:lnTo>
                  <a:pt x="25609" y="65059"/>
                </a:lnTo>
                <a:lnTo>
                  <a:pt x="25381" y="64920"/>
                </a:lnTo>
                <a:lnTo>
                  <a:pt x="25166" y="64781"/>
                </a:lnTo>
                <a:lnTo>
                  <a:pt x="24964" y="64604"/>
                </a:lnTo>
                <a:lnTo>
                  <a:pt x="24762" y="64427"/>
                </a:lnTo>
                <a:lnTo>
                  <a:pt x="24573" y="64238"/>
                </a:lnTo>
                <a:lnTo>
                  <a:pt x="24257" y="63859"/>
                </a:lnTo>
                <a:lnTo>
                  <a:pt x="23966" y="63480"/>
                </a:lnTo>
                <a:lnTo>
                  <a:pt x="23688" y="63088"/>
                </a:lnTo>
                <a:lnTo>
                  <a:pt x="23448" y="62684"/>
                </a:lnTo>
                <a:lnTo>
                  <a:pt x="23221" y="62280"/>
                </a:lnTo>
                <a:lnTo>
                  <a:pt x="23006" y="61863"/>
                </a:lnTo>
                <a:lnTo>
                  <a:pt x="22817" y="61433"/>
                </a:lnTo>
                <a:lnTo>
                  <a:pt x="22640" y="61004"/>
                </a:lnTo>
                <a:lnTo>
                  <a:pt x="22475" y="60562"/>
                </a:lnTo>
                <a:lnTo>
                  <a:pt x="22324" y="60119"/>
                </a:lnTo>
                <a:lnTo>
                  <a:pt x="22185" y="59677"/>
                </a:lnTo>
                <a:lnTo>
                  <a:pt x="22046" y="59223"/>
                </a:lnTo>
                <a:lnTo>
                  <a:pt x="21793" y="58313"/>
                </a:lnTo>
                <a:lnTo>
                  <a:pt x="21553" y="57403"/>
                </a:lnTo>
                <a:lnTo>
                  <a:pt x="21477" y="57088"/>
                </a:lnTo>
                <a:lnTo>
                  <a:pt x="21402" y="56759"/>
                </a:lnTo>
                <a:lnTo>
                  <a:pt x="21263" y="56001"/>
                </a:lnTo>
                <a:lnTo>
                  <a:pt x="21528" y="56191"/>
                </a:lnTo>
                <a:lnTo>
                  <a:pt x="21781" y="56393"/>
                </a:lnTo>
                <a:lnTo>
                  <a:pt x="22021" y="56595"/>
                </a:lnTo>
                <a:lnTo>
                  <a:pt x="22261" y="56810"/>
                </a:lnTo>
                <a:lnTo>
                  <a:pt x="22488" y="57024"/>
                </a:lnTo>
                <a:lnTo>
                  <a:pt x="22715" y="57252"/>
                </a:lnTo>
                <a:lnTo>
                  <a:pt x="23132" y="57707"/>
                </a:lnTo>
                <a:lnTo>
                  <a:pt x="23537" y="58174"/>
                </a:lnTo>
                <a:lnTo>
                  <a:pt x="23916" y="58654"/>
                </a:lnTo>
                <a:lnTo>
                  <a:pt x="24282" y="59147"/>
                </a:lnTo>
                <a:lnTo>
                  <a:pt x="24636" y="59639"/>
                </a:lnTo>
                <a:lnTo>
                  <a:pt x="24977" y="60145"/>
                </a:lnTo>
                <a:lnTo>
                  <a:pt x="25305" y="60650"/>
                </a:lnTo>
                <a:lnTo>
                  <a:pt x="25962" y="61673"/>
                </a:lnTo>
                <a:lnTo>
                  <a:pt x="26291" y="62179"/>
                </a:lnTo>
                <a:lnTo>
                  <a:pt x="26619" y="62671"/>
                </a:lnTo>
                <a:lnTo>
                  <a:pt x="26960" y="63164"/>
                </a:lnTo>
                <a:lnTo>
                  <a:pt x="27327" y="63644"/>
                </a:lnTo>
                <a:lnTo>
                  <a:pt x="27226" y="63278"/>
                </a:lnTo>
                <a:lnTo>
                  <a:pt x="27125" y="62924"/>
                </a:lnTo>
                <a:lnTo>
                  <a:pt x="26998" y="62583"/>
                </a:lnTo>
                <a:lnTo>
                  <a:pt x="26885" y="62242"/>
                </a:lnTo>
                <a:lnTo>
                  <a:pt x="26746" y="61901"/>
                </a:lnTo>
                <a:lnTo>
                  <a:pt x="26607" y="61572"/>
                </a:lnTo>
                <a:lnTo>
                  <a:pt x="26455" y="61244"/>
                </a:lnTo>
                <a:lnTo>
                  <a:pt x="26303" y="60928"/>
                </a:lnTo>
                <a:lnTo>
                  <a:pt x="26139" y="60612"/>
                </a:lnTo>
                <a:lnTo>
                  <a:pt x="25962" y="60296"/>
                </a:lnTo>
                <a:lnTo>
                  <a:pt x="25785" y="59993"/>
                </a:lnTo>
                <a:lnTo>
                  <a:pt x="25609" y="59690"/>
                </a:lnTo>
                <a:lnTo>
                  <a:pt x="25217" y="59109"/>
                </a:lnTo>
                <a:lnTo>
                  <a:pt x="24813" y="58528"/>
                </a:lnTo>
                <a:lnTo>
                  <a:pt x="24383" y="57972"/>
                </a:lnTo>
                <a:lnTo>
                  <a:pt x="23928" y="57429"/>
                </a:lnTo>
                <a:lnTo>
                  <a:pt x="23461" y="56885"/>
                </a:lnTo>
                <a:lnTo>
                  <a:pt x="22968" y="56368"/>
                </a:lnTo>
                <a:lnTo>
                  <a:pt x="22475" y="55850"/>
                </a:lnTo>
                <a:lnTo>
                  <a:pt x="21970" y="55344"/>
                </a:lnTo>
                <a:lnTo>
                  <a:pt x="21452" y="54852"/>
                </a:lnTo>
                <a:lnTo>
                  <a:pt x="20921" y="54346"/>
                </a:lnTo>
                <a:close/>
                <a:moveTo>
                  <a:pt x="10739" y="58983"/>
                </a:moveTo>
                <a:lnTo>
                  <a:pt x="11067" y="59248"/>
                </a:lnTo>
                <a:lnTo>
                  <a:pt x="5407" y="66436"/>
                </a:lnTo>
                <a:lnTo>
                  <a:pt x="5698" y="66651"/>
                </a:lnTo>
                <a:lnTo>
                  <a:pt x="6153" y="66259"/>
                </a:lnTo>
                <a:lnTo>
                  <a:pt x="6595" y="65855"/>
                </a:lnTo>
                <a:lnTo>
                  <a:pt x="7024" y="65438"/>
                </a:lnTo>
                <a:lnTo>
                  <a:pt x="7429" y="65021"/>
                </a:lnTo>
                <a:lnTo>
                  <a:pt x="7833" y="64579"/>
                </a:lnTo>
                <a:lnTo>
                  <a:pt x="8237" y="64137"/>
                </a:lnTo>
                <a:lnTo>
                  <a:pt x="8616" y="63682"/>
                </a:lnTo>
                <a:lnTo>
                  <a:pt x="8995" y="63214"/>
                </a:lnTo>
                <a:lnTo>
                  <a:pt x="9362" y="62747"/>
                </a:lnTo>
                <a:lnTo>
                  <a:pt x="9715" y="62280"/>
                </a:lnTo>
                <a:lnTo>
                  <a:pt x="10423" y="61307"/>
                </a:lnTo>
                <a:lnTo>
                  <a:pt x="11118" y="60334"/>
                </a:lnTo>
                <a:lnTo>
                  <a:pt x="11800" y="59336"/>
                </a:lnTo>
                <a:lnTo>
                  <a:pt x="11800" y="59336"/>
                </a:lnTo>
                <a:lnTo>
                  <a:pt x="11623" y="60334"/>
                </a:lnTo>
                <a:lnTo>
                  <a:pt x="11535" y="60827"/>
                </a:lnTo>
                <a:lnTo>
                  <a:pt x="11434" y="61320"/>
                </a:lnTo>
                <a:lnTo>
                  <a:pt x="11320" y="61812"/>
                </a:lnTo>
                <a:lnTo>
                  <a:pt x="11194" y="62292"/>
                </a:lnTo>
                <a:lnTo>
                  <a:pt x="11055" y="62772"/>
                </a:lnTo>
                <a:lnTo>
                  <a:pt x="10916" y="63252"/>
                </a:lnTo>
                <a:lnTo>
                  <a:pt x="10751" y="63720"/>
                </a:lnTo>
                <a:lnTo>
                  <a:pt x="10575" y="64187"/>
                </a:lnTo>
                <a:lnTo>
                  <a:pt x="10385" y="64642"/>
                </a:lnTo>
                <a:lnTo>
                  <a:pt x="10183" y="65097"/>
                </a:lnTo>
                <a:lnTo>
                  <a:pt x="9955" y="65539"/>
                </a:lnTo>
                <a:lnTo>
                  <a:pt x="9703" y="65968"/>
                </a:lnTo>
                <a:lnTo>
                  <a:pt x="9438" y="66398"/>
                </a:lnTo>
                <a:lnTo>
                  <a:pt x="9160" y="66827"/>
                </a:lnTo>
                <a:lnTo>
                  <a:pt x="8869" y="67206"/>
                </a:lnTo>
                <a:lnTo>
                  <a:pt x="8578" y="67585"/>
                </a:lnTo>
                <a:lnTo>
                  <a:pt x="8275" y="67952"/>
                </a:lnTo>
                <a:lnTo>
                  <a:pt x="7959" y="68318"/>
                </a:lnTo>
                <a:lnTo>
                  <a:pt x="7631" y="68672"/>
                </a:lnTo>
                <a:lnTo>
                  <a:pt x="7290" y="69013"/>
                </a:lnTo>
                <a:lnTo>
                  <a:pt x="6949" y="69341"/>
                </a:lnTo>
                <a:lnTo>
                  <a:pt x="6582" y="69657"/>
                </a:lnTo>
                <a:lnTo>
                  <a:pt x="6443" y="69758"/>
                </a:lnTo>
                <a:lnTo>
                  <a:pt x="6304" y="69872"/>
                </a:lnTo>
                <a:lnTo>
                  <a:pt x="6153" y="69960"/>
                </a:lnTo>
                <a:lnTo>
                  <a:pt x="6001" y="70049"/>
                </a:lnTo>
                <a:lnTo>
                  <a:pt x="5850" y="70137"/>
                </a:lnTo>
                <a:lnTo>
                  <a:pt x="5685" y="70213"/>
                </a:lnTo>
                <a:lnTo>
                  <a:pt x="5369" y="70339"/>
                </a:lnTo>
                <a:lnTo>
                  <a:pt x="5028" y="70440"/>
                </a:lnTo>
                <a:lnTo>
                  <a:pt x="4687" y="70516"/>
                </a:lnTo>
                <a:lnTo>
                  <a:pt x="4346" y="70567"/>
                </a:lnTo>
                <a:lnTo>
                  <a:pt x="4005" y="70592"/>
                </a:lnTo>
                <a:lnTo>
                  <a:pt x="3664" y="70592"/>
                </a:lnTo>
                <a:lnTo>
                  <a:pt x="3335" y="70567"/>
                </a:lnTo>
                <a:lnTo>
                  <a:pt x="3020" y="70516"/>
                </a:lnTo>
                <a:lnTo>
                  <a:pt x="2716" y="70440"/>
                </a:lnTo>
                <a:lnTo>
                  <a:pt x="2426" y="70339"/>
                </a:lnTo>
                <a:lnTo>
                  <a:pt x="2287" y="70289"/>
                </a:lnTo>
                <a:lnTo>
                  <a:pt x="2161" y="70213"/>
                </a:lnTo>
                <a:lnTo>
                  <a:pt x="2034" y="70150"/>
                </a:lnTo>
                <a:lnTo>
                  <a:pt x="1908" y="70074"/>
                </a:lnTo>
                <a:lnTo>
                  <a:pt x="1807" y="69986"/>
                </a:lnTo>
                <a:lnTo>
                  <a:pt x="1693" y="69897"/>
                </a:lnTo>
                <a:lnTo>
                  <a:pt x="1579" y="69783"/>
                </a:lnTo>
                <a:lnTo>
                  <a:pt x="1466" y="69657"/>
                </a:lnTo>
                <a:lnTo>
                  <a:pt x="1352" y="69531"/>
                </a:lnTo>
                <a:lnTo>
                  <a:pt x="1264" y="69392"/>
                </a:lnTo>
                <a:lnTo>
                  <a:pt x="1175" y="69253"/>
                </a:lnTo>
                <a:lnTo>
                  <a:pt x="1099" y="69114"/>
                </a:lnTo>
                <a:lnTo>
                  <a:pt x="1024" y="68962"/>
                </a:lnTo>
                <a:lnTo>
                  <a:pt x="960" y="68811"/>
                </a:lnTo>
                <a:lnTo>
                  <a:pt x="910" y="68659"/>
                </a:lnTo>
                <a:lnTo>
                  <a:pt x="859" y="68495"/>
                </a:lnTo>
                <a:lnTo>
                  <a:pt x="821" y="68343"/>
                </a:lnTo>
                <a:lnTo>
                  <a:pt x="796" y="68179"/>
                </a:lnTo>
                <a:lnTo>
                  <a:pt x="771" y="68002"/>
                </a:lnTo>
                <a:lnTo>
                  <a:pt x="758" y="67838"/>
                </a:lnTo>
                <a:lnTo>
                  <a:pt x="758" y="67661"/>
                </a:lnTo>
                <a:lnTo>
                  <a:pt x="758" y="67497"/>
                </a:lnTo>
                <a:lnTo>
                  <a:pt x="771" y="67320"/>
                </a:lnTo>
                <a:lnTo>
                  <a:pt x="796" y="67143"/>
                </a:lnTo>
                <a:lnTo>
                  <a:pt x="821" y="66966"/>
                </a:lnTo>
                <a:lnTo>
                  <a:pt x="859" y="66789"/>
                </a:lnTo>
                <a:lnTo>
                  <a:pt x="910" y="66613"/>
                </a:lnTo>
                <a:lnTo>
                  <a:pt x="960" y="66436"/>
                </a:lnTo>
                <a:lnTo>
                  <a:pt x="1024" y="66259"/>
                </a:lnTo>
                <a:lnTo>
                  <a:pt x="1087" y="66082"/>
                </a:lnTo>
                <a:lnTo>
                  <a:pt x="1162" y="65905"/>
                </a:lnTo>
                <a:lnTo>
                  <a:pt x="1251" y="65728"/>
                </a:lnTo>
                <a:lnTo>
                  <a:pt x="1339" y="65551"/>
                </a:lnTo>
                <a:lnTo>
                  <a:pt x="1440" y="65375"/>
                </a:lnTo>
                <a:lnTo>
                  <a:pt x="1554" y="65210"/>
                </a:lnTo>
                <a:lnTo>
                  <a:pt x="1668" y="65046"/>
                </a:lnTo>
                <a:lnTo>
                  <a:pt x="1794" y="64869"/>
                </a:lnTo>
                <a:lnTo>
                  <a:pt x="1933" y="64718"/>
                </a:lnTo>
                <a:lnTo>
                  <a:pt x="2148" y="64452"/>
                </a:lnTo>
                <a:lnTo>
                  <a:pt x="2375" y="64200"/>
                </a:lnTo>
                <a:lnTo>
                  <a:pt x="2615" y="63947"/>
                </a:lnTo>
                <a:lnTo>
                  <a:pt x="2843" y="63707"/>
                </a:lnTo>
                <a:lnTo>
                  <a:pt x="3335" y="63252"/>
                </a:lnTo>
                <a:lnTo>
                  <a:pt x="3841" y="62810"/>
                </a:lnTo>
                <a:lnTo>
                  <a:pt x="4346" y="62393"/>
                </a:lnTo>
                <a:lnTo>
                  <a:pt x="4877" y="62002"/>
                </a:lnTo>
                <a:lnTo>
                  <a:pt x="5420" y="61635"/>
                </a:lnTo>
                <a:lnTo>
                  <a:pt x="5976" y="61282"/>
                </a:lnTo>
                <a:lnTo>
                  <a:pt x="6544" y="60941"/>
                </a:lnTo>
                <a:lnTo>
                  <a:pt x="7113" y="60625"/>
                </a:lnTo>
                <a:lnTo>
                  <a:pt x="7707" y="60322"/>
                </a:lnTo>
                <a:lnTo>
                  <a:pt x="8300" y="60031"/>
                </a:lnTo>
                <a:lnTo>
                  <a:pt x="8894" y="59753"/>
                </a:lnTo>
                <a:lnTo>
                  <a:pt x="9513" y="59488"/>
                </a:lnTo>
                <a:lnTo>
                  <a:pt x="10120" y="59223"/>
                </a:lnTo>
                <a:lnTo>
                  <a:pt x="10739" y="58983"/>
                </a:lnTo>
                <a:close/>
                <a:moveTo>
                  <a:pt x="16992" y="66878"/>
                </a:moveTo>
                <a:lnTo>
                  <a:pt x="17447" y="67320"/>
                </a:lnTo>
                <a:lnTo>
                  <a:pt x="17915" y="67750"/>
                </a:lnTo>
                <a:lnTo>
                  <a:pt x="18142" y="67964"/>
                </a:lnTo>
                <a:lnTo>
                  <a:pt x="18369" y="68192"/>
                </a:lnTo>
                <a:lnTo>
                  <a:pt x="18572" y="68419"/>
                </a:lnTo>
                <a:lnTo>
                  <a:pt x="18761" y="68672"/>
                </a:lnTo>
                <a:lnTo>
                  <a:pt x="19102" y="69152"/>
                </a:lnTo>
                <a:lnTo>
                  <a:pt x="19431" y="69644"/>
                </a:lnTo>
                <a:lnTo>
                  <a:pt x="19734" y="70137"/>
                </a:lnTo>
                <a:lnTo>
                  <a:pt x="20012" y="70642"/>
                </a:lnTo>
                <a:lnTo>
                  <a:pt x="20265" y="71148"/>
                </a:lnTo>
                <a:lnTo>
                  <a:pt x="20492" y="71666"/>
                </a:lnTo>
                <a:lnTo>
                  <a:pt x="20694" y="72184"/>
                </a:lnTo>
                <a:lnTo>
                  <a:pt x="20783" y="72449"/>
                </a:lnTo>
                <a:lnTo>
                  <a:pt x="20871" y="72714"/>
                </a:lnTo>
                <a:lnTo>
                  <a:pt x="20947" y="72992"/>
                </a:lnTo>
                <a:lnTo>
                  <a:pt x="21010" y="73257"/>
                </a:lnTo>
                <a:lnTo>
                  <a:pt x="21073" y="73535"/>
                </a:lnTo>
                <a:lnTo>
                  <a:pt x="21124" y="73801"/>
                </a:lnTo>
                <a:lnTo>
                  <a:pt x="21162" y="74079"/>
                </a:lnTo>
                <a:lnTo>
                  <a:pt x="21199" y="74356"/>
                </a:lnTo>
                <a:lnTo>
                  <a:pt x="21225" y="74647"/>
                </a:lnTo>
                <a:lnTo>
                  <a:pt x="21237" y="74925"/>
                </a:lnTo>
                <a:lnTo>
                  <a:pt x="21250" y="75215"/>
                </a:lnTo>
                <a:lnTo>
                  <a:pt x="21250" y="75506"/>
                </a:lnTo>
                <a:lnTo>
                  <a:pt x="21237" y="75797"/>
                </a:lnTo>
                <a:lnTo>
                  <a:pt x="21225" y="76087"/>
                </a:lnTo>
                <a:lnTo>
                  <a:pt x="21187" y="76378"/>
                </a:lnTo>
                <a:lnTo>
                  <a:pt x="21149" y="76681"/>
                </a:lnTo>
                <a:lnTo>
                  <a:pt x="21111" y="76984"/>
                </a:lnTo>
                <a:lnTo>
                  <a:pt x="21048" y="77287"/>
                </a:lnTo>
                <a:lnTo>
                  <a:pt x="21010" y="77451"/>
                </a:lnTo>
                <a:lnTo>
                  <a:pt x="20959" y="77628"/>
                </a:lnTo>
                <a:lnTo>
                  <a:pt x="20896" y="77792"/>
                </a:lnTo>
                <a:lnTo>
                  <a:pt x="20833" y="77969"/>
                </a:lnTo>
                <a:lnTo>
                  <a:pt x="20770" y="78134"/>
                </a:lnTo>
                <a:lnTo>
                  <a:pt x="20694" y="78298"/>
                </a:lnTo>
                <a:lnTo>
                  <a:pt x="20606" y="78449"/>
                </a:lnTo>
                <a:lnTo>
                  <a:pt x="20517" y="78601"/>
                </a:lnTo>
                <a:lnTo>
                  <a:pt x="20353" y="78841"/>
                </a:lnTo>
                <a:lnTo>
                  <a:pt x="20189" y="79056"/>
                </a:lnTo>
                <a:lnTo>
                  <a:pt x="20012" y="79245"/>
                </a:lnTo>
                <a:lnTo>
                  <a:pt x="19848" y="79397"/>
                </a:lnTo>
                <a:lnTo>
                  <a:pt x="19671" y="79511"/>
                </a:lnTo>
                <a:lnTo>
                  <a:pt x="19481" y="79612"/>
                </a:lnTo>
                <a:lnTo>
                  <a:pt x="19292" y="79675"/>
                </a:lnTo>
                <a:lnTo>
                  <a:pt x="19115" y="79700"/>
                </a:lnTo>
                <a:lnTo>
                  <a:pt x="18913" y="79713"/>
                </a:lnTo>
                <a:lnTo>
                  <a:pt x="18723" y="79687"/>
                </a:lnTo>
                <a:lnTo>
                  <a:pt x="18521" y="79637"/>
                </a:lnTo>
                <a:lnTo>
                  <a:pt x="18319" y="79548"/>
                </a:lnTo>
                <a:lnTo>
                  <a:pt x="18117" y="79435"/>
                </a:lnTo>
                <a:lnTo>
                  <a:pt x="17915" y="79296"/>
                </a:lnTo>
                <a:lnTo>
                  <a:pt x="17700" y="79132"/>
                </a:lnTo>
                <a:lnTo>
                  <a:pt x="17485" y="78929"/>
                </a:lnTo>
                <a:lnTo>
                  <a:pt x="17270" y="78702"/>
                </a:lnTo>
                <a:lnTo>
                  <a:pt x="17068" y="78462"/>
                </a:lnTo>
                <a:lnTo>
                  <a:pt x="16891" y="78222"/>
                </a:lnTo>
                <a:lnTo>
                  <a:pt x="16714" y="77969"/>
                </a:lnTo>
                <a:lnTo>
                  <a:pt x="16563" y="77717"/>
                </a:lnTo>
                <a:lnTo>
                  <a:pt x="16424" y="77451"/>
                </a:lnTo>
                <a:lnTo>
                  <a:pt x="16298" y="77186"/>
                </a:lnTo>
                <a:lnTo>
                  <a:pt x="16171" y="76921"/>
                </a:lnTo>
                <a:lnTo>
                  <a:pt x="16070" y="76643"/>
                </a:lnTo>
                <a:lnTo>
                  <a:pt x="15969" y="76365"/>
                </a:lnTo>
                <a:lnTo>
                  <a:pt x="15881" y="76074"/>
                </a:lnTo>
                <a:lnTo>
                  <a:pt x="15805" y="75797"/>
                </a:lnTo>
                <a:lnTo>
                  <a:pt x="15666" y="75215"/>
                </a:lnTo>
                <a:lnTo>
                  <a:pt x="15552" y="74622"/>
                </a:lnTo>
                <a:lnTo>
                  <a:pt x="15476" y="74167"/>
                </a:lnTo>
                <a:lnTo>
                  <a:pt x="15426" y="73712"/>
                </a:lnTo>
                <a:lnTo>
                  <a:pt x="15375" y="73257"/>
                </a:lnTo>
                <a:lnTo>
                  <a:pt x="15350" y="72803"/>
                </a:lnTo>
                <a:lnTo>
                  <a:pt x="15325" y="72348"/>
                </a:lnTo>
                <a:lnTo>
                  <a:pt x="15325" y="71893"/>
                </a:lnTo>
                <a:lnTo>
                  <a:pt x="15337" y="71438"/>
                </a:lnTo>
                <a:lnTo>
                  <a:pt x="15363" y="70984"/>
                </a:lnTo>
                <a:lnTo>
                  <a:pt x="15413" y="70529"/>
                </a:lnTo>
                <a:lnTo>
                  <a:pt x="15464" y="70074"/>
                </a:lnTo>
                <a:lnTo>
                  <a:pt x="15540" y="69607"/>
                </a:lnTo>
                <a:lnTo>
                  <a:pt x="15628" y="69152"/>
                </a:lnTo>
                <a:lnTo>
                  <a:pt x="15742" y="68697"/>
                </a:lnTo>
                <a:lnTo>
                  <a:pt x="15855" y="68230"/>
                </a:lnTo>
                <a:lnTo>
                  <a:pt x="15994" y="67762"/>
                </a:lnTo>
                <a:lnTo>
                  <a:pt x="16146" y="67307"/>
                </a:lnTo>
                <a:lnTo>
                  <a:pt x="16373" y="67964"/>
                </a:lnTo>
                <a:lnTo>
                  <a:pt x="16613" y="68634"/>
                </a:lnTo>
                <a:lnTo>
                  <a:pt x="17081" y="69960"/>
                </a:lnTo>
                <a:lnTo>
                  <a:pt x="17308" y="70617"/>
                </a:lnTo>
                <a:lnTo>
                  <a:pt x="17523" y="71287"/>
                </a:lnTo>
                <a:lnTo>
                  <a:pt x="17725" y="71956"/>
                </a:lnTo>
                <a:lnTo>
                  <a:pt x="17902" y="72638"/>
                </a:lnTo>
                <a:lnTo>
                  <a:pt x="18041" y="73321"/>
                </a:lnTo>
                <a:lnTo>
                  <a:pt x="18167" y="74003"/>
                </a:lnTo>
                <a:lnTo>
                  <a:pt x="18281" y="74685"/>
                </a:lnTo>
                <a:lnTo>
                  <a:pt x="18369" y="75380"/>
                </a:lnTo>
                <a:lnTo>
                  <a:pt x="18546" y="76769"/>
                </a:lnTo>
                <a:lnTo>
                  <a:pt x="18635" y="77451"/>
                </a:lnTo>
                <a:lnTo>
                  <a:pt x="18723" y="78146"/>
                </a:lnTo>
                <a:lnTo>
                  <a:pt x="19052" y="78083"/>
                </a:lnTo>
                <a:lnTo>
                  <a:pt x="19090" y="77717"/>
                </a:lnTo>
                <a:lnTo>
                  <a:pt x="19127" y="77350"/>
                </a:lnTo>
                <a:lnTo>
                  <a:pt x="19153" y="76997"/>
                </a:lnTo>
                <a:lnTo>
                  <a:pt x="19165" y="76630"/>
                </a:lnTo>
                <a:lnTo>
                  <a:pt x="19178" y="76264"/>
                </a:lnTo>
                <a:lnTo>
                  <a:pt x="19165" y="75910"/>
                </a:lnTo>
                <a:lnTo>
                  <a:pt x="19153" y="75557"/>
                </a:lnTo>
                <a:lnTo>
                  <a:pt x="19140" y="75203"/>
                </a:lnTo>
                <a:lnTo>
                  <a:pt x="19115" y="74849"/>
                </a:lnTo>
                <a:lnTo>
                  <a:pt x="19077" y="74495"/>
                </a:lnTo>
                <a:lnTo>
                  <a:pt x="18976" y="73788"/>
                </a:lnTo>
                <a:lnTo>
                  <a:pt x="18862" y="73093"/>
                </a:lnTo>
                <a:lnTo>
                  <a:pt x="18723" y="72398"/>
                </a:lnTo>
                <a:lnTo>
                  <a:pt x="18559" y="71704"/>
                </a:lnTo>
                <a:lnTo>
                  <a:pt x="18369" y="71021"/>
                </a:lnTo>
                <a:lnTo>
                  <a:pt x="18167" y="70327"/>
                </a:lnTo>
                <a:lnTo>
                  <a:pt x="17953" y="69644"/>
                </a:lnTo>
                <a:lnTo>
                  <a:pt x="17725" y="68950"/>
                </a:lnTo>
                <a:lnTo>
                  <a:pt x="17485" y="68267"/>
                </a:lnTo>
                <a:lnTo>
                  <a:pt x="16992" y="66878"/>
                </a:lnTo>
                <a:close/>
                <a:moveTo>
                  <a:pt x="13922" y="1"/>
                </a:moveTo>
                <a:lnTo>
                  <a:pt x="14036" y="506"/>
                </a:lnTo>
                <a:lnTo>
                  <a:pt x="14188" y="1011"/>
                </a:lnTo>
                <a:lnTo>
                  <a:pt x="14339" y="1491"/>
                </a:lnTo>
                <a:lnTo>
                  <a:pt x="14491" y="1971"/>
                </a:lnTo>
                <a:lnTo>
                  <a:pt x="14643" y="2452"/>
                </a:lnTo>
                <a:lnTo>
                  <a:pt x="14794" y="2919"/>
                </a:lnTo>
                <a:lnTo>
                  <a:pt x="14908" y="3399"/>
                </a:lnTo>
                <a:lnTo>
                  <a:pt x="14958" y="3639"/>
                </a:lnTo>
                <a:lnTo>
                  <a:pt x="15009" y="3879"/>
                </a:lnTo>
                <a:lnTo>
                  <a:pt x="15300" y="5711"/>
                </a:lnTo>
                <a:lnTo>
                  <a:pt x="15577" y="7542"/>
                </a:lnTo>
                <a:lnTo>
                  <a:pt x="16121" y="11206"/>
                </a:lnTo>
                <a:lnTo>
                  <a:pt x="16664" y="14882"/>
                </a:lnTo>
                <a:lnTo>
                  <a:pt x="17195" y="18545"/>
                </a:lnTo>
                <a:lnTo>
                  <a:pt x="17207" y="18697"/>
                </a:lnTo>
                <a:lnTo>
                  <a:pt x="17220" y="18849"/>
                </a:lnTo>
                <a:lnTo>
                  <a:pt x="17220" y="18988"/>
                </a:lnTo>
                <a:lnTo>
                  <a:pt x="17220" y="19127"/>
                </a:lnTo>
                <a:lnTo>
                  <a:pt x="17195" y="19253"/>
                </a:lnTo>
                <a:lnTo>
                  <a:pt x="17182" y="19392"/>
                </a:lnTo>
                <a:lnTo>
                  <a:pt x="17144" y="19518"/>
                </a:lnTo>
                <a:lnTo>
                  <a:pt x="17106" y="19645"/>
                </a:lnTo>
                <a:lnTo>
                  <a:pt x="17056" y="19758"/>
                </a:lnTo>
                <a:lnTo>
                  <a:pt x="16992" y="19885"/>
                </a:lnTo>
                <a:lnTo>
                  <a:pt x="16917" y="19998"/>
                </a:lnTo>
                <a:lnTo>
                  <a:pt x="16841" y="20112"/>
                </a:lnTo>
                <a:lnTo>
                  <a:pt x="16752" y="20226"/>
                </a:lnTo>
                <a:lnTo>
                  <a:pt x="16651" y="20327"/>
                </a:lnTo>
                <a:lnTo>
                  <a:pt x="16550" y="20440"/>
                </a:lnTo>
                <a:lnTo>
                  <a:pt x="16424" y="20541"/>
                </a:lnTo>
                <a:lnTo>
                  <a:pt x="16032" y="20895"/>
                </a:lnTo>
                <a:lnTo>
                  <a:pt x="15641" y="21249"/>
                </a:lnTo>
                <a:lnTo>
                  <a:pt x="15274" y="21628"/>
                </a:lnTo>
                <a:lnTo>
                  <a:pt x="14908" y="22007"/>
                </a:lnTo>
                <a:lnTo>
                  <a:pt x="14554" y="22386"/>
                </a:lnTo>
                <a:lnTo>
                  <a:pt x="14213" y="22790"/>
                </a:lnTo>
                <a:lnTo>
                  <a:pt x="13872" y="23194"/>
                </a:lnTo>
                <a:lnTo>
                  <a:pt x="13556" y="23599"/>
                </a:lnTo>
                <a:lnTo>
                  <a:pt x="13240" y="24015"/>
                </a:lnTo>
                <a:lnTo>
                  <a:pt x="12937" y="24445"/>
                </a:lnTo>
                <a:lnTo>
                  <a:pt x="12634" y="24874"/>
                </a:lnTo>
                <a:lnTo>
                  <a:pt x="12356" y="25317"/>
                </a:lnTo>
                <a:lnTo>
                  <a:pt x="12065" y="25771"/>
                </a:lnTo>
                <a:lnTo>
                  <a:pt x="11800" y="26213"/>
                </a:lnTo>
                <a:lnTo>
                  <a:pt x="11535" y="26681"/>
                </a:lnTo>
                <a:lnTo>
                  <a:pt x="11282" y="27136"/>
                </a:lnTo>
                <a:lnTo>
                  <a:pt x="11181" y="27300"/>
                </a:lnTo>
                <a:lnTo>
                  <a:pt x="11080" y="27451"/>
                </a:lnTo>
                <a:lnTo>
                  <a:pt x="10954" y="27603"/>
                </a:lnTo>
                <a:lnTo>
                  <a:pt x="10827" y="27742"/>
                </a:lnTo>
                <a:lnTo>
                  <a:pt x="10688" y="27881"/>
                </a:lnTo>
                <a:lnTo>
                  <a:pt x="10549" y="28007"/>
                </a:lnTo>
                <a:lnTo>
                  <a:pt x="10398" y="28134"/>
                </a:lnTo>
                <a:lnTo>
                  <a:pt x="10246" y="28247"/>
                </a:lnTo>
                <a:lnTo>
                  <a:pt x="9753" y="28614"/>
                </a:lnTo>
                <a:lnTo>
                  <a:pt x="9286" y="28980"/>
                </a:lnTo>
                <a:lnTo>
                  <a:pt x="8831" y="29359"/>
                </a:lnTo>
                <a:lnTo>
                  <a:pt x="8389" y="29751"/>
                </a:lnTo>
                <a:lnTo>
                  <a:pt x="7959" y="30167"/>
                </a:lnTo>
                <a:lnTo>
                  <a:pt x="7555" y="30584"/>
                </a:lnTo>
                <a:lnTo>
                  <a:pt x="7163" y="31014"/>
                </a:lnTo>
                <a:lnTo>
                  <a:pt x="6797" y="31469"/>
                </a:lnTo>
                <a:lnTo>
                  <a:pt x="6456" y="31936"/>
                </a:lnTo>
                <a:lnTo>
                  <a:pt x="6140" y="32416"/>
                </a:lnTo>
                <a:lnTo>
                  <a:pt x="5989" y="32669"/>
                </a:lnTo>
                <a:lnTo>
                  <a:pt x="5837" y="32921"/>
                </a:lnTo>
                <a:lnTo>
                  <a:pt x="5698" y="33174"/>
                </a:lnTo>
                <a:lnTo>
                  <a:pt x="5572" y="33439"/>
                </a:lnTo>
                <a:lnTo>
                  <a:pt x="5445" y="33705"/>
                </a:lnTo>
                <a:lnTo>
                  <a:pt x="5319" y="33970"/>
                </a:lnTo>
                <a:lnTo>
                  <a:pt x="5218" y="34248"/>
                </a:lnTo>
                <a:lnTo>
                  <a:pt x="5104" y="34538"/>
                </a:lnTo>
                <a:lnTo>
                  <a:pt x="5016" y="34829"/>
                </a:lnTo>
                <a:lnTo>
                  <a:pt x="4927" y="35119"/>
                </a:lnTo>
                <a:lnTo>
                  <a:pt x="4839" y="35423"/>
                </a:lnTo>
                <a:lnTo>
                  <a:pt x="4763" y="35726"/>
                </a:lnTo>
                <a:lnTo>
                  <a:pt x="4700" y="36054"/>
                </a:lnTo>
                <a:lnTo>
                  <a:pt x="4662" y="36395"/>
                </a:lnTo>
                <a:lnTo>
                  <a:pt x="4637" y="36724"/>
                </a:lnTo>
                <a:lnTo>
                  <a:pt x="4649" y="37052"/>
                </a:lnTo>
                <a:lnTo>
                  <a:pt x="4675" y="37368"/>
                </a:lnTo>
                <a:lnTo>
                  <a:pt x="4725" y="37671"/>
                </a:lnTo>
                <a:lnTo>
                  <a:pt x="4788" y="37974"/>
                </a:lnTo>
                <a:lnTo>
                  <a:pt x="4877" y="38265"/>
                </a:lnTo>
                <a:lnTo>
                  <a:pt x="4990" y="38530"/>
                </a:lnTo>
                <a:lnTo>
                  <a:pt x="5117" y="38783"/>
                </a:lnTo>
                <a:lnTo>
                  <a:pt x="5268" y="39023"/>
                </a:lnTo>
                <a:lnTo>
                  <a:pt x="5433" y="39250"/>
                </a:lnTo>
                <a:lnTo>
                  <a:pt x="5610" y="39440"/>
                </a:lnTo>
                <a:lnTo>
                  <a:pt x="5812" y="39617"/>
                </a:lnTo>
                <a:lnTo>
                  <a:pt x="6026" y="39768"/>
                </a:lnTo>
                <a:lnTo>
                  <a:pt x="6140" y="39831"/>
                </a:lnTo>
                <a:lnTo>
                  <a:pt x="6266" y="39895"/>
                </a:lnTo>
                <a:lnTo>
                  <a:pt x="6481" y="39983"/>
                </a:lnTo>
                <a:lnTo>
                  <a:pt x="6709" y="40046"/>
                </a:lnTo>
                <a:lnTo>
                  <a:pt x="6936" y="40097"/>
                </a:lnTo>
                <a:lnTo>
                  <a:pt x="7176" y="40109"/>
                </a:lnTo>
                <a:lnTo>
                  <a:pt x="7416" y="40109"/>
                </a:lnTo>
                <a:lnTo>
                  <a:pt x="7644" y="40084"/>
                </a:lnTo>
                <a:lnTo>
                  <a:pt x="7884" y="40034"/>
                </a:lnTo>
                <a:lnTo>
                  <a:pt x="8124" y="39958"/>
                </a:lnTo>
                <a:lnTo>
                  <a:pt x="8364" y="39869"/>
                </a:lnTo>
                <a:lnTo>
                  <a:pt x="8591" y="39756"/>
                </a:lnTo>
                <a:lnTo>
                  <a:pt x="8831" y="39617"/>
                </a:lnTo>
                <a:lnTo>
                  <a:pt x="9059" y="39452"/>
                </a:lnTo>
                <a:lnTo>
                  <a:pt x="9286" y="39276"/>
                </a:lnTo>
                <a:lnTo>
                  <a:pt x="9501" y="39073"/>
                </a:lnTo>
                <a:lnTo>
                  <a:pt x="9715" y="38859"/>
                </a:lnTo>
                <a:lnTo>
                  <a:pt x="9930" y="38606"/>
                </a:lnTo>
                <a:lnTo>
                  <a:pt x="10132" y="38353"/>
                </a:lnTo>
                <a:lnTo>
                  <a:pt x="10322" y="38101"/>
                </a:lnTo>
                <a:lnTo>
                  <a:pt x="10511" y="37835"/>
                </a:lnTo>
                <a:lnTo>
                  <a:pt x="10676" y="37570"/>
                </a:lnTo>
                <a:lnTo>
                  <a:pt x="10840" y="37318"/>
                </a:lnTo>
                <a:lnTo>
                  <a:pt x="11004" y="37040"/>
                </a:lnTo>
                <a:lnTo>
                  <a:pt x="11156" y="36774"/>
                </a:lnTo>
                <a:lnTo>
                  <a:pt x="11295" y="36509"/>
                </a:lnTo>
                <a:lnTo>
                  <a:pt x="11421" y="36231"/>
                </a:lnTo>
                <a:lnTo>
                  <a:pt x="11535" y="35953"/>
                </a:lnTo>
                <a:lnTo>
                  <a:pt x="11648" y="35675"/>
                </a:lnTo>
                <a:lnTo>
                  <a:pt x="11749" y="35397"/>
                </a:lnTo>
                <a:lnTo>
                  <a:pt x="11851" y="35119"/>
                </a:lnTo>
                <a:lnTo>
                  <a:pt x="11939" y="34842"/>
                </a:lnTo>
                <a:lnTo>
                  <a:pt x="12015" y="34551"/>
                </a:lnTo>
                <a:lnTo>
                  <a:pt x="12078" y="34260"/>
                </a:lnTo>
                <a:lnTo>
                  <a:pt x="12141" y="33970"/>
                </a:lnTo>
                <a:lnTo>
                  <a:pt x="12192" y="33679"/>
                </a:lnTo>
                <a:lnTo>
                  <a:pt x="12230" y="33389"/>
                </a:lnTo>
                <a:lnTo>
                  <a:pt x="12267" y="33098"/>
                </a:lnTo>
                <a:lnTo>
                  <a:pt x="12293" y="32808"/>
                </a:lnTo>
                <a:lnTo>
                  <a:pt x="12305" y="32505"/>
                </a:lnTo>
                <a:lnTo>
                  <a:pt x="12318" y="32201"/>
                </a:lnTo>
                <a:lnTo>
                  <a:pt x="12318" y="31911"/>
                </a:lnTo>
                <a:lnTo>
                  <a:pt x="12305" y="31608"/>
                </a:lnTo>
                <a:lnTo>
                  <a:pt x="12280" y="31304"/>
                </a:lnTo>
                <a:lnTo>
                  <a:pt x="12255" y="31001"/>
                </a:lnTo>
                <a:lnTo>
                  <a:pt x="12217" y="30698"/>
                </a:lnTo>
                <a:lnTo>
                  <a:pt x="12179" y="30382"/>
                </a:lnTo>
                <a:lnTo>
                  <a:pt x="12128" y="30079"/>
                </a:lnTo>
                <a:lnTo>
                  <a:pt x="12065" y="29776"/>
                </a:lnTo>
                <a:lnTo>
                  <a:pt x="11989" y="29460"/>
                </a:lnTo>
                <a:lnTo>
                  <a:pt x="11952" y="29245"/>
                </a:lnTo>
                <a:lnTo>
                  <a:pt x="11914" y="29043"/>
                </a:lnTo>
                <a:lnTo>
                  <a:pt x="11888" y="28841"/>
                </a:lnTo>
                <a:lnTo>
                  <a:pt x="11876" y="28652"/>
                </a:lnTo>
                <a:lnTo>
                  <a:pt x="11863" y="28462"/>
                </a:lnTo>
                <a:lnTo>
                  <a:pt x="11876" y="28285"/>
                </a:lnTo>
                <a:lnTo>
                  <a:pt x="11888" y="28108"/>
                </a:lnTo>
                <a:lnTo>
                  <a:pt x="11914" y="27932"/>
                </a:lnTo>
                <a:lnTo>
                  <a:pt x="11939" y="27767"/>
                </a:lnTo>
                <a:lnTo>
                  <a:pt x="11989" y="27590"/>
                </a:lnTo>
                <a:lnTo>
                  <a:pt x="12040" y="27426"/>
                </a:lnTo>
                <a:lnTo>
                  <a:pt x="12103" y="27262"/>
                </a:lnTo>
                <a:lnTo>
                  <a:pt x="12166" y="27098"/>
                </a:lnTo>
                <a:lnTo>
                  <a:pt x="12242" y="26934"/>
                </a:lnTo>
                <a:lnTo>
                  <a:pt x="12432" y="26592"/>
                </a:lnTo>
                <a:lnTo>
                  <a:pt x="12912" y="25797"/>
                </a:lnTo>
                <a:lnTo>
                  <a:pt x="13152" y="25405"/>
                </a:lnTo>
                <a:lnTo>
                  <a:pt x="13404" y="25026"/>
                </a:lnTo>
                <a:lnTo>
                  <a:pt x="13670" y="24647"/>
                </a:lnTo>
                <a:lnTo>
                  <a:pt x="13935" y="24268"/>
                </a:lnTo>
                <a:lnTo>
                  <a:pt x="14213" y="23889"/>
                </a:lnTo>
                <a:lnTo>
                  <a:pt x="14504" y="23523"/>
                </a:lnTo>
                <a:lnTo>
                  <a:pt x="14794" y="23169"/>
                </a:lnTo>
                <a:lnTo>
                  <a:pt x="15097" y="22815"/>
                </a:lnTo>
                <a:lnTo>
                  <a:pt x="15413" y="22462"/>
                </a:lnTo>
                <a:lnTo>
                  <a:pt x="15742" y="22108"/>
                </a:lnTo>
                <a:lnTo>
                  <a:pt x="16070" y="21779"/>
                </a:lnTo>
                <a:lnTo>
                  <a:pt x="16424" y="21438"/>
                </a:lnTo>
                <a:lnTo>
                  <a:pt x="16790" y="21110"/>
                </a:lnTo>
                <a:lnTo>
                  <a:pt x="17157" y="20794"/>
                </a:lnTo>
                <a:lnTo>
                  <a:pt x="17195" y="21236"/>
                </a:lnTo>
                <a:lnTo>
                  <a:pt x="17207" y="21400"/>
                </a:lnTo>
                <a:lnTo>
                  <a:pt x="17195" y="21539"/>
                </a:lnTo>
                <a:lnTo>
                  <a:pt x="16588" y="29384"/>
                </a:lnTo>
                <a:lnTo>
                  <a:pt x="16260" y="33300"/>
                </a:lnTo>
                <a:lnTo>
                  <a:pt x="16095" y="35258"/>
                </a:lnTo>
                <a:lnTo>
                  <a:pt x="15919" y="37217"/>
                </a:lnTo>
                <a:lnTo>
                  <a:pt x="15893" y="37520"/>
                </a:lnTo>
                <a:lnTo>
                  <a:pt x="15855" y="37823"/>
                </a:lnTo>
                <a:lnTo>
                  <a:pt x="15805" y="38126"/>
                </a:lnTo>
                <a:lnTo>
                  <a:pt x="15780" y="38278"/>
                </a:lnTo>
                <a:lnTo>
                  <a:pt x="15729" y="38429"/>
                </a:lnTo>
                <a:lnTo>
                  <a:pt x="15679" y="38581"/>
                </a:lnTo>
                <a:lnTo>
                  <a:pt x="15615" y="38720"/>
                </a:lnTo>
                <a:lnTo>
                  <a:pt x="15527" y="38859"/>
                </a:lnTo>
                <a:lnTo>
                  <a:pt x="15426" y="39010"/>
                </a:lnTo>
                <a:lnTo>
                  <a:pt x="15312" y="39149"/>
                </a:lnTo>
                <a:lnTo>
                  <a:pt x="15173" y="39276"/>
                </a:lnTo>
                <a:lnTo>
                  <a:pt x="15022" y="39415"/>
                </a:lnTo>
                <a:lnTo>
                  <a:pt x="14845" y="39541"/>
                </a:lnTo>
                <a:lnTo>
                  <a:pt x="14440" y="39819"/>
                </a:lnTo>
                <a:lnTo>
                  <a:pt x="14036" y="40097"/>
                </a:lnTo>
                <a:lnTo>
                  <a:pt x="13240" y="40690"/>
                </a:lnTo>
                <a:lnTo>
                  <a:pt x="12470" y="41297"/>
                </a:lnTo>
                <a:lnTo>
                  <a:pt x="11699" y="41916"/>
                </a:lnTo>
                <a:lnTo>
                  <a:pt x="10183" y="43179"/>
                </a:lnTo>
                <a:lnTo>
                  <a:pt x="9425" y="43811"/>
                </a:lnTo>
                <a:lnTo>
                  <a:pt x="8654" y="44442"/>
                </a:lnTo>
                <a:lnTo>
                  <a:pt x="8490" y="44581"/>
                </a:lnTo>
                <a:lnTo>
                  <a:pt x="8338" y="44733"/>
                </a:lnTo>
                <a:lnTo>
                  <a:pt x="8250" y="44809"/>
                </a:lnTo>
                <a:lnTo>
                  <a:pt x="8174" y="44859"/>
                </a:lnTo>
                <a:lnTo>
                  <a:pt x="8086" y="44897"/>
                </a:lnTo>
                <a:lnTo>
                  <a:pt x="7631" y="44897"/>
                </a:lnTo>
                <a:lnTo>
                  <a:pt x="7265" y="44910"/>
                </a:lnTo>
                <a:lnTo>
                  <a:pt x="6911" y="44960"/>
                </a:lnTo>
                <a:lnTo>
                  <a:pt x="6570" y="45036"/>
                </a:lnTo>
                <a:lnTo>
                  <a:pt x="6229" y="45137"/>
                </a:lnTo>
                <a:lnTo>
                  <a:pt x="5913" y="45251"/>
                </a:lnTo>
                <a:lnTo>
                  <a:pt x="5610" y="45390"/>
                </a:lnTo>
                <a:lnTo>
                  <a:pt x="5306" y="45541"/>
                </a:lnTo>
                <a:lnTo>
                  <a:pt x="5016" y="45718"/>
                </a:lnTo>
                <a:lnTo>
                  <a:pt x="4738" y="45908"/>
                </a:lnTo>
                <a:lnTo>
                  <a:pt x="4460" y="46110"/>
                </a:lnTo>
                <a:lnTo>
                  <a:pt x="4182" y="46325"/>
                </a:lnTo>
                <a:lnTo>
                  <a:pt x="3917" y="46552"/>
                </a:lnTo>
                <a:lnTo>
                  <a:pt x="3651" y="46792"/>
                </a:lnTo>
                <a:lnTo>
                  <a:pt x="3146" y="47285"/>
                </a:lnTo>
                <a:lnTo>
                  <a:pt x="3007" y="47398"/>
                </a:lnTo>
                <a:lnTo>
                  <a:pt x="2843" y="47499"/>
                </a:lnTo>
                <a:lnTo>
                  <a:pt x="2679" y="47588"/>
                </a:lnTo>
                <a:lnTo>
                  <a:pt x="2489" y="47664"/>
                </a:lnTo>
                <a:lnTo>
                  <a:pt x="2300" y="47727"/>
                </a:lnTo>
                <a:lnTo>
                  <a:pt x="2097" y="47777"/>
                </a:lnTo>
                <a:lnTo>
                  <a:pt x="1908" y="47815"/>
                </a:lnTo>
                <a:lnTo>
                  <a:pt x="1718" y="47841"/>
                </a:lnTo>
                <a:lnTo>
                  <a:pt x="1542" y="47853"/>
                </a:lnTo>
                <a:lnTo>
                  <a:pt x="1365" y="47891"/>
                </a:lnTo>
                <a:lnTo>
                  <a:pt x="1200" y="47942"/>
                </a:lnTo>
                <a:lnTo>
                  <a:pt x="1036" y="47992"/>
                </a:lnTo>
                <a:lnTo>
                  <a:pt x="897" y="48055"/>
                </a:lnTo>
                <a:lnTo>
                  <a:pt x="758" y="48131"/>
                </a:lnTo>
                <a:lnTo>
                  <a:pt x="632" y="48220"/>
                </a:lnTo>
                <a:lnTo>
                  <a:pt x="518" y="48321"/>
                </a:lnTo>
                <a:lnTo>
                  <a:pt x="417" y="48422"/>
                </a:lnTo>
                <a:lnTo>
                  <a:pt x="329" y="48535"/>
                </a:lnTo>
                <a:lnTo>
                  <a:pt x="253" y="48649"/>
                </a:lnTo>
                <a:lnTo>
                  <a:pt x="190" y="48788"/>
                </a:lnTo>
                <a:lnTo>
                  <a:pt x="139" y="48914"/>
                </a:lnTo>
                <a:lnTo>
                  <a:pt x="101" y="49066"/>
                </a:lnTo>
                <a:lnTo>
                  <a:pt x="89" y="49217"/>
                </a:lnTo>
                <a:lnTo>
                  <a:pt x="89" y="49382"/>
                </a:lnTo>
                <a:lnTo>
                  <a:pt x="101" y="49533"/>
                </a:lnTo>
                <a:lnTo>
                  <a:pt x="139" y="49685"/>
                </a:lnTo>
                <a:lnTo>
                  <a:pt x="190" y="49836"/>
                </a:lnTo>
                <a:lnTo>
                  <a:pt x="253" y="49988"/>
                </a:lnTo>
                <a:lnTo>
                  <a:pt x="329" y="50114"/>
                </a:lnTo>
                <a:lnTo>
                  <a:pt x="417" y="50253"/>
                </a:lnTo>
                <a:lnTo>
                  <a:pt x="518" y="50367"/>
                </a:lnTo>
                <a:lnTo>
                  <a:pt x="632" y="50481"/>
                </a:lnTo>
                <a:lnTo>
                  <a:pt x="758" y="50582"/>
                </a:lnTo>
                <a:lnTo>
                  <a:pt x="885" y="50670"/>
                </a:lnTo>
                <a:lnTo>
                  <a:pt x="1024" y="50759"/>
                </a:lnTo>
                <a:lnTo>
                  <a:pt x="1175" y="50822"/>
                </a:lnTo>
                <a:lnTo>
                  <a:pt x="1327" y="50872"/>
                </a:lnTo>
                <a:lnTo>
                  <a:pt x="1478" y="50910"/>
                </a:lnTo>
                <a:lnTo>
                  <a:pt x="1630" y="50923"/>
                </a:lnTo>
                <a:lnTo>
                  <a:pt x="1782" y="50923"/>
                </a:lnTo>
                <a:lnTo>
                  <a:pt x="1971" y="50910"/>
                </a:lnTo>
                <a:lnTo>
                  <a:pt x="2148" y="50872"/>
                </a:lnTo>
                <a:lnTo>
                  <a:pt x="2312" y="50834"/>
                </a:lnTo>
                <a:lnTo>
                  <a:pt x="2464" y="50771"/>
                </a:lnTo>
                <a:lnTo>
                  <a:pt x="2590" y="50708"/>
                </a:lnTo>
                <a:lnTo>
                  <a:pt x="2716" y="50620"/>
                </a:lnTo>
                <a:lnTo>
                  <a:pt x="2830" y="50531"/>
                </a:lnTo>
                <a:lnTo>
                  <a:pt x="2931" y="50418"/>
                </a:lnTo>
                <a:lnTo>
                  <a:pt x="3007" y="50304"/>
                </a:lnTo>
                <a:lnTo>
                  <a:pt x="3083" y="50165"/>
                </a:lnTo>
                <a:lnTo>
                  <a:pt x="3146" y="50026"/>
                </a:lnTo>
                <a:lnTo>
                  <a:pt x="3184" y="49874"/>
                </a:lnTo>
                <a:lnTo>
                  <a:pt x="3209" y="49710"/>
                </a:lnTo>
                <a:lnTo>
                  <a:pt x="3234" y="49533"/>
                </a:lnTo>
                <a:lnTo>
                  <a:pt x="3234" y="49344"/>
                </a:lnTo>
                <a:lnTo>
                  <a:pt x="3222" y="49142"/>
                </a:lnTo>
                <a:lnTo>
                  <a:pt x="3184" y="48940"/>
                </a:lnTo>
                <a:lnTo>
                  <a:pt x="3146" y="48725"/>
                </a:lnTo>
                <a:lnTo>
                  <a:pt x="3133" y="48624"/>
                </a:lnTo>
                <a:lnTo>
                  <a:pt x="3121" y="48523"/>
                </a:lnTo>
                <a:lnTo>
                  <a:pt x="3133" y="48434"/>
                </a:lnTo>
                <a:lnTo>
                  <a:pt x="3159" y="48346"/>
                </a:lnTo>
                <a:lnTo>
                  <a:pt x="3209" y="48232"/>
                </a:lnTo>
                <a:lnTo>
                  <a:pt x="3272" y="48106"/>
                </a:lnTo>
                <a:lnTo>
                  <a:pt x="3335" y="47992"/>
                </a:lnTo>
                <a:lnTo>
                  <a:pt x="3424" y="47878"/>
                </a:lnTo>
                <a:lnTo>
                  <a:pt x="3613" y="47626"/>
                </a:lnTo>
                <a:lnTo>
                  <a:pt x="3841" y="47386"/>
                </a:lnTo>
                <a:lnTo>
                  <a:pt x="4106" y="47146"/>
                </a:lnTo>
                <a:lnTo>
                  <a:pt x="4384" y="46918"/>
                </a:lnTo>
                <a:lnTo>
                  <a:pt x="4687" y="46691"/>
                </a:lnTo>
                <a:lnTo>
                  <a:pt x="5003" y="46476"/>
                </a:lnTo>
                <a:lnTo>
                  <a:pt x="5332" y="46287"/>
                </a:lnTo>
                <a:lnTo>
                  <a:pt x="5660" y="46097"/>
                </a:lnTo>
                <a:lnTo>
                  <a:pt x="5989" y="45946"/>
                </a:lnTo>
                <a:lnTo>
                  <a:pt x="6317" y="45807"/>
                </a:lnTo>
                <a:lnTo>
                  <a:pt x="6633" y="45693"/>
                </a:lnTo>
                <a:lnTo>
                  <a:pt x="6923" y="45605"/>
                </a:lnTo>
                <a:lnTo>
                  <a:pt x="7201" y="45554"/>
                </a:lnTo>
                <a:lnTo>
                  <a:pt x="7328" y="45541"/>
                </a:lnTo>
                <a:lnTo>
                  <a:pt x="7454" y="45541"/>
                </a:lnTo>
                <a:lnTo>
                  <a:pt x="6052" y="48624"/>
                </a:lnTo>
                <a:lnTo>
                  <a:pt x="5332" y="50190"/>
                </a:lnTo>
                <a:lnTo>
                  <a:pt x="4599" y="51757"/>
                </a:lnTo>
                <a:lnTo>
                  <a:pt x="4498" y="51971"/>
                </a:lnTo>
                <a:lnTo>
                  <a:pt x="4384" y="52186"/>
                </a:lnTo>
                <a:lnTo>
                  <a:pt x="4258" y="52401"/>
                </a:lnTo>
                <a:lnTo>
                  <a:pt x="4131" y="52603"/>
                </a:lnTo>
                <a:lnTo>
                  <a:pt x="3992" y="52805"/>
                </a:lnTo>
                <a:lnTo>
                  <a:pt x="3853" y="53007"/>
                </a:lnTo>
                <a:lnTo>
                  <a:pt x="3702" y="53197"/>
                </a:lnTo>
                <a:lnTo>
                  <a:pt x="3538" y="53386"/>
                </a:lnTo>
                <a:lnTo>
                  <a:pt x="3424" y="53525"/>
                </a:lnTo>
                <a:lnTo>
                  <a:pt x="3310" y="53677"/>
                </a:lnTo>
                <a:lnTo>
                  <a:pt x="3222" y="53841"/>
                </a:lnTo>
                <a:lnTo>
                  <a:pt x="3133" y="53993"/>
                </a:lnTo>
                <a:lnTo>
                  <a:pt x="3070" y="54144"/>
                </a:lnTo>
                <a:lnTo>
                  <a:pt x="3020" y="54308"/>
                </a:lnTo>
                <a:lnTo>
                  <a:pt x="2982" y="54460"/>
                </a:lnTo>
                <a:lnTo>
                  <a:pt x="2969" y="54599"/>
                </a:lnTo>
                <a:lnTo>
                  <a:pt x="2969" y="54751"/>
                </a:lnTo>
                <a:lnTo>
                  <a:pt x="2982" y="54877"/>
                </a:lnTo>
                <a:lnTo>
                  <a:pt x="3007" y="55003"/>
                </a:lnTo>
                <a:lnTo>
                  <a:pt x="3058" y="55117"/>
                </a:lnTo>
                <a:lnTo>
                  <a:pt x="3133" y="55205"/>
                </a:lnTo>
                <a:lnTo>
                  <a:pt x="3222" y="55294"/>
                </a:lnTo>
                <a:lnTo>
                  <a:pt x="3323" y="55357"/>
                </a:lnTo>
                <a:lnTo>
                  <a:pt x="3449" y="55407"/>
                </a:lnTo>
                <a:lnTo>
                  <a:pt x="3689" y="55471"/>
                </a:lnTo>
                <a:lnTo>
                  <a:pt x="3942" y="55496"/>
                </a:lnTo>
                <a:lnTo>
                  <a:pt x="4207" y="55509"/>
                </a:lnTo>
                <a:lnTo>
                  <a:pt x="4473" y="55483"/>
                </a:lnTo>
                <a:lnTo>
                  <a:pt x="4738" y="55445"/>
                </a:lnTo>
                <a:lnTo>
                  <a:pt x="4990" y="55382"/>
                </a:lnTo>
                <a:lnTo>
                  <a:pt x="5104" y="55332"/>
                </a:lnTo>
                <a:lnTo>
                  <a:pt x="5218" y="55281"/>
                </a:lnTo>
                <a:lnTo>
                  <a:pt x="5319" y="55231"/>
                </a:lnTo>
                <a:lnTo>
                  <a:pt x="5407" y="55167"/>
                </a:lnTo>
                <a:lnTo>
                  <a:pt x="5521" y="55079"/>
                </a:lnTo>
                <a:lnTo>
                  <a:pt x="5610" y="54991"/>
                </a:lnTo>
                <a:lnTo>
                  <a:pt x="5698" y="54890"/>
                </a:lnTo>
                <a:lnTo>
                  <a:pt x="5786" y="54776"/>
                </a:lnTo>
                <a:lnTo>
                  <a:pt x="5850" y="54662"/>
                </a:lnTo>
                <a:lnTo>
                  <a:pt x="5900" y="54548"/>
                </a:lnTo>
                <a:lnTo>
                  <a:pt x="5938" y="54422"/>
                </a:lnTo>
                <a:lnTo>
                  <a:pt x="5976" y="54296"/>
                </a:lnTo>
                <a:lnTo>
                  <a:pt x="5976" y="54157"/>
                </a:lnTo>
                <a:lnTo>
                  <a:pt x="5976" y="54031"/>
                </a:lnTo>
                <a:lnTo>
                  <a:pt x="5951" y="53892"/>
                </a:lnTo>
                <a:lnTo>
                  <a:pt x="5913" y="53753"/>
                </a:lnTo>
                <a:lnTo>
                  <a:pt x="5850" y="53614"/>
                </a:lnTo>
                <a:lnTo>
                  <a:pt x="5761" y="53462"/>
                </a:lnTo>
                <a:lnTo>
                  <a:pt x="5660" y="53323"/>
                </a:lnTo>
                <a:lnTo>
                  <a:pt x="5521" y="53184"/>
                </a:lnTo>
                <a:lnTo>
                  <a:pt x="5445" y="53108"/>
                </a:lnTo>
                <a:lnTo>
                  <a:pt x="5382" y="52995"/>
                </a:lnTo>
                <a:lnTo>
                  <a:pt x="5319" y="52881"/>
                </a:lnTo>
                <a:lnTo>
                  <a:pt x="5268" y="52755"/>
                </a:lnTo>
                <a:lnTo>
                  <a:pt x="5231" y="52628"/>
                </a:lnTo>
                <a:lnTo>
                  <a:pt x="5205" y="52502"/>
                </a:lnTo>
                <a:lnTo>
                  <a:pt x="5205" y="52388"/>
                </a:lnTo>
                <a:lnTo>
                  <a:pt x="5218" y="52287"/>
                </a:lnTo>
                <a:lnTo>
                  <a:pt x="5395" y="51769"/>
                </a:lnTo>
                <a:lnTo>
                  <a:pt x="5559" y="51264"/>
                </a:lnTo>
                <a:lnTo>
                  <a:pt x="5749" y="50771"/>
                </a:lnTo>
                <a:lnTo>
                  <a:pt x="5951" y="50279"/>
                </a:lnTo>
                <a:lnTo>
                  <a:pt x="6153" y="49799"/>
                </a:lnTo>
                <a:lnTo>
                  <a:pt x="6368" y="49331"/>
                </a:lnTo>
                <a:lnTo>
                  <a:pt x="6608" y="48864"/>
                </a:lnTo>
                <a:lnTo>
                  <a:pt x="6835" y="48409"/>
                </a:lnTo>
                <a:lnTo>
                  <a:pt x="7088" y="47954"/>
                </a:lnTo>
                <a:lnTo>
                  <a:pt x="7353" y="47525"/>
                </a:lnTo>
                <a:lnTo>
                  <a:pt x="7618" y="47095"/>
                </a:lnTo>
                <a:lnTo>
                  <a:pt x="7896" y="46666"/>
                </a:lnTo>
                <a:lnTo>
                  <a:pt x="8187" y="46249"/>
                </a:lnTo>
                <a:lnTo>
                  <a:pt x="8490" y="45845"/>
                </a:lnTo>
                <a:lnTo>
                  <a:pt x="8793" y="45453"/>
                </a:lnTo>
                <a:lnTo>
                  <a:pt x="9109" y="45061"/>
                </a:lnTo>
                <a:lnTo>
                  <a:pt x="9438" y="44670"/>
                </a:lnTo>
                <a:lnTo>
                  <a:pt x="9779" y="44291"/>
                </a:lnTo>
                <a:lnTo>
                  <a:pt x="10132" y="43924"/>
                </a:lnTo>
                <a:lnTo>
                  <a:pt x="10486" y="43571"/>
                </a:lnTo>
                <a:lnTo>
                  <a:pt x="10852" y="43217"/>
                </a:lnTo>
                <a:lnTo>
                  <a:pt x="11231" y="42863"/>
                </a:lnTo>
                <a:lnTo>
                  <a:pt x="11610" y="42535"/>
                </a:lnTo>
                <a:lnTo>
                  <a:pt x="12015" y="42194"/>
                </a:lnTo>
                <a:lnTo>
                  <a:pt x="12419" y="41878"/>
                </a:lnTo>
                <a:lnTo>
                  <a:pt x="12823" y="41549"/>
                </a:lnTo>
                <a:lnTo>
                  <a:pt x="13253" y="41246"/>
                </a:lnTo>
                <a:lnTo>
                  <a:pt x="13682" y="40943"/>
                </a:lnTo>
                <a:lnTo>
                  <a:pt x="14125" y="40640"/>
                </a:lnTo>
                <a:lnTo>
                  <a:pt x="14567" y="40349"/>
                </a:lnTo>
                <a:lnTo>
                  <a:pt x="15034" y="40071"/>
                </a:lnTo>
                <a:lnTo>
                  <a:pt x="15502" y="39794"/>
                </a:lnTo>
                <a:lnTo>
                  <a:pt x="15502" y="40097"/>
                </a:lnTo>
                <a:lnTo>
                  <a:pt x="15502" y="40223"/>
                </a:lnTo>
                <a:lnTo>
                  <a:pt x="15489" y="40349"/>
                </a:lnTo>
                <a:lnTo>
                  <a:pt x="14301" y="52275"/>
                </a:lnTo>
                <a:lnTo>
                  <a:pt x="14289" y="52515"/>
                </a:lnTo>
                <a:lnTo>
                  <a:pt x="14264" y="52742"/>
                </a:lnTo>
                <a:lnTo>
                  <a:pt x="14238" y="52868"/>
                </a:lnTo>
                <a:lnTo>
                  <a:pt x="14213" y="52982"/>
                </a:lnTo>
                <a:lnTo>
                  <a:pt x="14188" y="53083"/>
                </a:lnTo>
                <a:lnTo>
                  <a:pt x="14137" y="53184"/>
                </a:lnTo>
                <a:lnTo>
                  <a:pt x="13695" y="54106"/>
                </a:lnTo>
                <a:lnTo>
                  <a:pt x="13253" y="55016"/>
                </a:lnTo>
                <a:lnTo>
                  <a:pt x="12773" y="55913"/>
                </a:lnTo>
                <a:lnTo>
                  <a:pt x="12533" y="56368"/>
                </a:lnTo>
                <a:lnTo>
                  <a:pt x="12280" y="56810"/>
                </a:lnTo>
                <a:lnTo>
                  <a:pt x="12179" y="56974"/>
                </a:lnTo>
                <a:lnTo>
                  <a:pt x="12065" y="57138"/>
                </a:lnTo>
                <a:lnTo>
                  <a:pt x="11926" y="57290"/>
                </a:lnTo>
                <a:lnTo>
                  <a:pt x="11787" y="57441"/>
                </a:lnTo>
                <a:lnTo>
                  <a:pt x="11623" y="57580"/>
                </a:lnTo>
                <a:lnTo>
                  <a:pt x="11472" y="57707"/>
                </a:lnTo>
                <a:lnTo>
                  <a:pt x="11307" y="57808"/>
                </a:lnTo>
                <a:lnTo>
                  <a:pt x="11130" y="57909"/>
                </a:lnTo>
                <a:lnTo>
                  <a:pt x="10423" y="58262"/>
                </a:lnTo>
                <a:lnTo>
                  <a:pt x="9703" y="58616"/>
                </a:lnTo>
                <a:lnTo>
                  <a:pt x="8263" y="59286"/>
                </a:lnTo>
                <a:lnTo>
                  <a:pt x="7555" y="59627"/>
                </a:lnTo>
                <a:lnTo>
                  <a:pt x="6848" y="59980"/>
                </a:lnTo>
                <a:lnTo>
                  <a:pt x="6140" y="60359"/>
                </a:lnTo>
                <a:lnTo>
                  <a:pt x="5799" y="60549"/>
                </a:lnTo>
                <a:lnTo>
                  <a:pt x="5458" y="60751"/>
                </a:lnTo>
                <a:lnTo>
                  <a:pt x="5041" y="61004"/>
                </a:lnTo>
                <a:lnTo>
                  <a:pt x="4624" y="61256"/>
                </a:lnTo>
                <a:lnTo>
                  <a:pt x="4220" y="61534"/>
                </a:lnTo>
                <a:lnTo>
                  <a:pt x="3816" y="61812"/>
                </a:lnTo>
                <a:lnTo>
                  <a:pt x="3424" y="62103"/>
                </a:lnTo>
                <a:lnTo>
                  <a:pt x="3045" y="62406"/>
                </a:lnTo>
                <a:lnTo>
                  <a:pt x="2679" y="62722"/>
                </a:lnTo>
                <a:lnTo>
                  <a:pt x="2325" y="63050"/>
                </a:lnTo>
                <a:lnTo>
                  <a:pt x="1996" y="63391"/>
                </a:lnTo>
                <a:lnTo>
                  <a:pt x="1680" y="63745"/>
                </a:lnTo>
                <a:lnTo>
                  <a:pt x="1377" y="64124"/>
                </a:lnTo>
                <a:lnTo>
                  <a:pt x="1099" y="64528"/>
                </a:lnTo>
                <a:lnTo>
                  <a:pt x="973" y="64730"/>
                </a:lnTo>
                <a:lnTo>
                  <a:pt x="847" y="64945"/>
                </a:lnTo>
                <a:lnTo>
                  <a:pt x="720" y="65160"/>
                </a:lnTo>
                <a:lnTo>
                  <a:pt x="607" y="65375"/>
                </a:lnTo>
                <a:lnTo>
                  <a:pt x="506" y="65602"/>
                </a:lnTo>
                <a:lnTo>
                  <a:pt x="404" y="65842"/>
                </a:lnTo>
                <a:lnTo>
                  <a:pt x="316" y="66082"/>
                </a:lnTo>
                <a:lnTo>
                  <a:pt x="228" y="66322"/>
                </a:lnTo>
                <a:lnTo>
                  <a:pt x="164" y="66537"/>
                </a:lnTo>
                <a:lnTo>
                  <a:pt x="114" y="66752"/>
                </a:lnTo>
                <a:lnTo>
                  <a:pt x="63" y="66966"/>
                </a:lnTo>
                <a:lnTo>
                  <a:pt x="38" y="67181"/>
                </a:lnTo>
                <a:lnTo>
                  <a:pt x="13" y="67396"/>
                </a:lnTo>
                <a:lnTo>
                  <a:pt x="0" y="67598"/>
                </a:lnTo>
                <a:lnTo>
                  <a:pt x="13" y="67813"/>
                </a:lnTo>
                <a:lnTo>
                  <a:pt x="13" y="68015"/>
                </a:lnTo>
                <a:lnTo>
                  <a:pt x="38" y="68217"/>
                </a:lnTo>
                <a:lnTo>
                  <a:pt x="76" y="68419"/>
                </a:lnTo>
                <a:lnTo>
                  <a:pt x="114" y="68621"/>
                </a:lnTo>
                <a:lnTo>
                  <a:pt x="164" y="68811"/>
                </a:lnTo>
                <a:lnTo>
                  <a:pt x="228" y="69000"/>
                </a:lnTo>
                <a:lnTo>
                  <a:pt x="291" y="69177"/>
                </a:lnTo>
                <a:lnTo>
                  <a:pt x="367" y="69354"/>
                </a:lnTo>
                <a:lnTo>
                  <a:pt x="455" y="69531"/>
                </a:lnTo>
                <a:lnTo>
                  <a:pt x="556" y="69695"/>
                </a:lnTo>
                <a:lnTo>
                  <a:pt x="657" y="69859"/>
                </a:lnTo>
                <a:lnTo>
                  <a:pt x="771" y="70011"/>
                </a:lnTo>
                <a:lnTo>
                  <a:pt x="885" y="70162"/>
                </a:lnTo>
                <a:lnTo>
                  <a:pt x="1011" y="70301"/>
                </a:lnTo>
                <a:lnTo>
                  <a:pt x="1150" y="70440"/>
                </a:lnTo>
                <a:lnTo>
                  <a:pt x="1289" y="70567"/>
                </a:lnTo>
                <a:lnTo>
                  <a:pt x="1440" y="70680"/>
                </a:lnTo>
                <a:lnTo>
                  <a:pt x="1592" y="70781"/>
                </a:lnTo>
                <a:lnTo>
                  <a:pt x="1756" y="70882"/>
                </a:lnTo>
                <a:lnTo>
                  <a:pt x="1921" y="70971"/>
                </a:lnTo>
                <a:lnTo>
                  <a:pt x="2097" y="71047"/>
                </a:lnTo>
                <a:lnTo>
                  <a:pt x="2274" y="71110"/>
                </a:lnTo>
                <a:lnTo>
                  <a:pt x="2464" y="71173"/>
                </a:lnTo>
                <a:lnTo>
                  <a:pt x="2653" y="71224"/>
                </a:lnTo>
                <a:lnTo>
                  <a:pt x="2855" y="71249"/>
                </a:lnTo>
                <a:lnTo>
                  <a:pt x="3222" y="71299"/>
                </a:lnTo>
                <a:lnTo>
                  <a:pt x="3588" y="71312"/>
                </a:lnTo>
                <a:lnTo>
                  <a:pt x="3942" y="71325"/>
                </a:lnTo>
                <a:lnTo>
                  <a:pt x="4296" y="71299"/>
                </a:lnTo>
                <a:lnTo>
                  <a:pt x="4637" y="71261"/>
                </a:lnTo>
                <a:lnTo>
                  <a:pt x="4978" y="71211"/>
                </a:lnTo>
                <a:lnTo>
                  <a:pt x="5306" y="71122"/>
                </a:lnTo>
                <a:lnTo>
                  <a:pt x="5635" y="71034"/>
                </a:lnTo>
                <a:lnTo>
                  <a:pt x="5951" y="70908"/>
                </a:lnTo>
                <a:lnTo>
                  <a:pt x="6266" y="70769"/>
                </a:lnTo>
                <a:lnTo>
                  <a:pt x="6570" y="70605"/>
                </a:lnTo>
                <a:lnTo>
                  <a:pt x="6873" y="70428"/>
                </a:lnTo>
                <a:lnTo>
                  <a:pt x="7163" y="70226"/>
                </a:lnTo>
                <a:lnTo>
                  <a:pt x="7441" y="70011"/>
                </a:lnTo>
                <a:lnTo>
                  <a:pt x="7719" y="69758"/>
                </a:lnTo>
                <a:lnTo>
                  <a:pt x="7985" y="69493"/>
                </a:lnTo>
                <a:lnTo>
                  <a:pt x="8439" y="69000"/>
                </a:lnTo>
                <a:lnTo>
                  <a:pt x="8882" y="68482"/>
                </a:lnTo>
                <a:lnTo>
                  <a:pt x="9286" y="67964"/>
                </a:lnTo>
                <a:lnTo>
                  <a:pt x="9678" y="67421"/>
                </a:lnTo>
                <a:lnTo>
                  <a:pt x="10031" y="66878"/>
                </a:lnTo>
                <a:lnTo>
                  <a:pt x="10372" y="66309"/>
                </a:lnTo>
                <a:lnTo>
                  <a:pt x="10676" y="65741"/>
                </a:lnTo>
                <a:lnTo>
                  <a:pt x="10966" y="65160"/>
                </a:lnTo>
                <a:lnTo>
                  <a:pt x="11219" y="64566"/>
                </a:lnTo>
                <a:lnTo>
                  <a:pt x="11459" y="63960"/>
                </a:lnTo>
                <a:lnTo>
                  <a:pt x="11674" y="63341"/>
                </a:lnTo>
                <a:lnTo>
                  <a:pt x="11851" y="62709"/>
                </a:lnTo>
                <a:lnTo>
                  <a:pt x="12015" y="62078"/>
                </a:lnTo>
                <a:lnTo>
                  <a:pt x="12154" y="61433"/>
                </a:lnTo>
                <a:lnTo>
                  <a:pt x="12267" y="60776"/>
                </a:lnTo>
                <a:lnTo>
                  <a:pt x="12356" y="60107"/>
                </a:lnTo>
                <a:lnTo>
                  <a:pt x="12406" y="59728"/>
                </a:lnTo>
                <a:lnTo>
                  <a:pt x="12457" y="59336"/>
                </a:lnTo>
                <a:lnTo>
                  <a:pt x="12520" y="58970"/>
                </a:lnTo>
                <a:lnTo>
                  <a:pt x="12596" y="58591"/>
                </a:lnTo>
                <a:lnTo>
                  <a:pt x="12684" y="58225"/>
                </a:lnTo>
                <a:lnTo>
                  <a:pt x="12785" y="57858"/>
                </a:lnTo>
                <a:lnTo>
                  <a:pt x="12886" y="57492"/>
                </a:lnTo>
                <a:lnTo>
                  <a:pt x="13000" y="57126"/>
                </a:lnTo>
                <a:lnTo>
                  <a:pt x="13127" y="56772"/>
                </a:lnTo>
                <a:lnTo>
                  <a:pt x="13253" y="56405"/>
                </a:lnTo>
                <a:lnTo>
                  <a:pt x="13392" y="56039"/>
                </a:lnTo>
                <a:lnTo>
                  <a:pt x="13543" y="55685"/>
                </a:lnTo>
                <a:lnTo>
                  <a:pt x="13708" y="55319"/>
                </a:lnTo>
                <a:lnTo>
                  <a:pt x="13872" y="54953"/>
                </a:lnTo>
                <a:lnTo>
                  <a:pt x="14238" y="54220"/>
                </a:lnTo>
                <a:lnTo>
                  <a:pt x="14756" y="59096"/>
                </a:lnTo>
                <a:lnTo>
                  <a:pt x="15009" y="61459"/>
                </a:lnTo>
                <a:lnTo>
                  <a:pt x="15249" y="63821"/>
                </a:lnTo>
                <a:lnTo>
                  <a:pt x="15300" y="64339"/>
                </a:lnTo>
                <a:lnTo>
                  <a:pt x="15325" y="64869"/>
                </a:lnTo>
                <a:lnTo>
                  <a:pt x="15337" y="65135"/>
                </a:lnTo>
                <a:lnTo>
                  <a:pt x="15337" y="65387"/>
                </a:lnTo>
                <a:lnTo>
                  <a:pt x="15325" y="65653"/>
                </a:lnTo>
                <a:lnTo>
                  <a:pt x="15300" y="65918"/>
                </a:lnTo>
                <a:lnTo>
                  <a:pt x="15211" y="66777"/>
                </a:lnTo>
                <a:lnTo>
                  <a:pt x="15097" y="67636"/>
                </a:lnTo>
                <a:lnTo>
                  <a:pt x="14870" y="69367"/>
                </a:lnTo>
                <a:lnTo>
                  <a:pt x="14769" y="70226"/>
                </a:lnTo>
                <a:lnTo>
                  <a:pt x="14680" y="71085"/>
                </a:lnTo>
                <a:lnTo>
                  <a:pt x="14655" y="71514"/>
                </a:lnTo>
                <a:lnTo>
                  <a:pt x="14630" y="71956"/>
                </a:lnTo>
                <a:lnTo>
                  <a:pt x="14605" y="72386"/>
                </a:lnTo>
                <a:lnTo>
                  <a:pt x="14605" y="72815"/>
                </a:lnTo>
                <a:lnTo>
                  <a:pt x="14605" y="73283"/>
                </a:lnTo>
                <a:lnTo>
                  <a:pt x="14617" y="73750"/>
                </a:lnTo>
                <a:lnTo>
                  <a:pt x="14655" y="74217"/>
                </a:lnTo>
                <a:lnTo>
                  <a:pt x="14706" y="74672"/>
                </a:lnTo>
                <a:lnTo>
                  <a:pt x="14782" y="75127"/>
                </a:lnTo>
                <a:lnTo>
                  <a:pt x="14870" y="75582"/>
                </a:lnTo>
                <a:lnTo>
                  <a:pt x="14984" y="76024"/>
                </a:lnTo>
                <a:lnTo>
                  <a:pt x="15110" y="76466"/>
                </a:lnTo>
                <a:lnTo>
                  <a:pt x="15262" y="76896"/>
                </a:lnTo>
                <a:lnTo>
                  <a:pt x="15438" y="77312"/>
                </a:lnTo>
                <a:lnTo>
                  <a:pt x="15641" y="77729"/>
                </a:lnTo>
                <a:lnTo>
                  <a:pt x="15868" y="78134"/>
                </a:lnTo>
                <a:lnTo>
                  <a:pt x="16108" y="78525"/>
                </a:lnTo>
                <a:lnTo>
                  <a:pt x="16386" y="78917"/>
                </a:lnTo>
                <a:lnTo>
                  <a:pt x="16702" y="79296"/>
                </a:lnTo>
                <a:lnTo>
                  <a:pt x="17030" y="79649"/>
                </a:lnTo>
                <a:lnTo>
                  <a:pt x="17258" y="79864"/>
                </a:lnTo>
                <a:lnTo>
                  <a:pt x="17498" y="80054"/>
                </a:lnTo>
                <a:lnTo>
                  <a:pt x="17750" y="80205"/>
                </a:lnTo>
                <a:lnTo>
                  <a:pt x="18003" y="80332"/>
                </a:lnTo>
                <a:lnTo>
                  <a:pt x="18256" y="80433"/>
                </a:lnTo>
                <a:lnTo>
                  <a:pt x="18521" y="80509"/>
                </a:lnTo>
                <a:lnTo>
                  <a:pt x="18774" y="80534"/>
                </a:lnTo>
                <a:lnTo>
                  <a:pt x="18913" y="80546"/>
                </a:lnTo>
                <a:lnTo>
                  <a:pt x="19039" y="80546"/>
                </a:lnTo>
                <a:lnTo>
                  <a:pt x="19165" y="80534"/>
                </a:lnTo>
                <a:lnTo>
                  <a:pt x="19292" y="80521"/>
                </a:lnTo>
                <a:lnTo>
                  <a:pt x="19418" y="80496"/>
                </a:lnTo>
                <a:lnTo>
                  <a:pt x="19544" y="80471"/>
                </a:lnTo>
                <a:lnTo>
                  <a:pt x="19671" y="80433"/>
                </a:lnTo>
                <a:lnTo>
                  <a:pt x="19784" y="80382"/>
                </a:lnTo>
                <a:lnTo>
                  <a:pt x="19911" y="80332"/>
                </a:lnTo>
                <a:lnTo>
                  <a:pt x="20024" y="80268"/>
                </a:lnTo>
                <a:lnTo>
                  <a:pt x="20138" y="80193"/>
                </a:lnTo>
                <a:lnTo>
                  <a:pt x="20252" y="80117"/>
                </a:lnTo>
                <a:lnTo>
                  <a:pt x="20366" y="80028"/>
                </a:lnTo>
                <a:lnTo>
                  <a:pt x="20467" y="79927"/>
                </a:lnTo>
                <a:lnTo>
                  <a:pt x="20580" y="79826"/>
                </a:lnTo>
                <a:lnTo>
                  <a:pt x="20681" y="79725"/>
                </a:lnTo>
                <a:lnTo>
                  <a:pt x="20770" y="79599"/>
                </a:lnTo>
                <a:lnTo>
                  <a:pt x="20871" y="79473"/>
                </a:lnTo>
                <a:lnTo>
                  <a:pt x="21073" y="79157"/>
                </a:lnTo>
                <a:lnTo>
                  <a:pt x="21275" y="78828"/>
                </a:lnTo>
                <a:lnTo>
                  <a:pt x="21452" y="78475"/>
                </a:lnTo>
                <a:lnTo>
                  <a:pt x="21616" y="78108"/>
                </a:lnTo>
                <a:lnTo>
                  <a:pt x="21743" y="77742"/>
                </a:lnTo>
                <a:lnTo>
                  <a:pt x="21856" y="77376"/>
                </a:lnTo>
                <a:lnTo>
                  <a:pt x="21894" y="77186"/>
                </a:lnTo>
                <a:lnTo>
                  <a:pt x="21932" y="77009"/>
                </a:lnTo>
                <a:lnTo>
                  <a:pt x="21957" y="76820"/>
                </a:lnTo>
                <a:lnTo>
                  <a:pt x="21983" y="76643"/>
                </a:lnTo>
                <a:lnTo>
                  <a:pt x="21995" y="76226"/>
                </a:lnTo>
                <a:lnTo>
                  <a:pt x="22008" y="75822"/>
                </a:lnTo>
                <a:lnTo>
                  <a:pt x="22008" y="75430"/>
                </a:lnTo>
                <a:lnTo>
                  <a:pt x="21995" y="75026"/>
                </a:lnTo>
                <a:lnTo>
                  <a:pt x="21970" y="74634"/>
                </a:lnTo>
                <a:lnTo>
                  <a:pt x="21945" y="74255"/>
                </a:lnTo>
                <a:lnTo>
                  <a:pt x="21894" y="73876"/>
                </a:lnTo>
                <a:lnTo>
                  <a:pt x="21844" y="73497"/>
                </a:lnTo>
                <a:lnTo>
                  <a:pt x="21781" y="73131"/>
                </a:lnTo>
                <a:lnTo>
                  <a:pt x="21692" y="72765"/>
                </a:lnTo>
                <a:lnTo>
                  <a:pt x="21604" y="72398"/>
                </a:lnTo>
                <a:lnTo>
                  <a:pt x="21503" y="72045"/>
                </a:lnTo>
                <a:lnTo>
                  <a:pt x="21389" y="71704"/>
                </a:lnTo>
                <a:lnTo>
                  <a:pt x="21275" y="71350"/>
                </a:lnTo>
                <a:lnTo>
                  <a:pt x="21136" y="71009"/>
                </a:lnTo>
                <a:lnTo>
                  <a:pt x="20985" y="70680"/>
                </a:lnTo>
                <a:lnTo>
                  <a:pt x="20833" y="70352"/>
                </a:lnTo>
                <a:lnTo>
                  <a:pt x="20656" y="70023"/>
                </a:lnTo>
                <a:lnTo>
                  <a:pt x="20479" y="69708"/>
                </a:lnTo>
                <a:lnTo>
                  <a:pt x="20290" y="69392"/>
                </a:lnTo>
                <a:lnTo>
                  <a:pt x="20075" y="69089"/>
                </a:lnTo>
                <a:lnTo>
                  <a:pt x="19860" y="68785"/>
                </a:lnTo>
                <a:lnTo>
                  <a:pt x="19633" y="68495"/>
                </a:lnTo>
                <a:lnTo>
                  <a:pt x="19393" y="68204"/>
                </a:lnTo>
                <a:lnTo>
                  <a:pt x="19140" y="67926"/>
                </a:lnTo>
                <a:lnTo>
                  <a:pt x="18862" y="67648"/>
                </a:lnTo>
                <a:lnTo>
                  <a:pt x="18584" y="67371"/>
                </a:lnTo>
                <a:lnTo>
                  <a:pt x="18294" y="67105"/>
                </a:lnTo>
                <a:lnTo>
                  <a:pt x="17990" y="66840"/>
                </a:lnTo>
                <a:lnTo>
                  <a:pt x="17675" y="66587"/>
                </a:lnTo>
                <a:lnTo>
                  <a:pt x="17346" y="66335"/>
                </a:lnTo>
                <a:lnTo>
                  <a:pt x="17005" y="66095"/>
                </a:lnTo>
                <a:lnTo>
                  <a:pt x="16866" y="65994"/>
                </a:lnTo>
                <a:lnTo>
                  <a:pt x="16740" y="65867"/>
                </a:lnTo>
                <a:lnTo>
                  <a:pt x="16626" y="65716"/>
                </a:lnTo>
                <a:lnTo>
                  <a:pt x="16525" y="65551"/>
                </a:lnTo>
                <a:lnTo>
                  <a:pt x="16424" y="65387"/>
                </a:lnTo>
                <a:lnTo>
                  <a:pt x="16348" y="65210"/>
                </a:lnTo>
                <a:lnTo>
                  <a:pt x="16298" y="65046"/>
                </a:lnTo>
                <a:lnTo>
                  <a:pt x="16260" y="64869"/>
                </a:lnTo>
                <a:lnTo>
                  <a:pt x="15982" y="62848"/>
                </a:lnTo>
                <a:lnTo>
                  <a:pt x="15729" y="60827"/>
                </a:lnTo>
                <a:lnTo>
                  <a:pt x="15603" y="59816"/>
                </a:lnTo>
                <a:lnTo>
                  <a:pt x="15489" y="58806"/>
                </a:lnTo>
                <a:lnTo>
                  <a:pt x="15388" y="57782"/>
                </a:lnTo>
                <a:lnTo>
                  <a:pt x="15287" y="56772"/>
                </a:lnTo>
                <a:lnTo>
                  <a:pt x="15224" y="55850"/>
                </a:lnTo>
                <a:lnTo>
                  <a:pt x="15161" y="54927"/>
                </a:lnTo>
                <a:lnTo>
                  <a:pt x="15123" y="54005"/>
                </a:lnTo>
                <a:lnTo>
                  <a:pt x="15072" y="53070"/>
                </a:lnTo>
                <a:lnTo>
                  <a:pt x="15009" y="51213"/>
                </a:lnTo>
                <a:lnTo>
                  <a:pt x="14933" y="49356"/>
                </a:lnTo>
                <a:lnTo>
                  <a:pt x="17435" y="51858"/>
                </a:lnTo>
                <a:lnTo>
                  <a:pt x="18647" y="53070"/>
                </a:lnTo>
                <a:lnTo>
                  <a:pt x="19835" y="54283"/>
                </a:lnTo>
                <a:lnTo>
                  <a:pt x="19923" y="54372"/>
                </a:lnTo>
                <a:lnTo>
                  <a:pt x="19999" y="54485"/>
                </a:lnTo>
                <a:lnTo>
                  <a:pt x="20062" y="54599"/>
                </a:lnTo>
                <a:lnTo>
                  <a:pt x="20126" y="54713"/>
                </a:lnTo>
                <a:lnTo>
                  <a:pt x="20227" y="54965"/>
                </a:lnTo>
                <a:lnTo>
                  <a:pt x="20302" y="55218"/>
                </a:lnTo>
                <a:lnTo>
                  <a:pt x="20606" y="56456"/>
                </a:lnTo>
                <a:lnTo>
                  <a:pt x="20909" y="57707"/>
                </a:lnTo>
                <a:lnTo>
                  <a:pt x="21199" y="58957"/>
                </a:lnTo>
                <a:lnTo>
                  <a:pt x="21364" y="59576"/>
                </a:lnTo>
                <a:lnTo>
                  <a:pt x="21528" y="60195"/>
                </a:lnTo>
                <a:lnTo>
                  <a:pt x="21629" y="60574"/>
                </a:lnTo>
                <a:lnTo>
                  <a:pt x="21755" y="60941"/>
                </a:lnTo>
                <a:lnTo>
                  <a:pt x="21882" y="61307"/>
                </a:lnTo>
                <a:lnTo>
                  <a:pt x="22021" y="61661"/>
                </a:lnTo>
                <a:lnTo>
                  <a:pt x="22172" y="62014"/>
                </a:lnTo>
                <a:lnTo>
                  <a:pt x="22324" y="62355"/>
                </a:lnTo>
                <a:lnTo>
                  <a:pt x="22501" y="62697"/>
                </a:lnTo>
                <a:lnTo>
                  <a:pt x="22690" y="63025"/>
                </a:lnTo>
                <a:lnTo>
                  <a:pt x="22880" y="63341"/>
                </a:lnTo>
                <a:lnTo>
                  <a:pt x="23094" y="63657"/>
                </a:lnTo>
                <a:lnTo>
                  <a:pt x="23322" y="63960"/>
                </a:lnTo>
                <a:lnTo>
                  <a:pt x="23549" y="64263"/>
                </a:lnTo>
                <a:lnTo>
                  <a:pt x="23802" y="64554"/>
                </a:lnTo>
                <a:lnTo>
                  <a:pt x="24067" y="64831"/>
                </a:lnTo>
                <a:lnTo>
                  <a:pt x="24358" y="65097"/>
                </a:lnTo>
                <a:lnTo>
                  <a:pt x="24648" y="65362"/>
                </a:lnTo>
                <a:lnTo>
                  <a:pt x="24851" y="65514"/>
                </a:lnTo>
                <a:lnTo>
                  <a:pt x="25053" y="65665"/>
                </a:lnTo>
                <a:lnTo>
                  <a:pt x="25255" y="65792"/>
                </a:lnTo>
                <a:lnTo>
                  <a:pt x="25457" y="65905"/>
                </a:lnTo>
                <a:lnTo>
                  <a:pt x="25672" y="65994"/>
                </a:lnTo>
                <a:lnTo>
                  <a:pt x="25874" y="66082"/>
                </a:lnTo>
                <a:lnTo>
                  <a:pt x="26089" y="66158"/>
                </a:lnTo>
                <a:lnTo>
                  <a:pt x="26303" y="66208"/>
                </a:lnTo>
                <a:lnTo>
                  <a:pt x="26518" y="66259"/>
                </a:lnTo>
                <a:lnTo>
                  <a:pt x="26720" y="66284"/>
                </a:lnTo>
                <a:lnTo>
                  <a:pt x="26935" y="66297"/>
                </a:lnTo>
                <a:lnTo>
                  <a:pt x="27339" y="66297"/>
                </a:lnTo>
                <a:lnTo>
                  <a:pt x="27541" y="66272"/>
                </a:lnTo>
                <a:lnTo>
                  <a:pt x="27744" y="66234"/>
                </a:lnTo>
                <a:lnTo>
                  <a:pt x="27933" y="66183"/>
                </a:lnTo>
                <a:lnTo>
                  <a:pt x="28123" y="66120"/>
                </a:lnTo>
                <a:lnTo>
                  <a:pt x="28300" y="66044"/>
                </a:lnTo>
                <a:lnTo>
                  <a:pt x="28476" y="65968"/>
                </a:lnTo>
                <a:lnTo>
                  <a:pt x="28653" y="65867"/>
                </a:lnTo>
                <a:lnTo>
                  <a:pt x="28817" y="65754"/>
                </a:lnTo>
                <a:lnTo>
                  <a:pt x="28969" y="65640"/>
                </a:lnTo>
                <a:lnTo>
                  <a:pt x="29121" y="65501"/>
                </a:lnTo>
                <a:lnTo>
                  <a:pt x="29260" y="65362"/>
                </a:lnTo>
                <a:lnTo>
                  <a:pt x="29386" y="65210"/>
                </a:lnTo>
                <a:lnTo>
                  <a:pt x="29500" y="65034"/>
                </a:lnTo>
                <a:lnTo>
                  <a:pt x="29601" y="64857"/>
                </a:lnTo>
                <a:lnTo>
                  <a:pt x="29702" y="64680"/>
                </a:lnTo>
                <a:lnTo>
                  <a:pt x="29790" y="64478"/>
                </a:lnTo>
                <a:lnTo>
                  <a:pt x="29853" y="64263"/>
                </a:lnTo>
                <a:lnTo>
                  <a:pt x="29917" y="64048"/>
                </a:lnTo>
                <a:lnTo>
                  <a:pt x="29967" y="63821"/>
                </a:lnTo>
                <a:lnTo>
                  <a:pt x="30005" y="63543"/>
                </a:lnTo>
                <a:lnTo>
                  <a:pt x="30030" y="63252"/>
                </a:lnTo>
                <a:lnTo>
                  <a:pt x="30043" y="62974"/>
                </a:lnTo>
                <a:lnTo>
                  <a:pt x="30043" y="62684"/>
                </a:lnTo>
                <a:lnTo>
                  <a:pt x="30030" y="62393"/>
                </a:lnTo>
                <a:lnTo>
                  <a:pt x="30005" y="62103"/>
                </a:lnTo>
                <a:lnTo>
                  <a:pt x="29967" y="61825"/>
                </a:lnTo>
                <a:lnTo>
                  <a:pt x="29917" y="61547"/>
                </a:lnTo>
                <a:lnTo>
                  <a:pt x="29828" y="61181"/>
                </a:lnTo>
                <a:lnTo>
                  <a:pt x="29714" y="60814"/>
                </a:lnTo>
                <a:lnTo>
                  <a:pt x="29588" y="60448"/>
                </a:lnTo>
                <a:lnTo>
                  <a:pt x="29424" y="60082"/>
                </a:lnTo>
                <a:lnTo>
                  <a:pt x="29247" y="59715"/>
                </a:lnTo>
                <a:lnTo>
                  <a:pt x="29045" y="59349"/>
                </a:lnTo>
                <a:lnTo>
                  <a:pt x="28830" y="58995"/>
                </a:lnTo>
                <a:lnTo>
                  <a:pt x="28590" y="58641"/>
                </a:lnTo>
                <a:lnTo>
                  <a:pt x="28337" y="58288"/>
                </a:lnTo>
                <a:lnTo>
                  <a:pt x="28072" y="57947"/>
                </a:lnTo>
                <a:lnTo>
                  <a:pt x="27782" y="57606"/>
                </a:lnTo>
                <a:lnTo>
                  <a:pt x="27491" y="57277"/>
                </a:lnTo>
                <a:lnTo>
                  <a:pt x="27188" y="56961"/>
                </a:lnTo>
                <a:lnTo>
                  <a:pt x="26859" y="56645"/>
                </a:lnTo>
                <a:lnTo>
                  <a:pt x="26531" y="56342"/>
                </a:lnTo>
                <a:lnTo>
                  <a:pt x="26190" y="56052"/>
                </a:lnTo>
                <a:lnTo>
                  <a:pt x="25849" y="55774"/>
                </a:lnTo>
                <a:lnTo>
                  <a:pt x="25495" y="55496"/>
                </a:lnTo>
                <a:lnTo>
                  <a:pt x="25128" y="55243"/>
                </a:lnTo>
                <a:lnTo>
                  <a:pt x="24762" y="55003"/>
                </a:lnTo>
                <a:lnTo>
                  <a:pt x="24396" y="54776"/>
                </a:lnTo>
                <a:lnTo>
                  <a:pt x="24029" y="54561"/>
                </a:lnTo>
                <a:lnTo>
                  <a:pt x="23650" y="54359"/>
                </a:lnTo>
                <a:lnTo>
                  <a:pt x="23284" y="54182"/>
                </a:lnTo>
                <a:lnTo>
                  <a:pt x="22918" y="54005"/>
                </a:lnTo>
                <a:lnTo>
                  <a:pt x="22551" y="53866"/>
                </a:lnTo>
                <a:lnTo>
                  <a:pt x="22185" y="53740"/>
                </a:lnTo>
                <a:lnTo>
                  <a:pt x="21818" y="53626"/>
                </a:lnTo>
                <a:lnTo>
                  <a:pt x="21465" y="53538"/>
                </a:lnTo>
                <a:lnTo>
                  <a:pt x="21111" y="53475"/>
                </a:lnTo>
                <a:lnTo>
                  <a:pt x="20770" y="53437"/>
                </a:lnTo>
                <a:lnTo>
                  <a:pt x="20441" y="53412"/>
                </a:lnTo>
                <a:lnTo>
                  <a:pt x="20340" y="53399"/>
                </a:lnTo>
                <a:lnTo>
                  <a:pt x="20252" y="53386"/>
                </a:lnTo>
                <a:lnTo>
                  <a:pt x="20151" y="53361"/>
                </a:lnTo>
                <a:lnTo>
                  <a:pt x="20050" y="53336"/>
                </a:lnTo>
                <a:lnTo>
                  <a:pt x="19961" y="53285"/>
                </a:lnTo>
                <a:lnTo>
                  <a:pt x="19873" y="53247"/>
                </a:lnTo>
                <a:lnTo>
                  <a:pt x="19797" y="53184"/>
                </a:lnTo>
                <a:lnTo>
                  <a:pt x="19721" y="53134"/>
                </a:lnTo>
                <a:lnTo>
                  <a:pt x="18875" y="52312"/>
                </a:lnTo>
                <a:lnTo>
                  <a:pt x="18041" y="51504"/>
                </a:lnTo>
                <a:lnTo>
                  <a:pt x="17207" y="50670"/>
                </a:lnTo>
                <a:lnTo>
                  <a:pt x="16803" y="50241"/>
                </a:lnTo>
                <a:lnTo>
                  <a:pt x="16399" y="49811"/>
                </a:lnTo>
                <a:lnTo>
                  <a:pt x="16234" y="49622"/>
                </a:lnTo>
                <a:lnTo>
                  <a:pt x="16083" y="49445"/>
                </a:lnTo>
                <a:lnTo>
                  <a:pt x="15944" y="49243"/>
                </a:lnTo>
                <a:lnTo>
                  <a:pt x="15805" y="49053"/>
                </a:lnTo>
                <a:lnTo>
                  <a:pt x="15691" y="48851"/>
                </a:lnTo>
                <a:lnTo>
                  <a:pt x="15577" y="48649"/>
                </a:lnTo>
                <a:lnTo>
                  <a:pt x="15489" y="48447"/>
                </a:lnTo>
                <a:lnTo>
                  <a:pt x="15401" y="48232"/>
                </a:lnTo>
                <a:lnTo>
                  <a:pt x="15337" y="48005"/>
                </a:lnTo>
                <a:lnTo>
                  <a:pt x="15300" y="47790"/>
                </a:lnTo>
                <a:lnTo>
                  <a:pt x="15262" y="47550"/>
                </a:lnTo>
                <a:lnTo>
                  <a:pt x="15262" y="47323"/>
                </a:lnTo>
                <a:lnTo>
                  <a:pt x="15274" y="47070"/>
                </a:lnTo>
                <a:lnTo>
                  <a:pt x="15300" y="46830"/>
                </a:lnTo>
                <a:lnTo>
                  <a:pt x="15363" y="46565"/>
                </a:lnTo>
                <a:lnTo>
                  <a:pt x="15438" y="46299"/>
                </a:lnTo>
                <a:lnTo>
                  <a:pt x="15514" y="46047"/>
                </a:lnTo>
                <a:lnTo>
                  <a:pt x="15577" y="45794"/>
                </a:lnTo>
                <a:lnTo>
                  <a:pt x="15615" y="45529"/>
                </a:lnTo>
                <a:lnTo>
                  <a:pt x="15641" y="45251"/>
                </a:lnTo>
                <a:lnTo>
                  <a:pt x="15691" y="44708"/>
                </a:lnTo>
                <a:lnTo>
                  <a:pt x="15716" y="44442"/>
                </a:lnTo>
                <a:lnTo>
                  <a:pt x="15742" y="44164"/>
                </a:lnTo>
                <a:lnTo>
                  <a:pt x="17839" y="27932"/>
                </a:lnTo>
                <a:lnTo>
                  <a:pt x="18989" y="29498"/>
                </a:lnTo>
                <a:lnTo>
                  <a:pt x="19557" y="30269"/>
                </a:lnTo>
                <a:lnTo>
                  <a:pt x="20151" y="31014"/>
                </a:lnTo>
                <a:lnTo>
                  <a:pt x="20429" y="31380"/>
                </a:lnTo>
                <a:lnTo>
                  <a:pt x="20707" y="31747"/>
                </a:lnTo>
                <a:lnTo>
                  <a:pt x="20959" y="32113"/>
                </a:lnTo>
                <a:lnTo>
                  <a:pt x="21199" y="32492"/>
                </a:lnTo>
                <a:lnTo>
                  <a:pt x="21414" y="32884"/>
                </a:lnTo>
                <a:lnTo>
                  <a:pt x="21616" y="33275"/>
                </a:lnTo>
                <a:lnTo>
                  <a:pt x="21793" y="33667"/>
                </a:lnTo>
                <a:lnTo>
                  <a:pt x="21945" y="34071"/>
                </a:lnTo>
                <a:lnTo>
                  <a:pt x="22084" y="34488"/>
                </a:lnTo>
                <a:lnTo>
                  <a:pt x="22197" y="34905"/>
                </a:lnTo>
                <a:lnTo>
                  <a:pt x="22273" y="35334"/>
                </a:lnTo>
                <a:lnTo>
                  <a:pt x="22336" y="35764"/>
                </a:lnTo>
                <a:lnTo>
                  <a:pt x="22362" y="36219"/>
                </a:lnTo>
                <a:lnTo>
                  <a:pt x="22362" y="36673"/>
                </a:lnTo>
                <a:lnTo>
                  <a:pt x="22349" y="36901"/>
                </a:lnTo>
                <a:lnTo>
                  <a:pt x="22324" y="37141"/>
                </a:lnTo>
                <a:lnTo>
                  <a:pt x="22299" y="37381"/>
                </a:lnTo>
                <a:lnTo>
                  <a:pt x="22261" y="37621"/>
                </a:lnTo>
                <a:lnTo>
                  <a:pt x="22223" y="37911"/>
                </a:lnTo>
                <a:lnTo>
                  <a:pt x="22197" y="38214"/>
                </a:lnTo>
                <a:lnTo>
                  <a:pt x="22185" y="38518"/>
                </a:lnTo>
                <a:lnTo>
                  <a:pt x="22185" y="38821"/>
                </a:lnTo>
                <a:lnTo>
                  <a:pt x="22197" y="39124"/>
                </a:lnTo>
                <a:lnTo>
                  <a:pt x="22223" y="39427"/>
                </a:lnTo>
                <a:lnTo>
                  <a:pt x="22273" y="40034"/>
                </a:lnTo>
                <a:lnTo>
                  <a:pt x="22362" y="40678"/>
                </a:lnTo>
                <a:lnTo>
                  <a:pt x="22412" y="40994"/>
                </a:lnTo>
                <a:lnTo>
                  <a:pt x="22475" y="41309"/>
                </a:lnTo>
                <a:lnTo>
                  <a:pt x="22539" y="41625"/>
                </a:lnTo>
                <a:lnTo>
                  <a:pt x="22614" y="41928"/>
                </a:lnTo>
                <a:lnTo>
                  <a:pt x="22703" y="42232"/>
                </a:lnTo>
                <a:lnTo>
                  <a:pt x="22804" y="42535"/>
                </a:lnTo>
                <a:lnTo>
                  <a:pt x="22918" y="42838"/>
                </a:lnTo>
                <a:lnTo>
                  <a:pt x="23044" y="43129"/>
                </a:lnTo>
                <a:lnTo>
                  <a:pt x="23183" y="43406"/>
                </a:lnTo>
                <a:lnTo>
                  <a:pt x="23334" y="43697"/>
                </a:lnTo>
                <a:lnTo>
                  <a:pt x="23499" y="43962"/>
                </a:lnTo>
                <a:lnTo>
                  <a:pt x="23688" y="44240"/>
                </a:lnTo>
                <a:lnTo>
                  <a:pt x="23878" y="44493"/>
                </a:lnTo>
                <a:lnTo>
                  <a:pt x="24105" y="44746"/>
                </a:lnTo>
                <a:lnTo>
                  <a:pt x="24307" y="44960"/>
                </a:lnTo>
                <a:lnTo>
                  <a:pt x="24509" y="45162"/>
                </a:lnTo>
                <a:lnTo>
                  <a:pt x="24737" y="45339"/>
                </a:lnTo>
                <a:lnTo>
                  <a:pt x="24952" y="45491"/>
                </a:lnTo>
                <a:lnTo>
                  <a:pt x="25166" y="45630"/>
                </a:lnTo>
                <a:lnTo>
                  <a:pt x="25394" y="45744"/>
                </a:lnTo>
                <a:lnTo>
                  <a:pt x="25621" y="45845"/>
                </a:lnTo>
                <a:lnTo>
                  <a:pt x="25849" y="45920"/>
                </a:lnTo>
                <a:lnTo>
                  <a:pt x="26076" y="45971"/>
                </a:lnTo>
                <a:lnTo>
                  <a:pt x="26303" y="46009"/>
                </a:lnTo>
                <a:lnTo>
                  <a:pt x="26531" y="46021"/>
                </a:lnTo>
                <a:lnTo>
                  <a:pt x="26758" y="46009"/>
                </a:lnTo>
                <a:lnTo>
                  <a:pt x="26973" y="45984"/>
                </a:lnTo>
                <a:lnTo>
                  <a:pt x="27188" y="45933"/>
                </a:lnTo>
                <a:lnTo>
                  <a:pt x="27403" y="45870"/>
                </a:lnTo>
                <a:lnTo>
                  <a:pt x="27617" y="45781"/>
                </a:lnTo>
                <a:lnTo>
                  <a:pt x="27794" y="45680"/>
                </a:lnTo>
                <a:lnTo>
                  <a:pt x="27958" y="45554"/>
                </a:lnTo>
                <a:lnTo>
                  <a:pt x="28123" y="45402"/>
                </a:lnTo>
                <a:lnTo>
                  <a:pt x="28274" y="45226"/>
                </a:lnTo>
                <a:lnTo>
                  <a:pt x="28413" y="45036"/>
                </a:lnTo>
                <a:lnTo>
                  <a:pt x="28540" y="44834"/>
                </a:lnTo>
                <a:lnTo>
                  <a:pt x="28653" y="44607"/>
                </a:lnTo>
                <a:lnTo>
                  <a:pt x="28754" y="44367"/>
                </a:lnTo>
                <a:lnTo>
                  <a:pt x="28830" y="44127"/>
                </a:lnTo>
                <a:lnTo>
                  <a:pt x="28906" y="43874"/>
                </a:lnTo>
                <a:lnTo>
                  <a:pt x="28956" y="43609"/>
                </a:lnTo>
                <a:lnTo>
                  <a:pt x="28994" y="43343"/>
                </a:lnTo>
                <a:lnTo>
                  <a:pt x="29020" y="43078"/>
                </a:lnTo>
                <a:lnTo>
                  <a:pt x="29020" y="42813"/>
                </a:lnTo>
                <a:lnTo>
                  <a:pt x="28994" y="42547"/>
                </a:lnTo>
                <a:lnTo>
                  <a:pt x="28956" y="42295"/>
                </a:lnTo>
                <a:lnTo>
                  <a:pt x="28830" y="41714"/>
                </a:lnTo>
                <a:lnTo>
                  <a:pt x="28691" y="41133"/>
                </a:lnTo>
                <a:lnTo>
                  <a:pt x="28527" y="40577"/>
                </a:lnTo>
                <a:lnTo>
                  <a:pt x="28337" y="40021"/>
                </a:lnTo>
                <a:lnTo>
                  <a:pt x="28135" y="39478"/>
                </a:lnTo>
                <a:lnTo>
                  <a:pt x="27908" y="38947"/>
                </a:lnTo>
                <a:lnTo>
                  <a:pt x="27668" y="38442"/>
                </a:lnTo>
                <a:lnTo>
                  <a:pt x="27390" y="37937"/>
                </a:lnTo>
                <a:lnTo>
                  <a:pt x="27099" y="37457"/>
                </a:lnTo>
                <a:lnTo>
                  <a:pt x="26935" y="37217"/>
                </a:lnTo>
                <a:lnTo>
                  <a:pt x="26771" y="36989"/>
                </a:lnTo>
                <a:lnTo>
                  <a:pt x="26607" y="36762"/>
                </a:lnTo>
                <a:lnTo>
                  <a:pt x="26430" y="36547"/>
                </a:lnTo>
                <a:lnTo>
                  <a:pt x="26240" y="36320"/>
                </a:lnTo>
                <a:lnTo>
                  <a:pt x="26051" y="36117"/>
                </a:lnTo>
                <a:lnTo>
                  <a:pt x="25849" y="35903"/>
                </a:lnTo>
                <a:lnTo>
                  <a:pt x="25646" y="35701"/>
                </a:lnTo>
                <a:lnTo>
                  <a:pt x="25444" y="35498"/>
                </a:lnTo>
                <a:lnTo>
                  <a:pt x="25217" y="35309"/>
                </a:lnTo>
                <a:lnTo>
                  <a:pt x="25002" y="35119"/>
                </a:lnTo>
                <a:lnTo>
                  <a:pt x="24762" y="34943"/>
                </a:lnTo>
                <a:lnTo>
                  <a:pt x="24522" y="34766"/>
                </a:lnTo>
                <a:lnTo>
                  <a:pt x="24282" y="34589"/>
                </a:lnTo>
                <a:lnTo>
                  <a:pt x="23991" y="34399"/>
                </a:lnTo>
                <a:lnTo>
                  <a:pt x="23714" y="34185"/>
                </a:lnTo>
                <a:lnTo>
                  <a:pt x="23461" y="33983"/>
                </a:lnTo>
                <a:lnTo>
                  <a:pt x="23208" y="33755"/>
                </a:lnTo>
                <a:lnTo>
                  <a:pt x="22968" y="33540"/>
                </a:lnTo>
                <a:lnTo>
                  <a:pt x="22728" y="33313"/>
                </a:lnTo>
                <a:lnTo>
                  <a:pt x="22501" y="33073"/>
                </a:lnTo>
                <a:lnTo>
                  <a:pt x="22286" y="32833"/>
                </a:lnTo>
                <a:lnTo>
                  <a:pt x="22071" y="32580"/>
                </a:lnTo>
                <a:lnTo>
                  <a:pt x="21869" y="32328"/>
                </a:lnTo>
                <a:lnTo>
                  <a:pt x="21477" y="31822"/>
                </a:lnTo>
                <a:lnTo>
                  <a:pt x="21098" y="31292"/>
                </a:lnTo>
                <a:lnTo>
                  <a:pt x="20719" y="30749"/>
                </a:lnTo>
                <a:lnTo>
                  <a:pt x="20517" y="30445"/>
                </a:lnTo>
                <a:lnTo>
                  <a:pt x="20302" y="30155"/>
                </a:lnTo>
                <a:lnTo>
                  <a:pt x="20088" y="29877"/>
                </a:lnTo>
                <a:lnTo>
                  <a:pt x="19961" y="29738"/>
                </a:lnTo>
                <a:lnTo>
                  <a:pt x="19835" y="29612"/>
                </a:lnTo>
                <a:lnTo>
                  <a:pt x="19557" y="29308"/>
                </a:lnTo>
                <a:lnTo>
                  <a:pt x="19292" y="29005"/>
                </a:lnTo>
                <a:lnTo>
                  <a:pt x="19064" y="28689"/>
                </a:lnTo>
                <a:lnTo>
                  <a:pt x="18850" y="28374"/>
                </a:lnTo>
                <a:lnTo>
                  <a:pt x="18647" y="28045"/>
                </a:lnTo>
                <a:lnTo>
                  <a:pt x="18483" y="27717"/>
                </a:lnTo>
                <a:lnTo>
                  <a:pt x="18332" y="27376"/>
                </a:lnTo>
                <a:lnTo>
                  <a:pt x="18205" y="27035"/>
                </a:lnTo>
                <a:lnTo>
                  <a:pt x="18092" y="26681"/>
                </a:lnTo>
                <a:lnTo>
                  <a:pt x="18003" y="26315"/>
                </a:lnTo>
                <a:lnTo>
                  <a:pt x="17940" y="25936"/>
                </a:lnTo>
                <a:lnTo>
                  <a:pt x="17889" y="25557"/>
                </a:lnTo>
                <a:lnTo>
                  <a:pt x="17852" y="25165"/>
                </a:lnTo>
                <a:lnTo>
                  <a:pt x="17839" y="24761"/>
                </a:lnTo>
                <a:lnTo>
                  <a:pt x="17839" y="24344"/>
                </a:lnTo>
                <a:lnTo>
                  <a:pt x="17864" y="23914"/>
                </a:lnTo>
                <a:lnTo>
                  <a:pt x="17915" y="22954"/>
                </a:lnTo>
                <a:lnTo>
                  <a:pt x="17940" y="21982"/>
                </a:lnTo>
                <a:lnTo>
                  <a:pt x="17953" y="21009"/>
                </a:lnTo>
                <a:lnTo>
                  <a:pt x="17940" y="20036"/>
                </a:lnTo>
                <a:lnTo>
                  <a:pt x="17902" y="19076"/>
                </a:lnTo>
                <a:lnTo>
                  <a:pt x="17864" y="18103"/>
                </a:lnTo>
                <a:lnTo>
                  <a:pt x="17801" y="17143"/>
                </a:lnTo>
                <a:lnTo>
                  <a:pt x="17725" y="16171"/>
                </a:lnTo>
                <a:lnTo>
                  <a:pt x="17637" y="15210"/>
                </a:lnTo>
                <a:lnTo>
                  <a:pt x="17523" y="14250"/>
                </a:lnTo>
                <a:lnTo>
                  <a:pt x="17409" y="13290"/>
                </a:lnTo>
                <a:lnTo>
                  <a:pt x="17283" y="12318"/>
                </a:lnTo>
                <a:lnTo>
                  <a:pt x="17144" y="11358"/>
                </a:lnTo>
                <a:lnTo>
                  <a:pt x="16992" y="10410"/>
                </a:lnTo>
                <a:lnTo>
                  <a:pt x="16828" y="9450"/>
                </a:lnTo>
                <a:lnTo>
                  <a:pt x="16664" y="8490"/>
                </a:lnTo>
                <a:lnTo>
                  <a:pt x="16576" y="8010"/>
                </a:lnTo>
                <a:lnTo>
                  <a:pt x="16474" y="7530"/>
                </a:lnTo>
                <a:lnTo>
                  <a:pt x="16361" y="7062"/>
                </a:lnTo>
                <a:lnTo>
                  <a:pt x="16247" y="6582"/>
                </a:lnTo>
                <a:lnTo>
                  <a:pt x="15994" y="5635"/>
                </a:lnTo>
                <a:lnTo>
                  <a:pt x="15729" y="4687"/>
                </a:lnTo>
                <a:lnTo>
                  <a:pt x="15438" y="3753"/>
                </a:lnTo>
                <a:lnTo>
                  <a:pt x="15148" y="2805"/>
                </a:lnTo>
                <a:lnTo>
                  <a:pt x="14857" y="1870"/>
                </a:lnTo>
                <a:lnTo>
                  <a:pt x="14579" y="923"/>
                </a:lnTo>
                <a:lnTo>
                  <a:pt x="14529" y="797"/>
                </a:lnTo>
                <a:lnTo>
                  <a:pt x="14466" y="683"/>
                </a:lnTo>
                <a:lnTo>
                  <a:pt x="14390" y="569"/>
                </a:lnTo>
                <a:lnTo>
                  <a:pt x="14301" y="456"/>
                </a:lnTo>
                <a:lnTo>
                  <a:pt x="14099" y="228"/>
                </a:lnTo>
                <a:lnTo>
                  <a:pt x="13922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6" name="Google Shape;396;p52"/>
          <p:cNvSpPr txBox="1">
            <a:spLocks noGrp="1"/>
          </p:cNvSpPr>
          <p:nvPr>
            <p:ph type="title" idx="4294967295"/>
          </p:nvPr>
        </p:nvSpPr>
        <p:spPr>
          <a:xfrm>
            <a:off x="870225" y="1461075"/>
            <a:ext cx="1661400" cy="527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 b="1" dirty="0"/>
              <a:t> 1</a:t>
            </a:r>
            <a:endParaRPr sz="2000" b="1" dirty="0"/>
          </a:p>
        </p:txBody>
      </p:sp>
      <p:sp>
        <p:nvSpPr>
          <p:cNvPr id="397" name="Google Shape;397;p52"/>
          <p:cNvSpPr txBox="1">
            <a:spLocks noGrp="1"/>
          </p:cNvSpPr>
          <p:nvPr>
            <p:ph type="subTitle" idx="4294967295"/>
          </p:nvPr>
        </p:nvSpPr>
        <p:spPr>
          <a:xfrm>
            <a:off x="870225" y="3212425"/>
            <a:ext cx="1661400" cy="882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1600"/>
              </a:spcAft>
              <a:buNone/>
            </a:pPr>
            <a:r>
              <a:rPr lang="es-ES_tradnl" sz="1600" dirty="0">
                <a:latin typeface="Oxygen"/>
                <a:ea typeface="Oxygen"/>
                <a:cs typeface="Oxygen"/>
                <a:sym typeface="Oxygen"/>
              </a:rPr>
              <a:t>Antimicrobiana Reduce  la concentración de </a:t>
            </a:r>
            <a:r>
              <a:rPr lang="es-ES_tradnl" sz="1600" dirty="0" err="1">
                <a:latin typeface="Oxygen"/>
                <a:ea typeface="Oxygen"/>
                <a:cs typeface="Oxygen"/>
                <a:sym typeface="Oxygen"/>
              </a:rPr>
              <a:t>P.acnés</a:t>
            </a:r>
            <a:r>
              <a:rPr lang="es-ES_tradnl" sz="1600" dirty="0">
                <a:latin typeface="Oxygen"/>
                <a:ea typeface="Oxygen"/>
                <a:cs typeface="Oxygen"/>
                <a:sym typeface="Oxygen"/>
              </a:rPr>
              <a:t>- </a:t>
            </a:r>
            <a:r>
              <a:rPr lang="es-ES_tradnl" sz="1600" dirty="0" err="1">
                <a:latin typeface="Oxygen"/>
                <a:ea typeface="Oxygen"/>
                <a:cs typeface="Oxygen"/>
                <a:sym typeface="Oxygen"/>
              </a:rPr>
              <a:t>S.epidermidis</a:t>
            </a:r>
            <a:r>
              <a:rPr lang="es-ES_tradnl" sz="1600" dirty="0">
                <a:latin typeface="Oxygen"/>
                <a:ea typeface="Oxygen"/>
                <a:cs typeface="Oxygen"/>
                <a:sym typeface="Oxygen"/>
              </a:rPr>
              <a:t> en piel.</a:t>
            </a:r>
          </a:p>
        </p:txBody>
      </p:sp>
      <p:cxnSp>
        <p:nvCxnSpPr>
          <p:cNvPr id="398" name="Google Shape;398;p52"/>
          <p:cNvCxnSpPr>
            <a:stCxn id="387" idx="6"/>
            <a:endCxn id="388" idx="2"/>
          </p:cNvCxnSpPr>
          <p:nvPr/>
        </p:nvCxnSpPr>
        <p:spPr>
          <a:xfrm>
            <a:off x="2166825" y="2593203"/>
            <a:ext cx="9795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99" name="Google Shape;399;p52"/>
          <p:cNvCxnSpPr>
            <a:stCxn id="388" idx="6"/>
            <a:endCxn id="389" idx="2"/>
          </p:cNvCxnSpPr>
          <p:nvPr/>
        </p:nvCxnSpPr>
        <p:spPr>
          <a:xfrm>
            <a:off x="4078183" y="2593203"/>
            <a:ext cx="9795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00" name="Google Shape;400;p52"/>
          <p:cNvCxnSpPr>
            <a:stCxn id="389" idx="6"/>
            <a:endCxn id="390" idx="2"/>
          </p:cNvCxnSpPr>
          <p:nvPr/>
        </p:nvCxnSpPr>
        <p:spPr>
          <a:xfrm>
            <a:off x="5989617" y="2593203"/>
            <a:ext cx="9795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401" name="Google Shape;401;p52"/>
          <p:cNvSpPr txBox="1">
            <a:spLocks noGrp="1"/>
          </p:cNvSpPr>
          <p:nvPr>
            <p:ph type="subTitle" idx="4294967295"/>
          </p:nvPr>
        </p:nvSpPr>
        <p:spPr>
          <a:xfrm>
            <a:off x="2531625" y="3212425"/>
            <a:ext cx="1911350" cy="882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1600"/>
              </a:spcAft>
              <a:buNone/>
            </a:pPr>
            <a:r>
              <a:rPr lang="es-ES_tradnl" sz="1600" dirty="0">
                <a:latin typeface="Oxygen"/>
                <a:ea typeface="Oxygen"/>
                <a:cs typeface="Oxygen"/>
                <a:sym typeface="Oxygen"/>
              </a:rPr>
              <a:t>Antiinflamatoria.</a:t>
            </a:r>
          </a:p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1600"/>
              </a:spcAft>
              <a:buNone/>
            </a:pPr>
            <a:r>
              <a:rPr lang="es-ES_tradnl" sz="1600" dirty="0">
                <a:latin typeface="Oxygen"/>
                <a:ea typeface="Oxygen"/>
                <a:cs typeface="Oxygen"/>
                <a:sym typeface="Oxygen"/>
              </a:rPr>
              <a:t>Inhibe la generación de ROS por parte de los neutrófilos. </a:t>
            </a:r>
          </a:p>
        </p:txBody>
      </p:sp>
      <p:sp>
        <p:nvSpPr>
          <p:cNvPr id="402" name="Google Shape;402;p52"/>
          <p:cNvSpPr txBox="1">
            <a:spLocks noGrp="1"/>
          </p:cNvSpPr>
          <p:nvPr>
            <p:ph type="subTitle" idx="4294967295"/>
          </p:nvPr>
        </p:nvSpPr>
        <p:spPr>
          <a:xfrm>
            <a:off x="4693000" y="3212425"/>
            <a:ext cx="2017060" cy="882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1600"/>
              </a:spcAft>
              <a:buNone/>
            </a:pPr>
            <a:r>
              <a:rPr lang="es-ES" sz="1600" dirty="0" err="1">
                <a:latin typeface="Oxygen"/>
                <a:ea typeface="Oxygen"/>
                <a:cs typeface="Oxygen"/>
                <a:sym typeface="Oxygen"/>
              </a:rPr>
              <a:t>Comedolitica</a:t>
            </a:r>
            <a:endParaRPr lang="es-ES" sz="1600" dirty="0">
              <a:latin typeface="Oxygen"/>
              <a:ea typeface="Oxygen"/>
              <a:cs typeface="Oxygen"/>
              <a:sym typeface="Oxygen"/>
            </a:endParaRPr>
          </a:p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1600"/>
              </a:spcAft>
              <a:buNone/>
            </a:pPr>
            <a:r>
              <a:rPr lang="es-ES" sz="1600" dirty="0">
                <a:latin typeface="Oxygen"/>
                <a:ea typeface="Oxygen"/>
                <a:cs typeface="Oxygen"/>
                <a:sym typeface="Oxygen"/>
              </a:rPr>
              <a:t>Reduce la </a:t>
            </a:r>
            <a:r>
              <a:rPr lang="es-ES" sz="1600" dirty="0" err="1">
                <a:latin typeface="Oxygen"/>
                <a:ea typeface="Oxygen"/>
                <a:cs typeface="Oxygen"/>
                <a:sym typeface="Oxygen"/>
              </a:rPr>
              <a:t>hiperqueratinización</a:t>
            </a:r>
            <a:r>
              <a:rPr lang="es-ES" sz="1600" dirty="0">
                <a:latin typeface="Oxygen"/>
                <a:ea typeface="Oxygen"/>
                <a:cs typeface="Oxygen"/>
                <a:sym typeface="Oxygen"/>
              </a:rPr>
              <a:t> folicular</a:t>
            </a:r>
            <a:endParaRPr sz="1600" dirty="0">
              <a:latin typeface="Oxygen"/>
              <a:ea typeface="Oxygen"/>
              <a:cs typeface="Oxygen"/>
              <a:sym typeface="Oxygen"/>
            </a:endParaRPr>
          </a:p>
        </p:txBody>
      </p:sp>
      <p:sp>
        <p:nvSpPr>
          <p:cNvPr id="403" name="Google Shape;403;p52"/>
          <p:cNvSpPr txBox="1">
            <a:spLocks noGrp="1"/>
          </p:cNvSpPr>
          <p:nvPr>
            <p:ph type="subTitle" idx="4294967295"/>
          </p:nvPr>
        </p:nvSpPr>
        <p:spPr>
          <a:xfrm>
            <a:off x="6713035" y="3233781"/>
            <a:ext cx="2017061" cy="882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1600"/>
              </a:spcAft>
              <a:buNone/>
            </a:pPr>
            <a:r>
              <a:rPr lang="es-ES" sz="1600" dirty="0">
                <a:latin typeface="Oxygen"/>
                <a:ea typeface="Oxygen"/>
                <a:cs typeface="Oxygen"/>
                <a:sym typeface="Oxygen"/>
              </a:rPr>
              <a:t>Reduce hiperpigmentación.</a:t>
            </a:r>
          </a:p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1600"/>
              </a:spcAft>
              <a:buNone/>
            </a:pPr>
            <a:r>
              <a:rPr lang="es-ES" sz="1600" dirty="0">
                <a:latin typeface="Oxygen"/>
                <a:ea typeface="Oxygen"/>
                <a:cs typeface="Oxygen"/>
                <a:sym typeface="Oxygen"/>
              </a:rPr>
              <a:t>Efecto </a:t>
            </a:r>
            <a:r>
              <a:rPr lang="es-ES" sz="1600" dirty="0" err="1">
                <a:latin typeface="Oxygen"/>
                <a:ea typeface="Oxygen"/>
                <a:cs typeface="Oxygen"/>
                <a:sym typeface="Oxygen"/>
              </a:rPr>
              <a:t>antitirosinasa</a:t>
            </a:r>
            <a:endParaRPr sz="1600" dirty="0">
              <a:latin typeface="Oxygen"/>
              <a:ea typeface="Oxygen"/>
              <a:cs typeface="Oxygen"/>
              <a:sym typeface="Oxygen"/>
            </a:endParaRPr>
          </a:p>
        </p:txBody>
      </p:sp>
      <p:sp>
        <p:nvSpPr>
          <p:cNvPr id="404" name="Google Shape;404;p52"/>
          <p:cNvSpPr txBox="1">
            <a:spLocks noGrp="1"/>
          </p:cNvSpPr>
          <p:nvPr>
            <p:ph type="title" idx="4294967295"/>
          </p:nvPr>
        </p:nvSpPr>
        <p:spPr>
          <a:xfrm>
            <a:off x="2781525" y="1461075"/>
            <a:ext cx="1661400" cy="527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 b="1" dirty="0"/>
              <a:t>2</a:t>
            </a:r>
            <a:endParaRPr sz="2000" b="1" dirty="0"/>
          </a:p>
        </p:txBody>
      </p:sp>
      <p:sp>
        <p:nvSpPr>
          <p:cNvPr id="405" name="Google Shape;405;p52"/>
          <p:cNvSpPr txBox="1">
            <a:spLocks noGrp="1"/>
          </p:cNvSpPr>
          <p:nvPr>
            <p:ph type="title" idx="4294967295"/>
          </p:nvPr>
        </p:nvSpPr>
        <p:spPr>
          <a:xfrm>
            <a:off x="4692825" y="1461075"/>
            <a:ext cx="1661400" cy="527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 b="1" dirty="0"/>
              <a:t>3</a:t>
            </a:r>
            <a:endParaRPr sz="2000" b="1" dirty="0"/>
          </a:p>
        </p:txBody>
      </p:sp>
      <p:sp>
        <p:nvSpPr>
          <p:cNvPr id="406" name="Google Shape;406;p52"/>
          <p:cNvSpPr txBox="1">
            <a:spLocks noGrp="1"/>
          </p:cNvSpPr>
          <p:nvPr>
            <p:ph type="title" idx="4294967295"/>
          </p:nvPr>
        </p:nvSpPr>
        <p:spPr>
          <a:xfrm>
            <a:off x="6604125" y="1461075"/>
            <a:ext cx="1661400" cy="527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 b="1" dirty="0"/>
              <a:t>4</a:t>
            </a:r>
            <a:endParaRPr sz="2000" b="1" dirty="0"/>
          </a:p>
        </p:txBody>
      </p:sp>
      <p:sp>
        <p:nvSpPr>
          <p:cNvPr id="2" name="Rectángulo 1">
            <a:extLst>
              <a:ext uri="{FF2B5EF4-FFF2-40B4-BE49-F238E27FC236}">
                <a16:creationId xmlns:a16="http://schemas.microsoft.com/office/drawing/2014/main" id="{0CB92FBA-F57E-6F4D-B867-9E0DCEE4556C}"/>
              </a:ext>
            </a:extLst>
          </p:cNvPr>
          <p:cNvSpPr/>
          <p:nvPr/>
        </p:nvSpPr>
        <p:spPr>
          <a:xfrm>
            <a:off x="2406825" y="4836732"/>
            <a:ext cx="4572000" cy="24622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s-CO" sz="1000" dirty="0" err="1">
                <a:solidFill>
                  <a:schemeClr val="bg2">
                    <a:lumMod val="60000"/>
                    <a:lumOff val="40000"/>
                  </a:schemeClr>
                </a:solidFill>
              </a:rPr>
              <a:t>Clinics</a:t>
            </a:r>
            <a:r>
              <a:rPr lang="es-CO" sz="1000" dirty="0">
                <a:solidFill>
                  <a:schemeClr val="bg2">
                    <a:lumMod val="60000"/>
                    <a:lumOff val="40000"/>
                  </a:schemeClr>
                </a:solidFill>
              </a:rPr>
              <a:t> in </a:t>
            </a:r>
            <a:r>
              <a:rPr lang="es-CO" sz="1000" dirty="0" err="1">
                <a:solidFill>
                  <a:schemeClr val="bg2">
                    <a:lumMod val="60000"/>
                    <a:lumOff val="40000"/>
                  </a:schemeClr>
                </a:solidFill>
              </a:rPr>
              <a:t>Dermatology</a:t>
            </a:r>
            <a:r>
              <a:rPr lang="es-CO" sz="1000" dirty="0">
                <a:solidFill>
                  <a:schemeClr val="bg2">
                    <a:lumMod val="60000"/>
                    <a:lumOff val="40000"/>
                  </a:schemeClr>
                </a:solidFill>
              </a:rPr>
              <a:t> (2017) 35, 173–178/ </a:t>
            </a:r>
            <a:r>
              <a:rPr lang="es-CO" sz="1000" dirty="0" err="1">
                <a:solidFill>
                  <a:schemeClr val="bg2">
                    <a:lumMod val="60000"/>
                    <a:lumOff val="40000"/>
                  </a:schemeClr>
                </a:solidFill>
              </a:rPr>
              <a:t>Dermatol</a:t>
            </a:r>
            <a:r>
              <a:rPr lang="es-CO" sz="1000" dirty="0">
                <a:solidFill>
                  <a:schemeClr val="bg2">
                    <a:lumMod val="60000"/>
                    <a:lumOff val="40000"/>
                  </a:schemeClr>
                </a:solidFill>
              </a:rPr>
              <a:t> </a:t>
            </a:r>
            <a:r>
              <a:rPr lang="es-CO" sz="1000" dirty="0" err="1">
                <a:solidFill>
                  <a:schemeClr val="bg2">
                    <a:lumMod val="60000"/>
                    <a:lumOff val="40000"/>
                  </a:schemeClr>
                </a:solidFill>
              </a:rPr>
              <a:t>Clin</a:t>
            </a:r>
            <a:r>
              <a:rPr lang="es-CO" sz="1000" dirty="0">
                <a:solidFill>
                  <a:schemeClr val="bg2">
                    <a:lumMod val="60000"/>
                    <a:lumOff val="40000"/>
                  </a:schemeClr>
                </a:solidFill>
              </a:rPr>
              <a:t> 37 (2019) 183–193 </a:t>
            </a:r>
          </a:p>
        </p:txBody>
      </p:sp>
    </p:spTree>
    <p:extLst>
      <p:ext uri="{BB962C8B-B14F-4D97-AF65-F5344CB8AC3E}">
        <p14:creationId xmlns:p14="http://schemas.microsoft.com/office/powerpoint/2010/main" val="208669950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" name="Google Shape;307;p48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es-CO" dirty="0"/>
              <a:t>ÁCIDO AZELÁICO.</a:t>
            </a:r>
            <a:endParaRPr dirty="0"/>
          </a:p>
        </p:txBody>
      </p:sp>
      <p:sp>
        <p:nvSpPr>
          <p:cNvPr id="308" name="Google Shape;308;p48"/>
          <p:cNvSpPr txBox="1">
            <a:spLocks noGrp="1"/>
          </p:cNvSpPr>
          <p:nvPr>
            <p:ph type="title" idx="2"/>
          </p:nvPr>
        </p:nvSpPr>
        <p:spPr>
          <a:xfrm>
            <a:off x="788550" y="1467912"/>
            <a:ext cx="2305500" cy="413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600" dirty="0"/>
              <a:t>AA 20% / PBO 5%/TRETINOINA 0.05%</a:t>
            </a:r>
            <a:endParaRPr sz="1600" dirty="0"/>
          </a:p>
        </p:txBody>
      </p:sp>
      <p:sp>
        <p:nvSpPr>
          <p:cNvPr id="309" name="Google Shape;309;p48"/>
          <p:cNvSpPr txBox="1">
            <a:spLocks noGrp="1"/>
          </p:cNvSpPr>
          <p:nvPr>
            <p:ph type="subTitle" idx="1"/>
          </p:nvPr>
        </p:nvSpPr>
        <p:spPr>
          <a:xfrm>
            <a:off x="720000" y="1953859"/>
            <a:ext cx="2442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1600"/>
              </a:spcAft>
              <a:buNone/>
            </a:pPr>
            <a:r>
              <a:rPr lang="es-ES" dirty="0"/>
              <a:t>Eficacia comparable a los 6 meses de </a:t>
            </a:r>
            <a:r>
              <a:rPr lang="es-ES" dirty="0" err="1"/>
              <a:t>tto</a:t>
            </a:r>
            <a:r>
              <a:rPr lang="es-ES" dirty="0"/>
              <a:t> de lesiones inflamatorias y comedones</a:t>
            </a:r>
            <a:endParaRPr dirty="0"/>
          </a:p>
        </p:txBody>
      </p:sp>
      <p:sp>
        <p:nvSpPr>
          <p:cNvPr id="310" name="Google Shape;310;p48"/>
          <p:cNvSpPr txBox="1">
            <a:spLocks noGrp="1"/>
          </p:cNvSpPr>
          <p:nvPr>
            <p:ph type="title" idx="3"/>
          </p:nvPr>
        </p:nvSpPr>
        <p:spPr>
          <a:xfrm>
            <a:off x="3419250" y="1419653"/>
            <a:ext cx="2480099" cy="434178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600" dirty="0"/>
              <a:t>AA 15%/PBO 5%/CLINDAMICINA 1%</a:t>
            </a:r>
            <a:endParaRPr sz="1600" dirty="0"/>
          </a:p>
        </p:txBody>
      </p:sp>
      <p:sp>
        <p:nvSpPr>
          <p:cNvPr id="311" name="Google Shape;311;p48"/>
          <p:cNvSpPr txBox="1">
            <a:spLocks noGrp="1"/>
          </p:cNvSpPr>
          <p:nvPr>
            <p:ph type="subTitle" idx="4"/>
          </p:nvPr>
        </p:nvSpPr>
        <p:spPr>
          <a:xfrm>
            <a:off x="3323994" y="1990034"/>
            <a:ext cx="2649399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1600"/>
              </a:spcAft>
              <a:buNone/>
            </a:pPr>
            <a:r>
              <a:rPr lang="es-ES" dirty="0"/>
              <a:t>Igual de efectivas en  reducir lesiones inflamatorias superficiales a los 4 meses de </a:t>
            </a:r>
            <a:r>
              <a:rPr lang="es-ES" dirty="0" err="1"/>
              <a:t>tto</a:t>
            </a:r>
            <a:r>
              <a:rPr lang="es-ES" dirty="0"/>
              <a:t>.</a:t>
            </a:r>
          </a:p>
        </p:txBody>
      </p:sp>
      <p:sp>
        <p:nvSpPr>
          <p:cNvPr id="312" name="Google Shape;312;p48"/>
          <p:cNvSpPr txBox="1">
            <a:spLocks noGrp="1"/>
          </p:cNvSpPr>
          <p:nvPr>
            <p:ph type="title" idx="5"/>
          </p:nvPr>
        </p:nvSpPr>
        <p:spPr>
          <a:xfrm>
            <a:off x="768553" y="3450527"/>
            <a:ext cx="2305500" cy="413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dirty="0"/>
              <a:t>PBO 3%+ CLINDAMICINA 1%</a:t>
            </a:r>
            <a:endParaRPr dirty="0"/>
          </a:p>
        </p:txBody>
      </p:sp>
      <p:sp>
        <p:nvSpPr>
          <p:cNvPr id="313" name="Google Shape;313;p48"/>
          <p:cNvSpPr txBox="1">
            <a:spLocks noGrp="1"/>
          </p:cNvSpPr>
          <p:nvPr>
            <p:ph type="subTitle" idx="6"/>
          </p:nvPr>
        </p:nvSpPr>
        <p:spPr>
          <a:xfrm>
            <a:off x="720000" y="3913114"/>
            <a:ext cx="2442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1600"/>
              </a:spcAft>
              <a:buNone/>
            </a:pPr>
            <a:r>
              <a:rPr lang="es-ES" dirty="0"/>
              <a:t>Mejores resultados que AA 20% A las 4 </a:t>
            </a:r>
            <a:r>
              <a:rPr lang="es-ES" dirty="0" err="1"/>
              <a:t>sem</a:t>
            </a:r>
            <a:r>
              <a:rPr lang="es-ES" dirty="0"/>
              <a:t>, lo que siguiere un inicio de acción mas lento del AA.</a:t>
            </a:r>
            <a:endParaRPr dirty="0"/>
          </a:p>
        </p:txBody>
      </p:sp>
      <p:sp>
        <p:nvSpPr>
          <p:cNvPr id="314" name="Google Shape;314;p48"/>
          <p:cNvSpPr txBox="1">
            <a:spLocks noGrp="1"/>
          </p:cNvSpPr>
          <p:nvPr>
            <p:ph type="title" idx="7"/>
          </p:nvPr>
        </p:nvSpPr>
        <p:spPr>
          <a:xfrm>
            <a:off x="3419250" y="3749587"/>
            <a:ext cx="2305500" cy="413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dirty="0"/>
              <a:t>NO EVIDENCIA DE RESISTENCIA BACTERIAMNA.</a:t>
            </a:r>
            <a:endParaRPr dirty="0"/>
          </a:p>
        </p:txBody>
      </p:sp>
      <p:sp>
        <p:nvSpPr>
          <p:cNvPr id="316" name="Google Shape;316;p48"/>
          <p:cNvSpPr txBox="1">
            <a:spLocks noGrp="1"/>
          </p:cNvSpPr>
          <p:nvPr>
            <p:ph type="title" idx="9"/>
          </p:nvPr>
        </p:nvSpPr>
        <p:spPr>
          <a:xfrm>
            <a:off x="6049924" y="1472486"/>
            <a:ext cx="2305500" cy="413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600" dirty="0"/>
              <a:t>AA 15% / ADAPALENO 0.1%</a:t>
            </a:r>
            <a:endParaRPr sz="1600" dirty="0"/>
          </a:p>
        </p:txBody>
      </p:sp>
      <p:sp>
        <p:nvSpPr>
          <p:cNvPr id="317" name="Google Shape;317;p48"/>
          <p:cNvSpPr txBox="1">
            <a:spLocks noGrp="1"/>
          </p:cNvSpPr>
          <p:nvPr>
            <p:ph type="subTitle" idx="13"/>
          </p:nvPr>
        </p:nvSpPr>
        <p:spPr>
          <a:xfrm>
            <a:off x="5929606" y="1901215"/>
            <a:ext cx="2442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1600"/>
              </a:spcAft>
              <a:buNone/>
            </a:pPr>
            <a:r>
              <a:rPr lang="es-ES" dirty="0"/>
              <a:t>Comparables en el manejo de mujeres con acné a las 12 semanas de tratamiento.</a:t>
            </a:r>
            <a:endParaRPr dirty="0"/>
          </a:p>
        </p:txBody>
      </p:sp>
      <p:sp>
        <p:nvSpPr>
          <p:cNvPr id="318" name="Google Shape;318;p48"/>
          <p:cNvSpPr txBox="1">
            <a:spLocks noGrp="1"/>
          </p:cNvSpPr>
          <p:nvPr>
            <p:ph type="title" idx="14"/>
          </p:nvPr>
        </p:nvSpPr>
        <p:spPr>
          <a:xfrm>
            <a:off x="6049924" y="3749587"/>
            <a:ext cx="2305500" cy="413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SE PUEDE USAR EN EMBARAZO.</a:t>
            </a:r>
            <a:endParaRPr dirty="0"/>
          </a:p>
        </p:txBody>
      </p:sp>
      <p:sp>
        <p:nvSpPr>
          <p:cNvPr id="2" name="Rectángulo 1">
            <a:extLst>
              <a:ext uri="{FF2B5EF4-FFF2-40B4-BE49-F238E27FC236}">
                <a16:creationId xmlns:a16="http://schemas.microsoft.com/office/drawing/2014/main" id="{1170F220-4181-4A44-B2F0-3E8E05206F10}"/>
              </a:ext>
            </a:extLst>
          </p:cNvPr>
          <p:cNvSpPr/>
          <p:nvPr/>
        </p:nvSpPr>
        <p:spPr>
          <a:xfrm>
            <a:off x="3613349" y="4698475"/>
            <a:ext cx="4572000" cy="24622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s-CO" sz="1000" dirty="0" err="1">
                <a:solidFill>
                  <a:schemeClr val="bg2">
                    <a:lumMod val="60000"/>
                    <a:lumOff val="40000"/>
                  </a:schemeClr>
                </a:solidFill>
              </a:rPr>
              <a:t>Clinics</a:t>
            </a:r>
            <a:r>
              <a:rPr lang="es-CO" sz="1000" dirty="0">
                <a:solidFill>
                  <a:schemeClr val="bg2">
                    <a:lumMod val="60000"/>
                    <a:lumOff val="40000"/>
                  </a:schemeClr>
                </a:solidFill>
              </a:rPr>
              <a:t> in </a:t>
            </a:r>
            <a:r>
              <a:rPr lang="es-CO" sz="1000" dirty="0" err="1">
                <a:solidFill>
                  <a:schemeClr val="bg2">
                    <a:lumMod val="60000"/>
                    <a:lumOff val="40000"/>
                  </a:schemeClr>
                </a:solidFill>
              </a:rPr>
              <a:t>Dermatology</a:t>
            </a:r>
            <a:r>
              <a:rPr lang="es-CO" sz="1000" dirty="0">
                <a:solidFill>
                  <a:schemeClr val="bg2">
                    <a:lumMod val="60000"/>
                    <a:lumOff val="40000"/>
                  </a:schemeClr>
                </a:solidFill>
              </a:rPr>
              <a:t> (2017) 35, 173–178/ </a:t>
            </a:r>
            <a:r>
              <a:rPr lang="es-CO" sz="1000" dirty="0" err="1">
                <a:solidFill>
                  <a:schemeClr val="bg2">
                    <a:lumMod val="60000"/>
                    <a:lumOff val="40000"/>
                  </a:schemeClr>
                </a:solidFill>
              </a:rPr>
              <a:t>Dermatol</a:t>
            </a:r>
            <a:r>
              <a:rPr lang="es-CO" sz="1000" dirty="0">
                <a:solidFill>
                  <a:schemeClr val="bg2">
                    <a:lumMod val="60000"/>
                    <a:lumOff val="40000"/>
                  </a:schemeClr>
                </a:solidFill>
              </a:rPr>
              <a:t> </a:t>
            </a:r>
            <a:r>
              <a:rPr lang="es-CO" sz="1000" dirty="0" err="1">
                <a:solidFill>
                  <a:schemeClr val="bg2">
                    <a:lumMod val="60000"/>
                    <a:lumOff val="40000"/>
                  </a:schemeClr>
                </a:solidFill>
              </a:rPr>
              <a:t>Clin</a:t>
            </a:r>
            <a:r>
              <a:rPr lang="es-CO" sz="1000" dirty="0">
                <a:solidFill>
                  <a:schemeClr val="bg2">
                    <a:lumMod val="60000"/>
                    <a:lumOff val="40000"/>
                  </a:schemeClr>
                </a:solidFill>
              </a:rPr>
              <a:t> 37 (2019) 183–193 </a:t>
            </a:r>
          </a:p>
        </p:txBody>
      </p:sp>
    </p:spTree>
    <p:extLst>
      <p:ext uri="{BB962C8B-B14F-4D97-AF65-F5344CB8AC3E}">
        <p14:creationId xmlns:p14="http://schemas.microsoft.com/office/powerpoint/2010/main" val="343153666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1" name="Google Shape;341;p49"/>
          <p:cNvPicPr preferRelativeResize="0"/>
          <p:nvPr/>
        </p:nvPicPr>
        <p:blipFill rotWithShape="1"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705525" y="1167575"/>
            <a:ext cx="3422200" cy="3480250"/>
          </a:xfrm>
          <a:prstGeom prst="rect">
            <a:avLst/>
          </a:prstGeom>
          <a:noFill/>
          <a:ln>
            <a:noFill/>
          </a:ln>
        </p:spPr>
      </p:pic>
      <p:sp>
        <p:nvSpPr>
          <p:cNvPr id="342" name="Google Shape;342;p49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dirty="0"/>
              <a:t>EFECTOS ADVERSOS.</a:t>
            </a:r>
            <a:endParaRPr dirty="0"/>
          </a:p>
        </p:txBody>
      </p:sp>
      <p:sp>
        <p:nvSpPr>
          <p:cNvPr id="343" name="Google Shape;343;p49"/>
          <p:cNvSpPr txBox="1">
            <a:spLocks noGrp="1"/>
          </p:cNvSpPr>
          <p:nvPr>
            <p:ph type="title" idx="4294967295"/>
          </p:nvPr>
        </p:nvSpPr>
        <p:spPr>
          <a:xfrm>
            <a:off x="731809" y="1546800"/>
            <a:ext cx="2123700" cy="527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2000" b="1" dirty="0"/>
              <a:t>Prurito, calor, disestesia.</a:t>
            </a:r>
            <a:endParaRPr sz="2000" b="1" dirty="0"/>
          </a:p>
        </p:txBody>
      </p:sp>
      <p:sp>
        <p:nvSpPr>
          <p:cNvPr id="345" name="Google Shape;345;p49"/>
          <p:cNvSpPr txBox="1">
            <a:spLocks noGrp="1"/>
          </p:cNvSpPr>
          <p:nvPr>
            <p:ph type="title" idx="4294967295"/>
          </p:nvPr>
        </p:nvSpPr>
        <p:spPr>
          <a:xfrm>
            <a:off x="6300296" y="1546800"/>
            <a:ext cx="2123700" cy="527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2000" b="1" dirty="0"/>
              <a:t>No tóxico o foto tóxico</a:t>
            </a:r>
            <a:endParaRPr sz="2000" b="1" dirty="0"/>
          </a:p>
        </p:txBody>
      </p:sp>
      <p:sp>
        <p:nvSpPr>
          <p:cNvPr id="347" name="Google Shape;347;p49"/>
          <p:cNvSpPr txBox="1">
            <a:spLocks noGrp="1"/>
          </p:cNvSpPr>
          <p:nvPr>
            <p:ph type="title" idx="4294967295"/>
          </p:nvPr>
        </p:nvSpPr>
        <p:spPr>
          <a:xfrm>
            <a:off x="731783" y="3236775"/>
            <a:ext cx="2123700" cy="527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2000" b="1" dirty="0"/>
              <a:t>Inicie aplicación gradual asociado a cremas humectantes.</a:t>
            </a:r>
            <a:endParaRPr sz="2000" b="1" dirty="0"/>
          </a:p>
        </p:txBody>
      </p:sp>
      <p:sp>
        <p:nvSpPr>
          <p:cNvPr id="349" name="Google Shape;349;p49"/>
          <p:cNvSpPr txBox="1">
            <a:spLocks noGrp="1"/>
          </p:cNvSpPr>
          <p:nvPr>
            <p:ph type="title" idx="4294967295"/>
          </p:nvPr>
        </p:nvSpPr>
        <p:spPr>
          <a:xfrm>
            <a:off x="6300297" y="3236775"/>
            <a:ext cx="1959600" cy="527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_tradnl" sz="2000" b="1" dirty="0"/>
              <a:t>Absorción sistémica 3-8%</a:t>
            </a:r>
          </a:p>
        </p:txBody>
      </p:sp>
      <p:sp>
        <p:nvSpPr>
          <p:cNvPr id="350" name="Google Shape;350;p49"/>
          <p:cNvSpPr txBox="1">
            <a:spLocks noGrp="1"/>
          </p:cNvSpPr>
          <p:nvPr>
            <p:ph type="subTitle" idx="4294967295"/>
          </p:nvPr>
        </p:nvSpPr>
        <p:spPr>
          <a:xfrm>
            <a:off x="6127725" y="5747849"/>
            <a:ext cx="2123700" cy="652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1600"/>
              </a:spcAft>
              <a:buNone/>
            </a:pPr>
            <a:endParaRPr sz="1600" dirty="0">
              <a:latin typeface="Oxygen"/>
              <a:ea typeface="Oxygen"/>
              <a:cs typeface="Oxygen"/>
              <a:sym typeface="Oxygen"/>
            </a:endParaRPr>
          </a:p>
        </p:txBody>
      </p:sp>
      <p:cxnSp>
        <p:nvCxnSpPr>
          <p:cNvPr id="351" name="Google Shape;351;p49"/>
          <p:cNvCxnSpPr/>
          <p:nvPr/>
        </p:nvCxnSpPr>
        <p:spPr>
          <a:xfrm>
            <a:off x="2948875" y="1810650"/>
            <a:ext cx="8877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oval" w="med" len="med"/>
            <a:tailEnd type="none" w="med" len="med"/>
          </a:ln>
        </p:spPr>
      </p:cxnSp>
      <p:cxnSp>
        <p:nvCxnSpPr>
          <p:cNvPr id="352" name="Google Shape;352;p49"/>
          <p:cNvCxnSpPr>
            <a:stCxn id="345" idx="1"/>
          </p:cNvCxnSpPr>
          <p:nvPr/>
        </p:nvCxnSpPr>
        <p:spPr>
          <a:xfrm flipH="1">
            <a:off x="4444796" y="1810650"/>
            <a:ext cx="1855500" cy="919200"/>
          </a:xfrm>
          <a:prstGeom prst="bentConnector3">
            <a:avLst>
              <a:gd name="adj1" fmla="val 50000"/>
            </a:avLst>
          </a:prstGeom>
          <a:noFill/>
          <a:ln w="19050" cap="flat" cmpd="sng">
            <a:solidFill>
              <a:schemeClr val="dk2"/>
            </a:solidFill>
            <a:prstDash val="solid"/>
            <a:round/>
            <a:headEnd type="oval" w="med" len="med"/>
            <a:tailEnd type="none" w="med" len="med"/>
          </a:ln>
        </p:spPr>
      </p:cxnSp>
      <p:cxnSp>
        <p:nvCxnSpPr>
          <p:cNvPr id="353" name="Google Shape;353;p49"/>
          <p:cNvCxnSpPr/>
          <p:nvPr/>
        </p:nvCxnSpPr>
        <p:spPr>
          <a:xfrm>
            <a:off x="2937775" y="3500625"/>
            <a:ext cx="11721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oval" w="med" len="med"/>
            <a:tailEnd type="none" w="med" len="med"/>
          </a:ln>
        </p:spPr>
      </p:cxnSp>
      <p:cxnSp>
        <p:nvCxnSpPr>
          <p:cNvPr id="354" name="Google Shape;354;p49"/>
          <p:cNvCxnSpPr/>
          <p:nvPr/>
        </p:nvCxnSpPr>
        <p:spPr>
          <a:xfrm rot="10800000">
            <a:off x="5465997" y="3500625"/>
            <a:ext cx="8343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oval" w="med" len="med"/>
            <a:tailEnd type="none" w="med" len="med"/>
          </a:ln>
        </p:spPr>
      </p:cxnSp>
      <p:pic>
        <p:nvPicPr>
          <p:cNvPr id="3" name="Imagen 2" descr="Imagen que contiene artículos, loción, computadora, tabla&#10;&#10;Descripción generada automáticamente">
            <a:extLst>
              <a:ext uri="{FF2B5EF4-FFF2-40B4-BE49-F238E27FC236}">
                <a16:creationId xmlns:a16="http://schemas.microsoft.com/office/drawing/2014/main" id="{772BBC0E-C340-E741-ABB2-ABF7EDD2EFF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46450" y="853658"/>
            <a:ext cx="2451100" cy="3705641"/>
          </a:xfrm>
          <a:prstGeom prst="rect">
            <a:avLst/>
          </a:prstGeom>
        </p:spPr>
      </p:pic>
      <p:pic>
        <p:nvPicPr>
          <p:cNvPr id="5" name="Imagen 4" descr="Texto, Pizarra&#10;&#10;Descripción generada automáticamente">
            <a:extLst>
              <a:ext uri="{FF2B5EF4-FFF2-40B4-BE49-F238E27FC236}">
                <a16:creationId xmlns:a16="http://schemas.microsoft.com/office/drawing/2014/main" id="{2FF03940-5F1A-C240-A398-8F668184D9CD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96375" y="935692"/>
            <a:ext cx="2210216" cy="3958104"/>
          </a:xfrm>
          <a:prstGeom prst="rect">
            <a:avLst/>
          </a:prstGeom>
        </p:spPr>
      </p:pic>
      <p:pic>
        <p:nvPicPr>
          <p:cNvPr id="7" name="Imagen 6" descr="Un conjunto de letras blancas en un fondo blanco&#10;&#10;Descripción generada automáticamente con confianza baja">
            <a:extLst>
              <a:ext uri="{FF2B5EF4-FFF2-40B4-BE49-F238E27FC236}">
                <a16:creationId xmlns:a16="http://schemas.microsoft.com/office/drawing/2014/main" id="{CEE7403F-FFDD-574A-854D-19B06CFFD39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42214" y="935692"/>
            <a:ext cx="1498600" cy="4279710"/>
          </a:xfrm>
          <a:prstGeom prst="rect">
            <a:avLst/>
          </a:prstGeom>
        </p:spPr>
      </p:pic>
      <p:pic>
        <p:nvPicPr>
          <p:cNvPr id="9" name="Imagen 8" descr="Imagen que contiene artículos, interior, tabla, taza&#10;&#10;Descripción generada automáticamente">
            <a:extLst>
              <a:ext uri="{FF2B5EF4-FFF2-40B4-BE49-F238E27FC236}">
                <a16:creationId xmlns:a16="http://schemas.microsoft.com/office/drawing/2014/main" id="{D5B1D479-718F-574E-84ED-02901B8CECD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294007" y="1017725"/>
            <a:ext cx="2667000" cy="4115644"/>
          </a:xfrm>
          <a:prstGeom prst="rect">
            <a:avLst/>
          </a:prstGeom>
        </p:spPr>
      </p:pic>
      <p:sp>
        <p:nvSpPr>
          <p:cNvPr id="10" name="Rectángulo 9">
            <a:extLst>
              <a:ext uri="{FF2B5EF4-FFF2-40B4-BE49-F238E27FC236}">
                <a16:creationId xmlns:a16="http://schemas.microsoft.com/office/drawing/2014/main" id="{C6275FA7-EE0C-084E-B4DE-2C1D99AF7216}"/>
              </a:ext>
            </a:extLst>
          </p:cNvPr>
          <p:cNvSpPr/>
          <p:nvPr/>
        </p:nvSpPr>
        <p:spPr>
          <a:xfrm rot="16200000">
            <a:off x="-1618443" y="2162889"/>
            <a:ext cx="4572000" cy="24622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s-CO" sz="1000" dirty="0" err="1">
                <a:solidFill>
                  <a:schemeClr val="bg2">
                    <a:lumMod val="60000"/>
                    <a:lumOff val="40000"/>
                  </a:schemeClr>
                </a:solidFill>
              </a:rPr>
              <a:t>Clinics</a:t>
            </a:r>
            <a:r>
              <a:rPr lang="es-CO" sz="1000" dirty="0">
                <a:solidFill>
                  <a:schemeClr val="bg2">
                    <a:lumMod val="60000"/>
                    <a:lumOff val="40000"/>
                  </a:schemeClr>
                </a:solidFill>
              </a:rPr>
              <a:t> in </a:t>
            </a:r>
            <a:r>
              <a:rPr lang="es-CO" sz="1000" dirty="0" err="1">
                <a:solidFill>
                  <a:schemeClr val="bg2">
                    <a:lumMod val="60000"/>
                    <a:lumOff val="40000"/>
                  </a:schemeClr>
                </a:solidFill>
              </a:rPr>
              <a:t>Dermatology</a:t>
            </a:r>
            <a:r>
              <a:rPr lang="es-CO" sz="1000" dirty="0">
                <a:solidFill>
                  <a:schemeClr val="bg2">
                    <a:lumMod val="60000"/>
                    <a:lumOff val="40000"/>
                  </a:schemeClr>
                </a:solidFill>
              </a:rPr>
              <a:t> (2017) 35, 173–178/ </a:t>
            </a:r>
            <a:r>
              <a:rPr lang="es-CO" sz="1000" dirty="0" err="1">
                <a:solidFill>
                  <a:schemeClr val="bg2">
                    <a:lumMod val="60000"/>
                    <a:lumOff val="40000"/>
                  </a:schemeClr>
                </a:solidFill>
              </a:rPr>
              <a:t>Dermatol</a:t>
            </a:r>
            <a:r>
              <a:rPr lang="es-CO" sz="1000" dirty="0">
                <a:solidFill>
                  <a:schemeClr val="bg2">
                    <a:lumMod val="60000"/>
                    <a:lumOff val="40000"/>
                  </a:schemeClr>
                </a:solidFill>
              </a:rPr>
              <a:t> </a:t>
            </a:r>
            <a:r>
              <a:rPr lang="es-CO" sz="1000" dirty="0" err="1">
                <a:solidFill>
                  <a:schemeClr val="bg2">
                    <a:lumMod val="60000"/>
                    <a:lumOff val="40000"/>
                  </a:schemeClr>
                </a:solidFill>
              </a:rPr>
              <a:t>Clin</a:t>
            </a:r>
            <a:r>
              <a:rPr lang="es-CO" sz="1000" dirty="0">
                <a:solidFill>
                  <a:schemeClr val="bg2">
                    <a:lumMod val="60000"/>
                    <a:lumOff val="40000"/>
                  </a:schemeClr>
                </a:solidFill>
              </a:rPr>
              <a:t> 37 (2019) 183–193 </a:t>
            </a:r>
          </a:p>
        </p:txBody>
      </p:sp>
    </p:spTree>
    <p:extLst>
      <p:ext uri="{BB962C8B-B14F-4D97-AF65-F5344CB8AC3E}">
        <p14:creationId xmlns:p14="http://schemas.microsoft.com/office/powerpoint/2010/main" val="31116725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Google Shape;211;p39"/>
          <p:cNvSpPr txBox="1">
            <a:spLocks noGrp="1"/>
          </p:cNvSpPr>
          <p:nvPr>
            <p:ph type="title"/>
          </p:nvPr>
        </p:nvSpPr>
        <p:spPr>
          <a:xfrm>
            <a:off x="2433000" y="1371169"/>
            <a:ext cx="4278000" cy="860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DAPSONA</a:t>
            </a:r>
            <a:endParaRPr dirty="0"/>
          </a:p>
        </p:txBody>
      </p:sp>
      <p:sp>
        <p:nvSpPr>
          <p:cNvPr id="212" name="Google Shape;212;p39"/>
          <p:cNvSpPr txBox="1">
            <a:spLocks noGrp="1"/>
          </p:cNvSpPr>
          <p:nvPr>
            <p:ph type="subTitle" idx="1"/>
          </p:nvPr>
        </p:nvSpPr>
        <p:spPr>
          <a:xfrm>
            <a:off x="2433000" y="2441425"/>
            <a:ext cx="4278000" cy="1269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1600"/>
              </a:spcAft>
              <a:buNone/>
            </a:pPr>
            <a:r>
              <a:rPr lang="es-ES" dirty="0" err="1"/>
              <a:t>Sulfona</a:t>
            </a:r>
            <a:r>
              <a:rPr lang="es-ES" dirty="0"/>
              <a:t>, con propiedades antimicrobianas dado que inhibe la síntesis de ADN  bacteriano y adicionalmente cuenta con propiedades antiinflamatorias.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49033340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" name="Google Shape;542;p60"/>
          <p:cNvSpPr/>
          <p:nvPr/>
        </p:nvSpPr>
        <p:spPr>
          <a:xfrm>
            <a:off x="1266013" y="1445550"/>
            <a:ext cx="1188000" cy="1188000"/>
          </a:xfrm>
          <a:prstGeom prst="pie">
            <a:avLst>
              <a:gd name="adj1" fmla="val 10796548"/>
              <a:gd name="adj2" fmla="val 16200000"/>
            </a:avLst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3" name="Google Shape;543;p60"/>
          <p:cNvSpPr/>
          <p:nvPr/>
        </p:nvSpPr>
        <p:spPr>
          <a:xfrm>
            <a:off x="1434313" y="1613825"/>
            <a:ext cx="851400" cy="851400"/>
          </a:xfrm>
          <a:prstGeom prst="ellipse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4" name="Google Shape;544;p60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DAPSONA.</a:t>
            </a:r>
            <a:endParaRPr dirty="0"/>
          </a:p>
        </p:txBody>
      </p:sp>
      <p:sp>
        <p:nvSpPr>
          <p:cNvPr id="545" name="Google Shape;545;p60"/>
          <p:cNvSpPr txBox="1">
            <a:spLocks noGrp="1"/>
          </p:cNvSpPr>
          <p:nvPr>
            <p:ph type="title" idx="4294967295"/>
          </p:nvPr>
        </p:nvSpPr>
        <p:spPr>
          <a:xfrm>
            <a:off x="965263" y="1775688"/>
            <a:ext cx="1789500" cy="527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ES" sz="2400" b="1" dirty="0">
                <a:solidFill>
                  <a:schemeClr val="lt1"/>
                </a:solidFill>
              </a:rPr>
              <a:t>5%</a:t>
            </a:r>
            <a:endParaRPr sz="2400" b="1" dirty="0">
              <a:solidFill>
                <a:schemeClr val="lt1"/>
              </a:solidFill>
            </a:endParaRPr>
          </a:p>
        </p:txBody>
      </p:sp>
      <p:sp>
        <p:nvSpPr>
          <p:cNvPr id="546" name="Google Shape;546;p60"/>
          <p:cNvSpPr txBox="1"/>
          <p:nvPr/>
        </p:nvSpPr>
        <p:spPr>
          <a:xfrm>
            <a:off x="734413" y="3539325"/>
            <a:ext cx="2251200" cy="85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600" dirty="0">
              <a:solidFill>
                <a:schemeClr val="lt2"/>
              </a:solidFill>
              <a:latin typeface="Oxygen"/>
              <a:ea typeface="Oxygen"/>
              <a:cs typeface="Oxygen"/>
              <a:sym typeface="Oxygen"/>
            </a:endParaRPr>
          </a:p>
        </p:txBody>
      </p:sp>
      <p:sp>
        <p:nvSpPr>
          <p:cNvPr id="547" name="Google Shape;547;p60"/>
          <p:cNvSpPr txBox="1"/>
          <p:nvPr/>
        </p:nvSpPr>
        <p:spPr>
          <a:xfrm>
            <a:off x="734413" y="3166700"/>
            <a:ext cx="2251200" cy="47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2000" b="1" dirty="0">
                <a:solidFill>
                  <a:schemeClr val="dk1"/>
                </a:solidFill>
                <a:latin typeface="Poiret One"/>
                <a:ea typeface="Poiret One"/>
                <a:cs typeface="Poiret One"/>
                <a:sym typeface="Poiret One"/>
              </a:rPr>
              <a:t>Aprobado por FDA, cada 12 horas para </a:t>
            </a:r>
            <a:r>
              <a:rPr lang="es-ES" sz="2000" b="1" dirty="0" err="1">
                <a:solidFill>
                  <a:schemeClr val="dk1"/>
                </a:solidFill>
                <a:latin typeface="Poiret One"/>
                <a:ea typeface="Poiret One"/>
                <a:cs typeface="Poiret One"/>
                <a:sym typeface="Poiret One"/>
              </a:rPr>
              <a:t>tto</a:t>
            </a:r>
            <a:r>
              <a:rPr lang="es-ES" sz="2000" b="1" dirty="0">
                <a:solidFill>
                  <a:schemeClr val="dk1"/>
                </a:solidFill>
                <a:latin typeface="Poiret One"/>
                <a:ea typeface="Poiret One"/>
                <a:cs typeface="Poiret One"/>
                <a:sym typeface="Poiret One"/>
              </a:rPr>
              <a:t> de acné.</a:t>
            </a:r>
            <a:endParaRPr sz="2000" b="1" dirty="0">
              <a:solidFill>
                <a:schemeClr val="dk1"/>
              </a:solidFill>
              <a:latin typeface="Poiret One"/>
              <a:ea typeface="Poiret One"/>
              <a:cs typeface="Poiret One"/>
              <a:sym typeface="Poiret One"/>
            </a:endParaRPr>
          </a:p>
        </p:txBody>
      </p:sp>
      <p:cxnSp>
        <p:nvCxnSpPr>
          <p:cNvPr id="548" name="Google Shape;548;p60"/>
          <p:cNvCxnSpPr/>
          <p:nvPr/>
        </p:nvCxnSpPr>
        <p:spPr>
          <a:xfrm>
            <a:off x="1860025" y="2465225"/>
            <a:ext cx="0" cy="70140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549" name="Google Shape;549;p60"/>
          <p:cNvSpPr/>
          <p:nvPr/>
        </p:nvSpPr>
        <p:spPr>
          <a:xfrm>
            <a:off x="3977988" y="1445550"/>
            <a:ext cx="1188000" cy="1188000"/>
          </a:xfrm>
          <a:prstGeom prst="pie">
            <a:avLst>
              <a:gd name="adj1" fmla="val 5359502"/>
              <a:gd name="adj2" fmla="val 16200000"/>
            </a:avLst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0" name="Google Shape;550;p60"/>
          <p:cNvSpPr/>
          <p:nvPr/>
        </p:nvSpPr>
        <p:spPr>
          <a:xfrm>
            <a:off x="4146288" y="1613825"/>
            <a:ext cx="851400" cy="851400"/>
          </a:xfrm>
          <a:prstGeom prst="ellipse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1" name="Google Shape;551;p60"/>
          <p:cNvSpPr txBox="1">
            <a:spLocks noGrp="1"/>
          </p:cNvSpPr>
          <p:nvPr>
            <p:ph type="title" idx="4294967295"/>
          </p:nvPr>
        </p:nvSpPr>
        <p:spPr>
          <a:xfrm>
            <a:off x="3677238" y="1775688"/>
            <a:ext cx="1789500" cy="527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b="1" dirty="0">
                <a:solidFill>
                  <a:schemeClr val="lt1"/>
                </a:solidFill>
              </a:rPr>
              <a:t>30%</a:t>
            </a:r>
            <a:endParaRPr sz="2400" b="1" dirty="0">
              <a:solidFill>
                <a:schemeClr val="lt1"/>
              </a:solidFill>
            </a:endParaRPr>
          </a:p>
        </p:txBody>
      </p:sp>
      <p:sp>
        <p:nvSpPr>
          <p:cNvPr id="553" name="Google Shape;553;p60"/>
          <p:cNvSpPr txBox="1"/>
          <p:nvPr/>
        </p:nvSpPr>
        <p:spPr>
          <a:xfrm>
            <a:off x="3446388" y="3166700"/>
            <a:ext cx="2251200" cy="47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_tradnl" sz="2000" b="1" dirty="0">
                <a:solidFill>
                  <a:schemeClr val="dk1"/>
                </a:solidFill>
                <a:latin typeface="Poiret One"/>
                <a:ea typeface="Poiret One"/>
                <a:cs typeface="Poiret One"/>
                <a:sym typeface="Poiret One"/>
              </a:rPr>
              <a:t>Disminución de lesiones inflamatorias después de 1 mes de </a:t>
            </a:r>
            <a:r>
              <a:rPr lang="es-ES_tradnl" sz="2000" b="1" dirty="0" err="1">
                <a:solidFill>
                  <a:schemeClr val="dk1"/>
                </a:solidFill>
                <a:latin typeface="Poiret One"/>
                <a:ea typeface="Poiret One"/>
                <a:cs typeface="Poiret One"/>
                <a:sym typeface="Poiret One"/>
              </a:rPr>
              <a:t>tto</a:t>
            </a:r>
            <a:r>
              <a:rPr lang="es-ES_tradnl" sz="2000" b="1" dirty="0">
                <a:solidFill>
                  <a:schemeClr val="dk1"/>
                </a:solidFill>
                <a:latin typeface="Poiret One"/>
                <a:ea typeface="Poiret One"/>
                <a:cs typeface="Poiret One"/>
                <a:sym typeface="Poiret One"/>
              </a:rPr>
              <a:t>.  </a:t>
            </a:r>
          </a:p>
        </p:txBody>
      </p:sp>
      <p:cxnSp>
        <p:nvCxnSpPr>
          <p:cNvPr id="554" name="Google Shape;554;p60"/>
          <p:cNvCxnSpPr/>
          <p:nvPr/>
        </p:nvCxnSpPr>
        <p:spPr>
          <a:xfrm>
            <a:off x="4572000" y="2465225"/>
            <a:ext cx="0" cy="70140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555" name="Google Shape;555;p60"/>
          <p:cNvSpPr/>
          <p:nvPr/>
        </p:nvSpPr>
        <p:spPr>
          <a:xfrm>
            <a:off x="6689963" y="1445550"/>
            <a:ext cx="1188000" cy="1188000"/>
          </a:xfrm>
          <a:prstGeom prst="pie">
            <a:avLst>
              <a:gd name="adj1" fmla="val 0"/>
              <a:gd name="adj2" fmla="val 16200000"/>
            </a:avLst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6" name="Google Shape;556;p60"/>
          <p:cNvSpPr/>
          <p:nvPr/>
        </p:nvSpPr>
        <p:spPr>
          <a:xfrm>
            <a:off x="6858263" y="1613825"/>
            <a:ext cx="851400" cy="851400"/>
          </a:xfrm>
          <a:prstGeom prst="ellipse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7" name="Google Shape;557;p60"/>
          <p:cNvSpPr txBox="1">
            <a:spLocks noGrp="1"/>
          </p:cNvSpPr>
          <p:nvPr>
            <p:ph type="title" idx="4294967295"/>
          </p:nvPr>
        </p:nvSpPr>
        <p:spPr>
          <a:xfrm>
            <a:off x="6389213" y="1775688"/>
            <a:ext cx="1789500" cy="527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b="1" dirty="0">
                <a:solidFill>
                  <a:schemeClr val="lt1"/>
                </a:solidFill>
              </a:rPr>
              <a:t>50%</a:t>
            </a:r>
            <a:endParaRPr sz="2400" b="1" dirty="0">
              <a:solidFill>
                <a:schemeClr val="lt1"/>
              </a:solidFill>
            </a:endParaRPr>
          </a:p>
        </p:txBody>
      </p:sp>
      <p:sp>
        <p:nvSpPr>
          <p:cNvPr id="559" name="Google Shape;559;p60"/>
          <p:cNvSpPr txBox="1"/>
          <p:nvPr/>
        </p:nvSpPr>
        <p:spPr>
          <a:xfrm>
            <a:off x="6158363" y="3166700"/>
            <a:ext cx="2251200" cy="47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2000" b="1" dirty="0">
                <a:solidFill>
                  <a:schemeClr val="dk1"/>
                </a:solidFill>
                <a:latin typeface="Poiret One"/>
                <a:ea typeface="Poiret One"/>
                <a:cs typeface="Poiret One"/>
                <a:sym typeface="Poiret One"/>
              </a:rPr>
              <a:t>Disminución de lesiones a los 3 meses.</a:t>
            </a:r>
            <a:endParaRPr sz="2000" b="1" dirty="0">
              <a:solidFill>
                <a:schemeClr val="dk1"/>
              </a:solidFill>
              <a:latin typeface="Poiret One"/>
              <a:ea typeface="Poiret One"/>
              <a:cs typeface="Poiret One"/>
              <a:sym typeface="Poiret One"/>
            </a:endParaRPr>
          </a:p>
        </p:txBody>
      </p:sp>
      <p:cxnSp>
        <p:nvCxnSpPr>
          <p:cNvPr id="560" name="Google Shape;560;p60"/>
          <p:cNvCxnSpPr/>
          <p:nvPr/>
        </p:nvCxnSpPr>
        <p:spPr>
          <a:xfrm>
            <a:off x="7283975" y="2465225"/>
            <a:ext cx="0" cy="70140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" name="Rectángulo 1">
            <a:extLst>
              <a:ext uri="{FF2B5EF4-FFF2-40B4-BE49-F238E27FC236}">
                <a16:creationId xmlns:a16="http://schemas.microsoft.com/office/drawing/2014/main" id="{9C6DFD32-C868-B54C-BA76-B3F712022876}"/>
              </a:ext>
            </a:extLst>
          </p:cNvPr>
          <p:cNvSpPr/>
          <p:nvPr/>
        </p:nvSpPr>
        <p:spPr>
          <a:xfrm>
            <a:off x="2286263" y="4827905"/>
            <a:ext cx="4572000" cy="24622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s-CO" sz="1000" dirty="0" err="1">
                <a:solidFill>
                  <a:schemeClr val="bg2">
                    <a:lumMod val="60000"/>
                    <a:lumOff val="40000"/>
                  </a:schemeClr>
                </a:solidFill>
              </a:rPr>
              <a:t>Clinics</a:t>
            </a:r>
            <a:r>
              <a:rPr lang="es-CO" sz="1000" dirty="0">
                <a:solidFill>
                  <a:schemeClr val="bg2">
                    <a:lumMod val="60000"/>
                    <a:lumOff val="40000"/>
                  </a:schemeClr>
                </a:solidFill>
              </a:rPr>
              <a:t> in </a:t>
            </a:r>
            <a:r>
              <a:rPr lang="es-CO" sz="1000" dirty="0" err="1">
                <a:solidFill>
                  <a:schemeClr val="bg2">
                    <a:lumMod val="60000"/>
                    <a:lumOff val="40000"/>
                  </a:schemeClr>
                </a:solidFill>
              </a:rPr>
              <a:t>Dermatology</a:t>
            </a:r>
            <a:r>
              <a:rPr lang="es-CO" sz="1000" dirty="0">
                <a:solidFill>
                  <a:schemeClr val="bg2">
                    <a:lumMod val="60000"/>
                    <a:lumOff val="40000"/>
                  </a:schemeClr>
                </a:solidFill>
              </a:rPr>
              <a:t> (2017) 35, 173–178/ </a:t>
            </a:r>
            <a:r>
              <a:rPr lang="es-CO" sz="1000" dirty="0" err="1">
                <a:solidFill>
                  <a:schemeClr val="bg2">
                    <a:lumMod val="60000"/>
                    <a:lumOff val="40000"/>
                  </a:schemeClr>
                </a:solidFill>
              </a:rPr>
              <a:t>Dermatol</a:t>
            </a:r>
            <a:r>
              <a:rPr lang="es-CO" sz="1000" dirty="0">
                <a:solidFill>
                  <a:schemeClr val="bg2">
                    <a:lumMod val="60000"/>
                    <a:lumOff val="40000"/>
                  </a:schemeClr>
                </a:solidFill>
              </a:rPr>
              <a:t> </a:t>
            </a:r>
            <a:r>
              <a:rPr lang="es-CO" sz="1000" dirty="0" err="1">
                <a:solidFill>
                  <a:schemeClr val="bg2">
                    <a:lumMod val="60000"/>
                    <a:lumOff val="40000"/>
                  </a:schemeClr>
                </a:solidFill>
              </a:rPr>
              <a:t>Clin</a:t>
            </a:r>
            <a:r>
              <a:rPr lang="es-CO" sz="1000" dirty="0">
                <a:solidFill>
                  <a:schemeClr val="bg2">
                    <a:lumMod val="60000"/>
                    <a:lumOff val="40000"/>
                  </a:schemeClr>
                </a:solidFill>
              </a:rPr>
              <a:t> 37 (2019) 183–193 </a:t>
            </a:r>
          </a:p>
        </p:txBody>
      </p:sp>
    </p:spTree>
    <p:extLst>
      <p:ext uri="{BB962C8B-B14F-4D97-AF65-F5344CB8AC3E}">
        <p14:creationId xmlns:p14="http://schemas.microsoft.com/office/powerpoint/2010/main" val="336137353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7" name="Google Shape;427;p55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dirty="0"/>
              <a:t>DAPSONA.</a:t>
            </a:r>
            <a:endParaRPr dirty="0"/>
          </a:p>
        </p:txBody>
      </p:sp>
      <p:sp>
        <p:nvSpPr>
          <p:cNvPr id="429" name="Google Shape;429;p55"/>
          <p:cNvSpPr txBox="1">
            <a:spLocks noGrp="1"/>
          </p:cNvSpPr>
          <p:nvPr>
            <p:ph type="subTitle" idx="3"/>
          </p:nvPr>
        </p:nvSpPr>
        <p:spPr>
          <a:xfrm>
            <a:off x="1057875" y="3128600"/>
            <a:ext cx="27858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1600"/>
              </a:spcAft>
              <a:buNone/>
            </a:pPr>
            <a:r>
              <a:rPr lang="es-ES" dirty="0"/>
              <a:t>Al 5% igual de efectiva al 7.5%</a:t>
            </a:r>
            <a:endParaRPr dirty="0"/>
          </a:p>
        </p:txBody>
      </p:sp>
      <p:sp>
        <p:nvSpPr>
          <p:cNvPr id="432" name="Google Shape;432;p55"/>
          <p:cNvSpPr txBox="1">
            <a:spLocks noGrp="1"/>
          </p:cNvSpPr>
          <p:nvPr>
            <p:ph type="subTitle" idx="4"/>
          </p:nvPr>
        </p:nvSpPr>
        <p:spPr>
          <a:xfrm>
            <a:off x="5252073" y="2797931"/>
            <a:ext cx="27858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1600"/>
              </a:spcAft>
              <a:buNone/>
            </a:pPr>
            <a:r>
              <a:rPr lang="es-ES" dirty="0"/>
              <a:t>Estudios han mostrado mayores beneficios en acné de la mujer adulta.</a:t>
            </a:r>
            <a:endParaRPr dirty="0"/>
          </a:p>
        </p:txBody>
      </p:sp>
      <p:pic>
        <p:nvPicPr>
          <p:cNvPr id="3" name="Imagen 2" descr="Texto, Pizarra&#10;&#10;Descripción generada automáticamente">
            <a:extLst>
              <a:ext uri="{FF2B5EF4-FFF2-40B4-BE49-F238E27FC236}">
                <a16:creationId xmlns:a16="http://schemas.microsoft.com/office/drawing/2014/main" id="{8A2C6F7C-7C04-284F-8487-3EA71894A96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0000" y="1453900"/>
            <a:ext cx="3123675" cy="1219200"/>
          </a:xfrm>
          <a:prstGeom prst="rect">
            <a:avLst/>
          </a:prstGeom>
        </p:spPr>
      </p:pic>
      <p:pic>
        <p:nvPicPr>
          <p:cNvPr id="5" name="Imagen 4" descr="Botella de plástico&#10;&#10;Descripción generada automáticamente con confianza baja">
            <a:extLst>
              <a:ext uri="{FF2B5EF4-FFF2-40B4-BE49-F238E27FC236}">
                <a16:creationId xmlns:a16="http://schemas.microsoft.com/office/drawing/2014/main" id="{7B390A2C-CF4D-E54F-B890-12F595E18CE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13150" y="539019"/>
            <a:ext cx="711200" cy="2134081"/>
          </a:xfrm>
          <a:prstGeom prst="rect">
            <a:avLst/>
          </a:prstGeom>
        </p:spPr>
      </p:pic>
      <p:sp>
        <p:nvSpPr>
          <p:cNvPr id="7" name="Subtítulo 6">
            <a:extLst>
              <a:ext uri="{FF2B5EF4-FFF2-40B4-BE49-F238E27FC236}">
                <a16:creationId xmlns:a16="http://schemas.microsoft.com/office/drawing/2014/main" id="{1318C6A9-A1E7-9D41-AA19-E2B451BC4FE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47761" y="4030700"/>
            <a:ext cx="3868151" cy="913800"/>
          </a:xfrm>
        </p:spPr>
        <p:txBody>
          <a:bodyPr/>
          <a:lstStyle/>
          <a:p>
            <a:pPr algn="l">
              <a:buFont typeface="Arial" panose="020B0604020202020204" pitchFamily="34" charset="0"/>
              <a:buChar char="•"/>
            </a:pPr>
            <a:r>
              <a:rPr lang="es-ES_tradnl" dirty="0"/>
              <a:t>Segura para tratamientos largos. 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s-ES_tradnl" dirty="0"/>
              <a:t>Categoría C en el embarazo.</a:t>
            </a:r>
          </a:p>
        </p:txBody>
      </p:sp>
      <p:sp>
        <p:nvSpPr>
          <p:cNvPr id="9" name="Subtítulo 8">
            <a:extLst>
              <a:ext uri="{FF2B5EF4-FFF2-40B4-BE49-F238E27FC236}">
                <a16:creationId xmlns:a16="http://schemas.microsoft.com/office/drawing/2014/main" id="{5E263D6B-74D3-E24F-BB32-59C49D42074C}"/>
              </a:ext>
            </a:extLst>
          </p:cNvPr>
          <p:cNvSpPr>
            <a:spLocks noGrp="1"/>
          </p:cNvSpPr>
          <p:nvPr>
            <p:ph type="subTitle" idx="2"/>
          </p:nvPr>
        </p:nvSpPr>
        <p:spPr>
          <a:xfrm>
            <a:off x="5275849" y="4030700"/>
            <a:ext cx="3644215" cy="572700"/>
          </a:xfrm>
        </p:spPr>
        <p:txBody>
          <a:bodyPr/>
          <a:lstStyle/>
          <a:p>
            <a:pPr algn="l">
              <a:buFont typeface="Arial" panose="020B0604020202020204" pitchFamily="34" charset="0"/>
              <a:buChar char="•"/>
            </a:pPr>
            <a:r>
              <a:rPr lang="es-ES_tradnl" dirty="0"/>
              <a:t>No se conoce efectos en resistencia bacteriana. 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s-ES_tradnl" dirty="0"/>
              <a:t>No se necesita G-6fosfato antes del </a:t>
            </a:r>
            <a:r>
              <a:rPr lang="es-ES_tradnl" dirty="0" err="1"/>
              <a:t>tto</a:t>
            </a:r>
            <a:r>
              <a:rPr lang="es-ES_tradnl" dirty="0"/>
              <a:t>.</a:t>
            </a:r>
          </a:p>
        </p:txBody>
      </p:sp>
      <p:sp>
        <p:nvSpPr>
          <p:cNvPr id="10" name="Rectángulo 9">
            <a:extLst>
              <a:ext uri="{FF2B5EF4-FFF2-40B4-BE49-F238E27FC236}">
                <a16:creationId xmlns:a16="http://schemas.microsoft.com/office/drawing/2014/main" id="{FEBDD241-B7F9-D540-B178-FC4A10A78F9F}"/>
              </a:ext>
            </a:extLst>
          </p:cNvPr>
          <p:cNvSpPr/>
          <p:nvPr/>
        </p:nvSpPr>
        <p:spPr>
          <a:xfrm>
            <a:off x="680073" y="4804501"/>
            <a:ext cx="4572000" cy="24622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s-CO" sz="1000" dirty="0" err="1">
                <a:solidFill>
                  <a:schemeClr val="bg2">
                    <a:lumMod val="60000"/>
                    <a:lumOff val="40000"/>
                  </a:schemeClr>
                </a:solidFill>
              </a:rPr>
              <a:t>Clinics</a:t>
            </a:r>
            <a:r>
              <a:rPr lang="es-CO" sz="1000" dirty="0">
                <a:solidFill>
                  <a:schemeClr val="bg2">
                    <a:lumMod val="60000"/>
                    <a:lumOff val="40000"/>
                  </a:schemeClr>
                </a:solidFill>
              </a:rPr>
              <a:t> in </a:t>
            </a:r>
            <a:r>
              <a:rPr lang="es-CO" sz="1000" dirty="0" err="1">
                <a:solidFill>
                  <a:schemeClr val="bg2">
                    <a:lumMod val="60000"/>
                    <a:lumOff val="40000"/>
                  </a:schemeClr>
                </a:solidFill>
              </a:rPr>
              <a:t>Dermatology</a:t>
            </a:r>
            <a:r>
              <a:rPr lang="es-CO" sz="1000" dirty="0">
                <a:solidFill>
                  <a:schemeClr val="bg2">
                    <a:lumMod val="60000"/>
                    <a:lumOff val="40000"/>
                  </a:schemeClr>
                </a:solidFill>
              </a:rPr>
              <a:t> (2017) 35, 173–178/ </a:t>
            </a:r>
            <a:r>
              <a:rPr lang="es-CO" sz="1000" dirty="0" err="1">
                <a:solidFill>
                  <a:schemeClr val="bg2">
                    <a:lumMod val="60000"/>
                    <a:lumOff val="40000"/>
                  </a:schemeClr>
                </a:solidFill>
              </a:rPr>
              <a:t>Dermatol</a:t>
            </a:r>
            <a:r>
              <a:rPr lang="es-CO" sz="1000" dirty="0">
                <a:solidFill>
                  <a:schemeClr val="bg2">
                    <a:lumMod val="60000"/>
                    <a:lumOff val="40000"/>
                  </a:schemeClr>
                </a:solidFill>
              </a:rPr>
              <a:t> </a:t>
            </a:r>
            <a:r>
              <a:rPr lang="es-CO" sz="1000" dirty="0" err="1">
                <a:solidFill>
                  <a:schemeClr val="bg2">
                    <a:lumMod val="60000"/>
                    <a:lumOff val="40000"/>
                  </a:schemeClr>
                </a:solidFill>
              </a:rPr>
              <a:t>Clin</a:t>
            </a:r>
            <a:r>
              <a:rPr lang="es-CO" sz="1000" dirty="0">
                <a:solidFill>
                  <a:schemeClr val="bg2">
                    <a:lumMod val="60000"/>
                    <a:lumOff val="40000"/>
                  </a:schemeClr>
                </a:solidFill>
              </a:rPr>
              <a:t> 37 (2019) 183–193 </a:t>
            </a:r>
          </a:p>
        </p:txBody>
      </p:sp>
    </p:spTree>
    <p:extLst>
      <p:ext uri="{BB962C8B-B14F-4D97-AF65-F5344CB8AC3E}">
        <p14:creationId xmlns:p14="http://schemas.microsoft.com/office/powerpoint/2010/main" val="7824768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p36"/>
          <p:cNvSpPr txBox="1">
            <a:spLocks noGrp="1"/>
          </p:cNvSpPr>
          <p:nvPr>
            <p:ph type="title" idx="9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dirty="0"/>
              <a:t>Puntos a tratar.</a:t>
            </a:r>
            <a:endParaRPr dirty="0"/>
          </a:p>
        </p:txBody>
      </p:sp>
      <p:sp>
        <p:nvSpPr>
          <p:cNvPr id="180" name="Google Shape;180;p36"/>
          <p:cNvSpPr txBox="1">
            <a:spLocks noGrp="1"/>
          </p:cNvSpPr>
          <p:nvPr>
            <p:ph type="title"/>
          </p:nvPr>
        </p:nvSpPr>
        <p:spPr>
          <a:xfrm>
            <a:off x="720000" y="2804438"/>
            <a:ext cx="2336400" cy="527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dirty="0"/>
              <a:t>Antibióticos antimicrobianos </a:t>
            </a:r>
            <a:endParaRPr dirty="0"/>
          </a:p>
        </p:txBody>
      </p:sp>
      <p:sp>
        <p:nvSpPr>
          <p:cNvPr id="181" name="Google Shape;181;p36"/>
          <p:cNvSpPr txBox="1">
            <a:spLocks noGrp="1"/>
          </p:cNvSpPr>
          <p:nvPr>
            <p:ph type="subTitle" idx="1"/>
          </p:nvPr>
        </p:nvSpPr>
        <p:spPr>
          <a:xfrm>
            <a:off x="720000" y="3177110"/>
            <a:ext cx="2336400" cy="87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1600"/>
              </a:spcAft>
              <a:buNone/>
            </a:pPr>
            <a:endParaRPr dirty="0"/>
          </a:p>
        </p:txBody>
      </p:sp>
      <p:sp>
        <p:nvSpPr>
          <p:cNvPr id="182" name="Google Shape;182;p36"/>
          <p:cNvSpPr txBox="1">
            <a:spLocks noGrp="1"/>
          </p:cNvSpPr>
          <p:nvPr>
            <p:ph type="title" idx="3"/>
          </p:nvPr>
        </p:nvSpPr>
        <p:spPr>
          <a:xfrm>
            <a:off x="3403800" y="2804438"/>
            <a:ext cx="2336400" cy="527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dirty="0"/>
              <a:t>Retinoides</a:t>
            </a:r>
            <a:endParaRPr dirty="0"/>
          </a:p>
        </p:txBody>
      </p:sp>
      <p:sp>
        <p:nvSpPr>
          <p:cNvPr id="183" name="Google Shape;183;p36"/>
          <p:cNvSpPr txBox="1">
            <a:spLocks noGrp="1"/>
          </p:cNvSpPr>
          <p:nvPr>
            <p:ph type="subTitle" idx="5"/>
          </p:nvPr>
        </p:nvSpPr>
        <p:spPr>
          <a:xfrm>
            <a:off x="3403800" y="3177110"/>
            <a:ext cx="2336400" cy="87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1600"/>
              </a:spcAft>
              <a:buNone/>
            </a:pPr>
            <a:endParaRPr dirty="0"/>
          </a:p>
        </p:txBody>
      </p:sp>
      <p:sp>
        <p:nvSpPr>
          <p:cNvPr id="184" name="Google Shape;184;p36"/>
          <p:cNvSpPr txBox="1">
            <a:spLocks noGrp="1"/>
          </p:cNvSpPr>
          <p:nvPr>
            <p:ph type="title" idx="6"/>
          </p:nvPr>
        </p:nvSpPr>
        <p:spPr>
          <a:xfrm>
            <a:off x="6087600" y="2804438"/>
            <a:ext cx="2336400" cy="527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dirty="0"/>
              <a:t>Otras terapias.</a:t>
            </a:r>
            <a:endParaRPr dirty="0"/>
          </a:p>
        </p:txBody>
      </p:sp>
      <p:sp>
        <p:nvSpPr>
          <p:cNvPr id="185" name="Google Shape;185;p36"/>
          <p:cNvSpPr txBox="1">
            <a:spLocks noGrp="1"/>
          </p:cNvSpPr>
          <p:nvPr>
            <p:ph type="subTitle" idx="8"/>
          </p:nvPr>
        </p:nvSpPr>
        <p:spPr>
          <a:xfrm>
            <a:off x="6087600" y="3177110"/>
            <a:ext cx="2336400" cy="87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1600"/>
              </a:spcAft>
              <a:buNone/>
            </a:pPr>
            <a:endParaRPr dirty="0"/>
          </a:p>
        </p:txBody>
      </p:sp>
      <p:sp>
        <p:nvSpPr>
          <p:cNvPr id="186" name="Google Shape;186;p36"/>
          <p:cNvSpPr/>
          <p:nvPr/>
        </p:nvSpPr>
        <p:spPr>
          <a:xfrm>
            <a:off x="1402350" y="1385575"/>
            <a:ext cx="971700" cy="971700"/>
          </a:xfrm>
          <a:prstGeom prst="ellipse">
            <a:avLst/>
          </a:prstGeom>
          <a:noFill/>
          <a:ln w="19050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7" name="Google Shape;187;p36"/>
          <p:cNvSpPr/>
          <p:nvPr/>
        </p:nvSpPr>
        <p:spPr>
          <a:xfrm>
            <a:off x="4086150" y="1385575"/>
            <a:ext cx="971700" cy="971700"/>
          </a:xfrm>
          <a:prstGeom prst="ellipse">
            <a:avLst/>
          </a:prstGeom>
          <a:noFill/>
          <a:ln w="19050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8" name="Google Shape;188;p36"/>
          <p:cNvSpPr/>
          <p:nvPr/>
        </p:nvSpPr>
        <p:spPr>
          <a:xfrm>
            <a:off x="6769950" y="1385575"/>
            <a:ext cx="971700" cy="971700"/>
          </a:xfrm>
          <a:prstGeom prst="ellipse">
            <a:avLst/>
          </a:prstGeom>
          <a:noFill/>
          <a:ln w="19050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189" name="Google Shape;189;p36"/>
          <p:cNvCxnSpPr>
            <a:stCxn id="186" idx="4"/>
            <a:endCxn id="180" idx="0"/>
          </p:cNvCxnSpPr>
          <p:nvPr/>
        </p:nvCxnSpPr>
        <p:spPr>
          <a:xfrm>
            <a:off x="1888200" y="2357275"/>
            <a:ext cx="0" cy="447300"/>
          </a:xfrm>
          <a:prstGeom prst="straightConnector1">
            <a:avLst/>
          </a:prstGeom>
          <a:noFill/>
          <a:ln w="19050" cap="flat" cmpd="sng">
            <a:solidFill>
              <a:schemeClr val="lt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90" name="Google Shape;190;p36"/>
          <p:cNvCxnSpPr>
            <a:stCxn id="187" idx="4"/>
            <a:endCxn id="182" idx="0"/>
          </p:cNvCxnSpPr>
          <p:nvPr/>
        </p:nvCxnSpPr>
        <p:spPr>
          <a:xfrm>
            <a:off x="4572000" y="2357275"/>
            <a:ext cx="0" cy="447300"/>
          </a:xfrm>
          <a:prstGeom prst="straightConnector1">
            <a:avLst/>
          </a:prstGeom>
          <a:noFill/>
          <a:ln w="19050" cap="flat" cmpd="sng">
            <a:solidFill>
              <a:schemeClr val="lt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91" name="Google Shape;191;p36"/>
          <p:cNvCxnSpPr>
            <a:stCxn id="188" idx="4"/>
            <a:endCxn id="184" idx="0"/>
          </p:cNvCxnSpPr>
          <p:nvPr/>
        </p:nvCxnSpPr>
        <p:spPr>
          <a:xfrm>
            <a:off x="7255800" y="2357275"/>
            <a:ext cx="0" cy="447300"/>
          </a:xfrm>
          <a:prstGeom prst="straightConnector1">
            <a:avLst/>
          </a:prstGeom>
          <a:noFill/>
          <a:ln w="19050" cap="flat" cmpd="sng">
            <a:solidFill>
              <a:schemeClr val="lt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92" name="Google Shape;192;p36"/>
          <p:cNvSpPr txBox="1">
            <a:spLocks noGrp="1"/>
          </p:cNvSpPr>
          <p:nvPr>
            <p:ph type="title" idx="2"/>
          </p:nvPr>
        </p:nvSpPr>
        <p:spPr>
          <a:xfrm>
            <a:off x="720000" y="1589526"/>
            <a:ext cx="2336400" cy="593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01</a:t>
            </a:r>
            <a:endParaRPr/>
          </a:p>
        </p:txBody>
      </p:sp>
      <p:sp>
        <p:nvSpPr>
          <p:cNvPr id="193" name="Google Shape;193;p36"/>
          <p:cNvSpPr txBox="1">
            <a:spLocks noGrp="1"/>
          </p:cNvSpPr>
          <p:nvPr>
            <p:ph type="title" idx="4"/>
          </p:nvPr>
        </p:nvSpPr>
        <p:spPr>
          <a:xfrm>
            <a:off x="3403800" y="1589526"/>
            <a:ext cx="2336400" cy="593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02</a:t>
            </a:r>
            <a:endParaRPr/>
          </a:p>
        </p:txBody>
      </p:sp>
      <p:sp>
        <p:nvSpPr>
          <p:cNvPr id="194" name="Google Shape;194;p36"/>
          <p:cNvSpPr txBox="1">
            <a:spLocks noGrp="1"/>
          </p:cNvSpPr>
          <p:nvPr>
            <p:ph type="title" idx="7"/>
          </p:nvPr>
        </p:nvSpPr>
        <p:spPr>
          <a:xfrm>
            <a:off x="6087600" y="1589526"/>
            <a:ext cx="2336400" cy="593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03</a:t>
            </a:r>
            <a:endParaRPr/>
          </a:p>
        </p:txBody>
      </p:sp>
      <p:sp>
        <p:nvSpPr>
          <p:cNvPr id="2" name="Rectángulo 1">
            <a:extLst>
              <a:ext uri="{FF2B5EF4-FFF2-40B4-BE49-F238E27FC236}">
                <a16:creationId xmlns:a16="http://schemas.microsoft.com/office/drawing/2014/main" id="{A63FB370-1CB8-9F42-BC2E-5893AC9603BB}"/>
              </a:ext>
            </a:extLst>
          </p:cNvPr>
          <p:cNvSpPr/>
          <p:nvPr/>
        </p:nvSpPr>
        <p:spPr>
          <a:xfrm>
            <a:off x="1999508" y="4620280"/>
            <a:ext cx="642449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dirty="0" err="1">
                <a:solidFill>
                  <a:schemeClr val="bg2">
                    <a:lumMod val="60000"/>
                    <a:lumOff val="40000"/>
                  </a:schemeClr>
                </a:solidFill>
              </a:rPr>
              <a:t>Clinics</a:t>
            </a:r>
            <a:r>
              <a:rPr lang="es-CO" dirty="0">
                <a:solidFill>
                  <a:schemeClr val="bg2">
                    <a:lumMod val="60000"/>
                    <a:lumOff val="40000"/>
                  </a:schemeClr>
                </a:solidFill>
              </a:rPr>
              <a:t> in </a:t>
            </a:r>
            <a:r>
              <a:rPr lang="es-CO" dirty="0" err="1">
                <a:solidFill>
                  <a:schemeClr val="bg2">
                    <a:lumMod val="60000"/>
                    <a:lumOff val="40000"/>
                  </a:schemeClr>
                </a:solidFill>
              </a:rPr>
              <a:t>Dermatology</a:t>
            </a:r>
            <a:r>
              <a:rPr lang="es-CO" dirty="0">
                <a:solidFill>
                  <a:schemeClr val="bg2">
                    <a:lumMod val="60000"/>
                    <a:lumOff val="40000"/>
                  </a:schemeClr>
                </a:solidFill>
              </a:rPr>
              <a:t> (2017) 35, 173–178/ </a:t>
            </a:r>
            <a:r>
              <a:rPr lang="es-CO" dirty="0" err="1">
                <a:solidFill>
                  <a:schemeClr val="bg2">
                    <a:lumMod val="60000"/>
                    <a:lumOff val="40000"/>
                  </a:schemeClr>
                </a:solidFill>
              </a:rPr>
              <a:t>Dermatol</a:t>
            </a:r>
            <a:r>
              <a:rPr lang="es-CO" dirty="0">
                <a:solidFill>
                  <a:schemeClr val="bg2">
                    <a:lumMod val="60000"/>
                    <a:lumOff val="40000"/>
                  </a:schemeClr>
                </a:solidFill>
              </a:rPr>
              <a:t> </a:t>
            </a:r>
            <a:r>
              <a:rPr lang="es-CO" dirty="0" err="1">
                <a:solidFill>
                  <a:schemeClr val="bg2">
                    <a:lumMod val="60000"/>
                    <a:lumOff val="40000"/>
                  </a:schemeClr>
                </a:solidFill>
              </a:rPr>
              <a:t>Clin</a:t>
            </a:r>
            <a:r>
              <a:rPr lang="es-CO" dirty="0">
                <a:solidFill>
                  <a:schemeClr val="bg2">
                    <a:lumMod val="60000"/>
                    <a:lumOff val="40000"/>
                  </a:schemeClr>
                </a:solidFill>
              </a:rPr>
              <a:t> 37 (2019) 183–193 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Google Shape;205;p38"/>
          <p:cNvSpPr txBox="1">
            <a:spLocks noGrp="1"/>
          </p:cNvSpPr>
          <p:nvPr>
            <p:ph type="title"/>
          </p:nvPr>
        </p:nvSpPr>
        <p:spPr>
          <a:xfrm>
            <a:off x="2290025" y="3353475"/>
            <a:ext cx="4563900" cy="531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—SOMEONE FAMOUS</a:t>
            </a:r>
            <a:endParaRPr/>
          </a:p>
        </p:txBody>
      </p:sp>
      <p:sp>
        <p:nvSpPr>
          <p:cNvPr id="206" name="Google Shape;206;p38"/>
          <p:cNvSpPr txBox="1">
            <a:spLocks noGrp="1"/>
          </p:cNvSpPr>
          <p:nvPr>
            <p:ph type="subTitle" idx="1"/>
          </p:nvPr>
        </p:nvSpPr>
        <p:spPr>
          <a:xfrm>
            <a:off x="1454700" y="2052475"/>
            <a:ext cx="6234600" cy="1249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1600"/>
              </a:spcAft>
              <a:buNone/>
            </a:pPr>
            <a:r>
              <a:rPr lang="en"/>
              <a:t>“This is a quote, words full of wisdom that someone important said and can make the reader get inspired.”</a:t>
            </a:r>
            <a:endParaRPr/>
          </a:p>
        </p:txBody>
      </p:sp>
      <p:pic>
        <p:nvPicPr>
          <p:cNvPr id="3" name="Imagen 2" descr="Interfaz de usuario gráfica, Texto, Aplicación, Correo electrónico&#10;&#10;Descripción generada automáticamente">
            <a:extLst>
              <a:ext uri="{FF2B5EF4-FFF2-40B4-BE49-F238E27FC236}">
                <a16:creationId xmlns:a16="http://schemas.microsoft.com/office/drawing/2014/main" id="{3713B731-50BC-FF4C-ACA2-1EC59C87ECE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050" y="711200"/>
            <a:ext cx="9105900" cy="3721100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Google Shape;211;p39"/>
          <p:cNvSpPr txBox="1">
            <a:spLocks noGrp="1"/>
          </p:cNvSpPr>
          <p:nvPr>
            <p:ph type="title"/>
          </p:nvPr>
        </p:nvSpPr>
        <p:spPr>
          <a:xfrm>
            <a:off x="2433000" y="1371169"/>
            <a:ext cx="4278000" cy="860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OBJETIVO.</a:t>
            </a:r>
            <a:endParaRPr dirty="0"/>
          </a:p>
        </p:txBody>
      </p:sp>
      <p:sp>
        <p:nvSpPr>
          <p:cNvPr id="212" name="Google Shape;212;p39"/>
          <p:cNvSpPr txBox="1">
            <a:spLocks noGrp="1"/>
          </p:cNvSpPr>
          <p:nvPr>
            <p:ph type="subTitle" idx="1"/>
          </p:nvPr>
        </p:nvSpPr>
        <p:spPr>
          <a:xfrm>
            <a:off x="1679509" y="2441425"/>
            <a:ext cx="5803641" cy="1269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Aft>
                <a:spcPts val="1600"/>
              </a:spcAft>
            </a:pPr>
            <a:r>
              <a:rPr lang="es-CO" sz="2000" dirty="0"/>
              <a:t>Identificar los tratamientos tópicos más eficaces y mejor tolerados para el acné mediante el </a:t>
            </a:r>
            <a:r>
              <a:rPr lang="es-CO" sz="2000" dirty="0" err="1"/>
              <a:t>metanálisis</a:t>
            </a:r>
            <a:r>
              <a:rPr lang="es-CO" sz="2000" dirty="0"/>
              <a:t> en red.</a:t>
            </a:r>
            <a:endParaRPr sz="2000" dirty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6" name="Google Shape;366;p51"/>
          <p:cNvSpPr/>
          <p:nvPr/>
        </p:nvSpPr>
        <p:spPr>
          <a:xfrm rot="10800000">
            <a:off x="5307685" y="3309985"/>
            <a:ext cx="667115" cy="667140"/>
          </a:xfrm>
          <a:custGeom>
            <a:avLst/>
            <a:gdLst/>
            <a:ahLst/>
            <a:cxnLst/>
            <a:rect l="l" t="t" r="r" b="b"/>
            <a:pathLst>
              <a:path w="103710" h="103714" extrusionOk="0">
                <a:moveTo>
                  <a:pt x="51861" y="0"/>
                </a:moveTo>
                <a:lnTo>
                  <a:pt x="51192" y="13"/>
                </a:lnTo>
                <a:lnTo>
                  <a:pt x="50522" y="25"/>
                </a:lnTo>
                <a:lnTo>
                  <a:pt x="49852" y="38"/>
                </a:lnTo>
                <a:lnTo>
                  <a:pt x="49183" y="76"/>
                </a:lnTo>
                <a:lnTo>
                  <a:pt x="48526" y="114"/>
                </a:lnTo>
                <a:lnTo>
                  <a:pt x="47869" y="152"/>
                </a:lnTo>
                <a:lnTo>
                  <a:pt x="47212" y="215"/>
                </a:lnTo>
                <a:lnTo>
                  <a:pt x="46555" y="278"/>
                </a:lnTo>
                <a:lnTo>
                  <a:pt x="45898" y="341"/>
                </a:lnTo>
                <a:lnTo>
                  <a:pt x="45254" y="417"/>
                </a:lnTo>
                <a:lnTo>
                  <a:pt x="44610" y="505"/>
                </a:lnTo>
                <a:lnTo>
                  <a:pt x="43965" y="607"/>
                </a:lnTo>
                <a:lnTo>
                  <a:pt x="43321" y="708"/>
                </a:lnTo>
                <a:lnTo>
                  <a:pt x="42677" y="821"/>
                </a:lnTo>
                <a:lnTo>
                  <a:pt x="42045" y="935"/>
                </a:lnTo>
                <a:lnTo>
                  <a:pt x="41401" y="1061"/>
                </a:lnTo>
                <a:lnTo>
                  <a:pt x="40769" y="1188"/>
                </a:lnTo>
                <a:lnTo>
                  <a:pt x="40150" y="1339"/>
                </a:lnTo>
                <a:lnTo>
                  <a:pt x="39518" y="1478"/>
                </a:lnTo>
                <a:lnTo>
                  <a:pt x="38899" y="1642"/>
                </a:lnTo>
                <a:lnTo>
                  <a:pt x="38280" y="1807"/>
                </a:lnTo>
                <a:lnTo>
                  <a:pt x="37661" y="1971"/>
                </a:lnTo>
                <a:lnTo>
                  <a:pt x="37042" y="2148"/>
                </a:lnTo>
                <a:lnTo>
                  <a:pt x="36436" y="2337"/>
                </a:lnTo>
                <a:lnTo>
                  <a:pt x="35829" y="2527"/>
                </a:lnTo>
                <a:lnTo>
                  <a:pt x="35223" y="2729"/>
                </a:lnTo>
                <a:lnTo>
                  <a:pt x="34629" y="2931"/>
                </a:lnTo>
                <a:lnTo>
                  <a:pt x="34023" y="3146"/>
                </a:lnTo>
                <a:lnTo>
                  <a:pt x="33429" y="3373"/>
                </a:lnTo>
                <a:lnTo>
                  <a:pt x="32848" y="3600"/>
                </a:lnTo>
                <a:lnTo>
                  <a:pt x="32254" y="3840"/>
                </a:lnTo>
                <a:lnTo>
                  <a:pt x="31673" y="4080"/>
                </a:lnTo>
                <a:lnTo>
                  <a:pt x="31092" y="4333"/>
                </a:lnTo>
                <a:lnTo>
                  <a:pt x="30510" y="4586"/>
                </a:lnTo>
                <a:lnTo>
                  <a:pt x="29942" y="4851"/>
                </a:lnTo>
                <a:lnTo>
                  <a:pt x="29373" y="5116"/>
                </a:lnTo>
                <a:lnTo>
                  <a:pt x="28805" y="5394"/>
                </a:lnTo>
                <a:lnTo>
                  <a:pt x="28249" y="5672"/>
                </a:lnTo>
                <a:lnTo>
                  <a:pt x="27693" y="5963"/>
                </a:lnTo>
                <a:lnTo>
                  <a:pt x="27137" y="6266"/>
                </a:lnTo>
                <a:lnTo>
                  <a:pt x="26594" y="6569"/>
                </a:lnTo>
                <a:lnTo>
                  <a:pt x="26051" y="6872"/>
                </a:lnTo>
                <a:lnTo>
                  <a:pt x="24964" y="7517"/>
                </a:lnTo>
                <a:lnTo>
                  <a:pt x="23903" y="8173"/>
                </a:lnTo>
                <a:lnTo>
                  <a:pt x="22867" y="8856"/>
                </a:lnTo>
                <a:lnTo>
                  <a:pt x="21831" y="9576"/>
                </a:lnTo>
                <a:lnTo>
                  <a:pt x="20833" y="10308"/>
                </a:lnTo>
                <a:lnTo>
                  <a:pt x="19835" y="11066"/>
                </a:lnTo>
                <a:lnTo>
                  <a:pt x="18875" y="11850"/>
                </a:lnTo>
                <a:lnTo>
                  <a:pt x="17915" y="12645"/>
                </a:lnTo>
                <a:lnTo>
                  <a:pt x="16992" y="13479"/>
                </a:lnTo>
                <a:lnTo>
                  <a:pt x="16083" y="14326"/>
                </a:lnTo>
                <a:lnTo>
                  <a:pt x="15186" y="15197"/>
                </a:lnTo>
                <a:lnTo>
                  <a:pt x="14314" y="16081"/>
                </a:lnTo>
                <a:lnTo>
                  <a:pt x="13468" y="16991"/>
                </a:lnTo>
                <a:lnTo>
                  <a:pt x="12646" y="17926"/>
                </a:lnTo>
                <a:lnTo>
                  <a:pt x="11838" y="18873"/>
                </a:lnTo>
                <a:lnTo>
                  <a:pt x="11055" y="19846"/>
                </a:lnTo>
                <a:lnTo>
                  <a:pt x="10297" y="20831"/>
                </a:lnTo>
                <a:lnTo>
                  <a:pt x="9564" y="21842"/>
                </a:lnTo>
                <a:lnTo>
                  <a:pt x="8856" y="22865"/>
                </a:lnTo>
                <a:lnTo>
                  <a:pt x="8174" y="23914"/>
                </a:lnTo>
                <a:lnTo>
                  <a:pt x="7505" y="24975"/>
                </a:lnTo>
                <a:lnTo>
                  <a:pt x="6873" y="26049"/>
                </a:lnTo>
                <a:lnTo>
                  <a:pt x="6557" y="26592"/>
                </a:lnTo>
                <a:lnTo>
                  <a:pt x="6254" y="27148"/>
                </a:lnTo>
                <a:lnTo>
                  <a:pt x="5963" y="27691"/>
                </a:lnTo>
                <a:lnTo>
                  <a:pt x="5673" y="28247"/>
                </a:lnTo>
                <a:lnTo>
                  <a:pt x="5395" y="28815"/>
                </a:lnTo>
                <a:lnTo>
                  <a:pt x="5117" y="29384"/>
                </a:lnTo>
                <a:lnTo>
                  <a:pt x="4839" y="29952"/>
                </a:lnTo>
                <a:lnTo>
                  <a:pt x="4586" y="30521"/>
                </a:lnTo>
                <a:lnTo>
                  <a:pt x="4321" y="31102"/>
                </a:lnTo>
                <a:lnTo>
                  <a:pt x="4068" y="31670"/>
                </a:lnTo>
                <a:lnTo>
                  <a:pt x="3828" y="32264"/>
                </a:lnTo>
                <a:lnTo>
                  <a:pt x="3601" y="32845"/>
                </a:lnTo>
                <a:lnTo>
                  <a:pt x="3373" y="33439"/>
                </a:lnTo>
                <a:lnTo>
                  <a:pt x="3146" y="34032"/>
                </a:lnTo>
                <a:lnTo>
                  <a:pt x="2931" y="34626"/>
                </a:lnTo>
                <a:lnTo>
                  <a:pt x="2729" y="35233"/>
                </a:lnTo>
                <a:lnTo>
                  <a:pt x="2527" y="35826"/>
                </a:lnTo>
                <a:lnTo>
                  <a:pt x="2325" y="36445"/>
                </a:lnTo>
                <a:lnTo>
                  <a:pt x="2148" y="37052"/>
                </a:lnTo>
                <a:lnTo>
                  <a:pt x="1971" y="37658"/>
                </a:lnTo>
                <a:lnTo>
                  <a:pt x="1794" y="38277"/>
                </a:lnTo>
                <a:lnTo>
                  <a:pt x="1630" y="38896"/>
                </a:lnTo>
                <a:lnTo>
                  <a:pt x="1478" y="39528"/>
                </a:lnTo>
                <a:lnTo>
                  <a:pt x="1327" y="40147"/>
                </a:lnTo>
                <a:lnTo>
                  <a:pt x="1188" y="40778"/>
                </a:lnTo>
                <a:lnTo>
                  <a:pt x="1049" y="41410"/>
                </a:lnTo>
                <a:lnTo>
                  <a:pt x="922" y="42042"/>
                </a:lnTo>
                <a:lnTo>
                  <a:pt x="809" y="42686"/>
                </a:lnTo>
                <a:lnTo>
                  <a:pt x="695" y="43317"/>
                </a:lnTo>
                <a:lnTo>
                  <a:pt x="594" y="43962"/>
                </a:lnTo>
                <a:lnTo>
                  <a:pt x="506" y="44606"/>
                </a:lnTo>
                <a:lnTo>
                  <a:pt x="417" y="45250"/>
                </a:lnTo>
                <a:lnTo>
                  <a:pt x="341" y="45907"/>
                </a:lnTo>
                <a:lnTo>
                  <a:pt x="266" y="46564"/>
                </a:lnTo>
                <a:lnTo>
                  <a:pt x="202" y="47208"/>
                </a:lnTo>
                <a:lnTo>
                  <a:pt x="152" y="47865"/>
                </a:lnTo>
                <a:lnTo>
                  <a:pt x="101" y="48535"/>
                </a:lnTo>
                <a:lnTo>
                  <a:pt x="63" y="49192"/>
                </a:lnTo>
                <a:lnTo>
                  <a:pt x="38" y="49861"/>
                </a:lnTo>
                <a:lnTo>
                  <a:pt x="13" y="50518"/>
                </a:lnTo>
                <a:lnTo>
                  <a:pt x="0" y="51188"/>
                </a:lnTo>
                <a:lnTo>
                  <a:pt x="0" y="51857"/>
                </a:lnTo>
                <a:lnTo>
                  <a:pt x="0" y="52527"/>
                </a:lnTo>
                <a:lnTo>
                  <a:pt x="13" y="53196"/>
                </a:lnTo>
                <a:lnTo>
                  <a:pt x="38" y="53866"/>
                </a:lnTo>
                <a:lnTo>
                  <a:pt x="63" y="54523"/>
                </a:lnTo>
                <a:lnTo>
                  <a:pt x="101" y="55192"/>
                </a:lnTo>
                <a:lnTo>
                  <a:pt x="152" y="55849"/>
                </a:lnTo>
                <a:lnTo>
                  <a:pt x="202" y="56506"/>
                </a:lnTo>
                <a:lnTo>
                  <a:pt x="266" y="57163"/>
                </a:lnTo>
                <a:lnTo>
                  <a:pt x="341" y="57820"/>
                </a:lnTo>
                <a:lnTo>
                  <a:pt x="417" y="58464"/>
                </a:lnTo>
                <a:lnTo>
                  <a:pt x="506" y="59108"/>
                </a:lnTo>
                <a:lnTo>
                  <a:pt x="594" y="59752"/>
                </a:lnTo>
                <a:lnTo>
                  <a:pt x="695" y="60397"/>
                </a:lnTo>
                <a:lnTo>
                  <a:pt x="809" y="61041"/>
                </a:lnTo>
                <a:lnTo>
                  <a:pt x="922" y="61673"/>
                </a:lnTo>
                <a:lnTo>
                  <a:pt x="1049" y="62304"/>
                </a:lnTo>
                <a:lnTo>
                  <a:pt x="1188" y="62936"/>
                </a:lnTo>
                <a:lnTo>
                  <a:pt x="1327" y="63568"/>
                </a:lnTo>
                <a:lnTo>
                  <a:pt x="1478" y="64199"/>
                </a:lnTo>
                <a:lnTo>
                  <a:pt x="1630" y="64818"/>
                </a:lnTo>
                <a:lnTo>
                  <a:pt x="1794" y="65437"/>
                </a:lnTo>
                <a:lnTo>
                  <a:pt x="1971" y="66056"/>
                </a:lnTo>
                <a:lnTo>
                  <a:pt x="2148" y="66675"/>
                </a:lnTo>
                <a:lnTo>
                  <a:pt x="2325" y="67282"/>
                </a:lnTo>
                <a:lnTo>
                  <a:pt x="2527" y="67888"/>
                </a:lnTo>
                <a:lnTo>
                  <a:pt x="2729" y="68494"/>
                </a:lnTo>
                <a:lnTo>
                  <a:pt x="2931" y="69088"/>
                </a:lnTo>
                <a:lnTo>
                  <a:pt x="3146" y="69694"/>
                </a:lnTo>
                <a:lnTo>
                  <a:pt x="3373" y="70288"/>
                </a:lnTo>
                <a:lnTo>
                  <a:pt x="3601" y="70869"/>
                </a:lnTo>
                <a:lnTo>
                  <a:pt x="3828" y="71463"/>
                </a:lnTo>
                <a:lnTo>
                  <a:pt x="4068" y="72044"/>
                </a:lnTo>
                <a:lnTo>
                  <a:pt x="4321" y="72625"/>
                </a:lnTo>
                <a:lnTo>
                  <a:pt x="4586" y="73194"/>
                </a:lnTo>
                <a:lnTo>
                  <a:pt x="4839" y="73775"/>
                </a:lnTo>
                <a:lnTo>
                  <a:pt x="5117" y="74343"/>
                </a:lnTo>
                <a:lnTo>
                  <a:pt x="5395" y="74912"/>
                </a:lnTo>
                <a:lnTo>
                  <a:pt x="5673" y="75467"/>
                </a:lnTo>
                <a:lnTo>
                  <a:pt x="5963" y="76023"/>
                </a:lnTo>
                <a:lnTo>
                  <a:pt x="6254" y="76579"/>
                </a:lnTo>
                <a:lnTo>
                  <a:pt x="6557" y="77122"/>
                </a:lnTo>
                <a:lnTo>
                  <a:pt x="6873" y="77666"/>
                </a:lnTo>
                <a:lnTo>
                  <a:pt x="7189" y="78209"/>
                </a:lnTo>
                <a:lnTo>
                  <a:pt x="7505" y="78752"/>
                </a:lnTo>
                <a:lnTo>
                  <a:pt x="8174" y="79813"/>
                </a:lnTo>
                <a:lnTo>
                  <a:pt x="8856" y="80849"/>
                </a:lnTo>
                <a:lnTo>
                  <a:pt x="9564" y="81872"/>
                </a:lnTo>
                <a:lnTo>
                  <a:pt x="10297" y="82883"/>
                </a:lnTo>
                <a:lnTo>
                  <a:pt x="11055" y="83868"/>
                </a:lnTo>
                <a:lnTo>
                  <a:pt x="11838" y="84841"/>
                </a:lnTo>
                <a:lnTo>
                  <a:pt x="12646" y="85788"/>
                </a:lnTo>
                <a:lnTo>
                  <a:pt x="13468" y="86723"/>
                </a:lnTo>
                <a:lnTo>
                  <a:pt x="14314" y="87633"/>
                </a:lnTo>
                <a:lnTo>
                  <a:pt x="15186" y="88530"/>
                </a:lnTo>
                <a:lnTo>
                  <a:pt x="16083" y="89401"/>
                </a:lnTo>
                <a:lnTo>
                  <a:pt x="16992" y="90248"/>
                </a:lnTo>
                <a:lnTo>
                  <a:pt x="17915" y="91069"/>
                </a:lnTo>
                <a:lnTo>
                  <a:pt x="18875" y="91877"/>
                </a:lnTo>
                <a:lnTo>
                  <a:pt x="19835" y="92660"/>
                </a:lnTo>
                <a:lnTo>
                  <a:pt x="20833" y="93418"/>
                </a:lnTo>
                <a:lnTo>
                  <a:pt x="21831" y="94151"/>
                </a:lnTo>
                <a:lnTo>
                  <a:pt x="22867" y="94859"/>
                </a:lnTo>
                <a:lnTo>
                  <a:pt x="23903" y="95541"/>
                </a:lnTo>
                <a:lnTo>
                  <a:pt x="24964" y="96210"/>
                </a:lnTo>
                <a:lnTo>
                  <a:pt x="26051" y="96842"/>
                </a:lnTo>
                <a:lnTo>
                  <a:pt x="26594" y="97158"/>
                </a:lnTo>
                <a:lnTo>
                  <a:pt x="27137" y="97461"/>
                </a:lnTo>
                <a:lnTo>
                  <a:pt x="27693" y="97751"/>
                </a:lnTo>
                <a:lnTo>
                  <a:pt x="28249" y="98042"/>
                </a:lnTo>
                <a:lnTo>
                  <a:pt x="28805" y="98320"/>
                </a:lnTo>
                <a:lnTo>
                  <a:pt x="29373" y="98598"/>
                </a:lnTo>
                <a:lnTo>
                  <a:pt x="29942" y="98876"/>
                </a:lnTo>
                <a:lnTo>
                  <a:pt x="30510" y="99128"/>
                </a:lnTo>
                <a:lnTo>
                  <a:pt x="31092" y="99394"/>
                </a:lnTo>
                <a:lnTo>
                  <a:pt x="31673" y="99634"/>
                </a:lnTo>
                <a:lnTo>
                  <a:pt x="32254" y="99886"/>
                </a:lnTo>
                <a:lnTo>
                  <a:pt x="32848" y="100114"/>
                </a:lnTo>
                <a:lnTo>
                  <a:pt x="33429" y="100341"/>
                </a:lnTo>
                <a:lnTo>
                  <a:pt x="34023" y="100568"/>
                </a:lnTo>
                <a:lnTo>
                  <a:pt x="34629" y="100783"/>
                </a:lnTo>
                <a:lnTo>
                  <a:pt x="35223" y="100985"/>
                </a:lnTo>
                <a:lnTo>
                  <a:pt x="35829" y="101187"/>
                </a:lnTo>
                <a:lnTo>
                  <a:pt x="36436" y="101377"/>
                </a:lnTo>
                <a:lnTo>
                  <a:pt x="37042" y="101566"/>
                </a:lnTo>
                <a:lnTo>
                  <a:pt x="37661" y="101743"/>
                </a:lnTo>
                <a:lnTo>
                  <a:pt x="38280" y="101920"/>
                </a:lnTo>
                <a:lnTo>
                  <a:pt x="38899" y="102084"/>
                </a:lnTo>
                <a:lnTo>
                  <a:pt x="39518" y="102236"/>
                </a:lnTo>
                <a:lnTo>
                  <a:pt x="40150" y="102388"/>
                </a:lnTo>
                <a:lnTo>
                  <a:pt x="40769" y="102527"/>
                </a:lnTo>
                <a:lnTo>
                  <a:pt x="41401" y="102665"/>
                </a:lnTo>
                <a:lnTo>
                  <a:pt x="42045" y="102792"/>
                </a:lnTo>
                <a:lnTo>
                  <a:pt x="42677" y="102906"/>
                </a:lnTo>
                <a:lnTo>
                  <a:pt x="43321" y="103019"/>
                </a:lnTo>
                <a:lnTo>
                  <a:pt x="43965" y="103120"/>
                </a:lnTo>
                <a:lnTo>
                  <a:pt x="44610" y="103209"/>
                </a:lnTo>
                <a:lnTo>
                  <a:pt x="45254" y="103297"/>
                </a:lnTo>
                <a:lnTo>
                  <a:pt x="45898" y="103373"/>
                </a:lnTo>
                <a:lnTo>
                  <a:pt x="46555" y="103449"/>
                </a:lnTo>
                <a:lnTo>
                  <a:pt x="47212" y="103512"/>
                </a:lnTo>
                <a:lnTo>
                  <a:pt x="47869" y="103562"/>
                </a:lnTo>
                <a:lnTo>
                  <a:pt x="48526" y="103613"/>
                </a:lnTo>
                <a:lnTo>
                  <a:pt x="49183" y="103651"/>
                </a:lnTo>
                <a:lnTo>
                  <a:pt x="49852" y="103676"/>
                </a:lnTo>
                <a:lnTo>
                  <a:pt x="50522" y="103701"/>
                </a:lnTo>
                <a:lnTo>
                  <a:pt x="51192" y="103714"/>
                </a:lnTo>
                <a:lnTo>
                  <a:pt x="52531" y="103714"/>
                </a:lnTo>
                <a:lnTo>
                  <a:pt x="53200" y="103701"/>
                </a:lnTo>
                <a:lnTo>
                  <a:pt x="53857" y="103676"/>
                </a:lnTo>
                <a:lnTo>
                  <a:pt x="54527" y="103651"/>
                </a:lnTo>
                <a:lnTo>
                  <a:pt x="55184" y="103613"/>
                </a:lnTo>
                <a:lnTo>
                  <a:pt x="55853" y="103562"/>
                </a:lnTo>
                <a:lnTo>
                  <a:pt x="56510" y="103512"/>
                </a:lnTo>
                <a:lnTo>
                  <a:pt x="57155" y="103449"/>
                </a:lnTo>
                <a:lnTo>
                  <a:pt x="57812" y="103373"/>
                </a:lnTo>
                <a:lnTo>
                  <a:pt x="58456" y="103297"/>
                </a:lnTo>
                <a:lnTo>
                  <a:pt x="59113" y="103209"/>
                </a:lnTo>
                <a:lnTo>
                  <a:pt x="59757" y="103120"/>
                </a:lnTo>
                <a:lnTo>
                  <a:pt x="60402" y="103019"/>
                </a:lnTo>
                <a:lnTo>
                  <a:pt x="61033" y="102906"/>
                </a:lnTo>
                <a:lnTo>
                  <a:pt x="61678" y="102792"/>
                </a:lnTo>
                <a:lnTo>
                  <a:pt x="62309" y="102665"/>
                </a:lnTo>
                <a:lnTo>
                  <a:pt x="62941" y="102527"/>
                </a:lnTo>
                <a:lnTo>
                  <a:pt x="63573" y="102388"/>
                </a:lnTo>
                <a:lnTo>
                  <a:pt x="64192" y="102236"/>
                </a:lnTo>
                <a:lnTo>
                  <a:pt x="64823" y="102084"/>
                </a:lnTo>
                <a:lnTo>
                  <a:pt x="65442" y="101920"/>
                </a:lnTo>
                <a:lnTo>
                  <a:pt x="66049" y="101743"/>
                </a:lnTo>
                <a:lnTo>
                  <a:pt x="66668" y="101566"/>
                </a:lnTo>
                <a:lnTo>
                  <a:pt x="67274" y="101377"/>
                </a:lnTo>
                <a:lnTo>
                  <a:pt x="67881" y="101187"/>
                </a:lnTo>
                <a:lnTo>
                  <a:pt x="68487" y="100985"/>
                </a:lnTo>
                <a:lnTo>
                  <a:pt x="69094" y="100783"/>
                </a:lnTo>
                <a:lnTo>
                  <a:pt x="69687" y="100568"/>
                </a:lnTo>
                <a:lnTo>
                  <a:pt x="70281" y="100341"/>
                </a:lnTo>
                <a:lnTo>
                  <a:pt x="70875" y="100114"/>
                </a:lnTo>
                <a:lnTo>
                  <a:pt x="71456" y="99886"/>
                </a:lnTo>
                <a:lnTo>
                  <a:pt x="72037" y="99634"/>
                </a:lnTo>
                <a:lnTo>
                  <a:pt x="72618" y="99394"/>
                </a:lnTo>
                <a:lnTo>
                  <a:pt x="73199" y="99128"/>
                </a:lnTo>
                <a:lnTo>
                  <a:pt x="73768" y="98876"/>
                </a:lnTo>
                <a:lnTo>
                  <a:pt x="74336" y="98598"/>
                </a:lnTo>
                <a:lnTo>
                  <a:pt x="74905" y="98320"/>
                </a:lnTo>
                <a:lnTo>
                  <a:pt x="75461" y="98042"/>
                </a:lnTo>
                <a:lnTo>
                  <a:pt x="76029" y="97751"/>
                </a:lnTo>
                <a:lnTo>
                  <a:pt x="76573" y="97461"/>
                </a:lnTo>
                <a:lnTo>
                  <a:pt x="77129" y="97158"/>
                </a:lnTo>
                <a:lnTo>
                  <a:pt x="77672" y="96842"/>
                </a:lnTo>
                <a:lnTo>
                  <a:pt x="78746" y="96210"/>
                </a:lnTo>
                <a:lnTo>
                  <a:pt x="79807" y="95541"/>
                </a:lnTo>
                <a:lnTo>
                  <a:pt x="80855" y="94859"/>
                </a:lnTo>
                <a:lnTo>
                  <a:pt x="81879" y="94151"/>
                </a:lnTo>
                <a:lnTo>
                  <a:pt x="82889" y="93418"/>
                </a:lnTo>
                <a:lnTo>
                  <a:pt x="83875" y="92660"/>
                </a:lnTo>
                <a:lnTo>
                  <a:pt x="84848" y="91877"/>
                </a:lnTo>
                <a:lnTo>
                  <a:pt x="85795" y="91069"/>
                </a:lnTo>
                <a:lnTo>
                  <a:pt x="86730" y="90248"/>
                </a:lnTo>
                <a:lnTo>
                  <a:pt x="87640" y="89401"/>
                </a:lnTo>
                <a:lnTo>
                  <a:pt x="88524" y="88530"/>
                </a:lnTo>
                <a:lnTo>
                  <a:pt x="89396" y="87633"/>
                </a:lnTo>
                <a:lnTo>
                  <a:pt x="90242" y="86723"/>
                </a:lnTo>
                <a:lnTo>
                  <a:pt x="91076" y="85788"/>
                </a:lnTo>
                <a:lnTo>
                  <a:pt x="91872" y="84841"/>
                </a:lnTo>
                <a:lnTo>
                  <a:pt x="92655" y="83868"/>
                </a:lnTo>
                <a:lnTo>
                  <a:pt x="93413" y="82883"/>
                </a:lnTo>
                <a:lnTo>
                  <a:pt x="94146" y="81872"/>
                </a:lnTo>
                <a:lnTo>
                  <a:pt x="94853" y="80849"/>
                </a:lnTo>
                <a:lnTo>
                  <a:pt x="95548" y="79813"/>
                </a:lnTo>
                <a:lnTo>
                  <a:pt x="96205" y="78752"/>
                </a:lnTo>
                <a:lnTo>
                  <a:pt x="96850" y="77666"/>
                </a:lnTo>
                <a:lnTo>
                  <a:pt x="97153" y="77122"/>
                </a:lnTo>
                <a:lnTo>
                  <a:pt x="97456" y="76579"/>
                </a:lnTo>
                <a:lnTo>
                  <a:pt x="97759" y="76023"/>
                </a:lnTo>
                <a:lnTo>
                  <a:pt x="98037" y="75467"/>
                </a:lnTo>
                <a:lnTo>
                  <a:pt x="98328" y="74912"/>
                </a:lnTo>
                <a:lnTo>
                  <a:pt x="98606" y="74343"/>
                </a:lnTo>
                <a:lnTo>
                  <a:pt x="98871" y="73775"/>
                </a:lnTo>
                <a:lnTo>
                  <a:pt x="99136" y="73194"/>
                </a:lnTo>
                <a:lnTo>
                  <a:pt x="99389" y="72625"/>
                </a:lnTo>
                <a:lnTo>
                  <a:pt x="99642" y="72044"/>
                </a:lnTo>
                <a:lnTo>
                  <a:pt x="99882" y="71463"/>
                </a:lnTo>
                <a:lnTo>
                  <a:pt x="100122" y="70869"/>
                </a:lnTo>
                <a:lnTo>
                  <a:pt x="100349" y="70288"/>
                </a:lnTo>
                <a:lnTo>
                  <a:pt x="100564" y="69694"/>
                </a:lnTo>
                <a:lnTo>
                  <a:pt x="100779" y="69088"/>
                </a:lnTo>
                <a:lnTo>
                  <a:pt x="100993" y="68494"/>
                </a:lnTo>
                <a:lnTo>
                  <a:pt x="101196" y="67888"/>
                </a:lnTo>
                <a:lnTo>
                  <a:pt x="101385" y="67282"/>
                </a:lnTo>
                <a:lnTo>
                  <a:pt x="101575" y="66675"/>
                </a:lnTo>
                <a:lnTo>
                  <a:pt x="101751" y="66056"/>
                </a:lnTo>
                <a:lnTo>
                  <a:pt x="101916" y="65437"/>
                </a:lnTo>
                <a:lnTo>
                  <a:pt x="102080" y="64818"/>
                </a:lnTo>
                <a:lnTo>
                  <a:pt x="102244" y="64199"/>
                </a:lnTo>
                <a:lnTo>
                  <a:pt x="102383" y="63568"/>
                </a:lnTo>
                <a:lnTo>
                  <a:pt x="102535" y="62936"/>
                </a:lnTo>
                <a:lnTo>
                  <a:pt x="102661" y="62304"/>
                </a:lnTo>
                <a:lnTo>
                  <a:pt x="102787" y="61673"/>
                </a:lnTo>
                <a:lnTo>
                  <a:pt x="102901" y="61041"/>
                </a:lnTo>
                <a:lnTo>
                  <a:pt x="103015" y="60397"/>
                </a:lnTo>
                <a:lnTo>
                  <a:pt x="103116" y="59752"/>
                </a:lnTo>
                <a:lnTo>
                  <a:pt x="103217" y="59108"/>
                </a:lnTo>
                <a:lnTo>
                  <a:pt x="103305" y="58464"/>
                </a:lnTo>
                <a:lnTo>
                  <a:pt x="103381" y="57820"/>
                </a:lnTo>
                <a:lnTo>
                  <a:pt x="103444" y="57163"/>
                </a:lnTo>
                <a:lnTo>
                  <a:pt x="103508" y="56506"/>
                </a:lnTo>
                <a:lnTo>
                  <a:pt x="103571" y="55849"/>
                </a:lnTo>
                <a:lnTo>
                  <a:pt x="103609" y="55192"/>
                </a:lnTo>
                <a:lnTo>
                  <a:pt x="103646" y="54523"/>
                </a:lnTo>
                <a:lnTo>
                  <a:pt x="103672" y="53866"/>
                </a:lnTo>
                <a:lnTo>
                  <a:pt x="103697" y="53196"/>
                </a:lnTo>
                <a:lnTo>
                  <a:pt x="103710" y="52527"/>
                </a:lnTo>
                <a:lnTo>
                  <a:pt x="103710" y="51857"/>
                </a:lnTo>
                <a:lnTo>
                  <a:pt x="103710" y="51188"/>
                </a:lnTo>
                <a:lnTo>
                  <a:pt x="103697" y="50518"/>
                </a:lnTo>
                <a:lnTo>
                  <a:pt x="103672" y="49861"/>
                </a:lnTo>
                <a:lnTo>
                  <a:pt x="103646" y="49192"/>
                </a:lnTo>
                <a:lnTo>
                  <a:pt x="103609" y="48535"/>
                </a:lnTo>
                <a:lnTo>
                  <a:pt x="103571" y="47865"/>
                </a:lnTo>
                <a:lnTo>
                  <a:pt x="103508" y="47208"/>
                </a:lnTo>
                <a:lnTo>
                  <a:pt x="103444" y="46564"/>
                </a:lnTo>
                <a:lnTo>
                  <a:pt x="103381" y="45907"/>
                </a:lnTo>
                <a:lnTo>
                  <a:pt x="103305" y="45250"/>
                </a:lnTo>
                <a:lnTo>
                  <a:pt x="103217" y="44606"/>
                </a:lnTo>
                <a:lnTo>
                  <a:pt x="103116" y="43962"/>
                </a:lnTo>
                <a:lnTo>
                  <a:pt x="103015" y="43317"/>
                </a:lnTo>
                <a:lnTo>
                  <a:pt x="102901" y="42686"/>
                </a:lnTo>
                <a:lnTo>
                  <a:pt x="102787" y="42042"/>
                </a:lnTo>
                <a:lnTo>
                  <a:pt x="102661" y="41410"/>
                </a:lnTo>
                <a:lnTo>
                  <a:pt x="102535" y="40778"/>
                </a:lnTo>
                <a:lnTo>
                  <a:pt x="102383" y="40147"/>
                </a:lnTo>
                <a:lnTo>
                  <a:pt x="102244" y="39528"/>
                </a:lnTo>
                <a:lnTo>
                  <a:pt x="102080" y="38896"/>
                </a:lnTo>
                <a:lnTo>
                  <a:pt x="101916" y="38277"/>
                </a:lnTo>
                <a:lnTo>
                  <a:pt x="101751" y="37658"/>
                </a:lnTo>
                <a:lnTo>
                  <a:pt x="101575" y="37052"/>
                </a:lnTo>
                <a:lnTo>
                  <a:pt x="101385" y="36445"/>
                </a:lnTo>
                <a:lnTo>
                  <a:pt x="101196" y="35826"/>
                </a:lnTo>
                <a:lnTo>
                  <a:pt x="100993" y="35233"/>
                </a:lnTo>
                <a:lnTo>
                  <a:pt x="100779" y="34626"/>
                </a:lnTo>
                <a:lnTo>
                  <a:pt x="100564" y="34032"/>
                </a:lnTo>
                <a:lnTo>
                  <a:pt x="100349" y="33439"/>
                </a:lnTo>
                <a:lnTo>
                  <a:pt x="100122" y="32845"/>
                </a:lnTo>
                <a:lnTo>
                  <a:pt x="99882" y="32264"/>
                </a:lnTo>
                <a:lnTo>
                  <a:pt x="99642" y="31670"/>
                </a:lnTo>
                <a:lnTo>
                  <a:pt x="99389" y="31102"/>
                </a:lnTo>
                <a:lnTo>
                  <a:pt x="99136" y="30521"/>
                </a:lnTo>
                <a:lnTo>
                  <a:pt x="98871" y="29952"/>
                </a:lnTo>
                <a:lnTo>
                  <a:pt x="98606" y="29384"/>
                </a:lnTo>
                <a:lnTo>
                  <a:pt x="98328" y="28815"/>
                </a:lnTo>
                <a:lnTo>
                  <a:pt x="98037" y="28247"/>
                </a:lnTo>
                <a:lnTo>
                  <a:pt x="97759" y="27691"/>
                </a:lnTo>
                <a:lnTo>
                  <a:pt x="97456" y="27148"/>
                </a:lnTo>
                <a:lnTo>
                  <a:pt x="97153" y="26592"/>
                </a:lnTo>
                <a:lnTo>
                  <a:pt x="96850" y="26049"/>
                </a:lnTo>
                <a:lnTo>
                  <a:pt x="96205" y="24975"/>
                </a:lnTo>
                <a:lnTo>
                  <a:pt x="95548" y="23914"/>
                </a:lnTo>
                <a:lnTo>
                  <a:pt x="94853" y="22865"/>
                </a:lnTo>
                <a:lnTo>
                  <a:pt x="94146" y="21842"/>
                </a:lnTo>
                <a:lnTo>
                  <a:pt x="93413" y="20831"/>
                </a:lnTo>
                <a:lnTo>
                  <a:pt x="92655" y="19846"/>
                </a:lnTo>
                <a:lnTo>
                  <a:pt x="91872" y="18873"/>
                </a:lnTo>
                <a:lnTo>
                  <a:pt x="91076" y="17926"/>
                </a:lnTo>
                <a:lnTo>
                  <a:pt x="90242" y="16991"/>
                </a:lnTo>
                <a:lnTo>
                  <a:pt x="89396" y="16081"/>
                </a:lnTo>
                <a:lnTo>
                  <a:pt x="88524" y="15197"/>
                </a:lnTo>
                <a:lnTo>
                  <a:pt x="87640" y="14326"/>
                </a:lnTo>
                <a:lnTo>
                  <a:pt x="86730" y="13479"/>
                </a:lnTo>
                <a:lnTo>
                  <a:pt x="85795" y="12645"/>
                </a:lnTo>
                <a:lnTo>
                  <a:pt x="84848" y="11850"/>
                </a:lnTo>
                <a:lnTo>
                  <a:pt x="83875" y="11066"/>
                </a:lnTo>
                <a:lnTo>
                  <a:pt x="82889" y="10308"/>
                </a:lnTo>
                <a:lnTo>
                  <a:pt x="81879" y="9576"/>
                </a:lnTo>
                <a:lnTo>
                  <a:pt x="80855" y="8856"/>
                </a:lnTo>
                <a:lnTo>
                  <a:pt x="79807" y="8173"/>
                </a:lnTo>
                <a:lnTo>
                  <a:pt x="78746" y="7517"/>
                </a:lnTo>
                <a:lnTo>
                  <a:pt x="77672" y="6872"/>
                </a:lnTo>
                <a:lnTo>
                  <a:pt x="77129" y="6569"/>
                </a:lnTo>
                <a:lnTo>
                  <a:pt x="76573" y="6266"/>
                </a:lnTo>
                <a:lnTo>
                  <a:pt x="76029" y="5963"/>
                </a:lnTo>
                <a:lnTo>
                  <a:pt x="75461" y="5672"/>
                </a:lnTo>
                <a:lnTo>
                  <a:pt x="74905" y="5394"/>
                </a:lnTo>
                <a:lnTo>
                  <a:pt x="74336" y="5116"/>
                </a:lnTo>
                <a:lnTo>
                  <a:pt x="73768" y="4851"/>
                </a:lnTo>
                <a:lnTo>
                  <a:pt x="73199" y="4586"/>
                </a:lnTo>
                <a:lnTo>
                  <a:pt x="72618" y="4333"/>
                </a:lnTo>
                <a:lnTo>
                  <a:pt x="72037" y="4080"/>
                </a:lnTo>
                <a:lnTo>
                  <a:pt x="71456" y="3840"/>
                </a:lnTo>
                <a:lnTo>
                  <a:pt x="70875" y="3600"/>
                </a:lnTo>
                <a:lnTo>
                  <a:pt x="70281" y="3373"/>
                </a:lnTo>
                <a:lnTo>
                  <a:pt x="69687" y="3146"/>
                </a:lnTo>
                <a:lnTo>
                  <a:pt x="69094" y="2931"/>
                </a:lnTo>
                <a:lnTo>
                  <a:pt x="68487" y="2729"/>
                </a:lnTo>
                <a:lnTo>
                  <a:pt x="67881" y="2527"/>
                </a:lnTo>
                <a:lnTo>
                  <a:pt x="67274" y="2337"/>
                </a:lnTo>
                <a:lnTo>
                  <a:pt x="66668" y="2148"/>
                </a:lnTo>
                <a:lnTo>
                  <a:pt x="66049" y="1971"/>
                </a:lnTo>
                <a:lnTo>
                  <a:pt x="65442" y="1807"/>
                </a:lnTo>
                <a:lnTo>
                  <a:pt x="64823" y="1642"/>
                </a:lnTo>
                <a:lnTo>
                  <a:pt x="64192" y="1478"/>
                </a:lnTo>
                <a:lnTo>
                  <a:pt x="63573" y="1339"/>
                </a:lnTo>
                <a:lnTo>
                  <a:pt x="62941" y="1188"/>
                </a:lnTo>
                <a:lnTo>
                  <a:pt x="62309" y="1061"/>
                </a:lnTo>
                <a:lnTo>
                  <a:pt x="61678" y="935"/>
                </a:lnTo>
                <a:lnTo>
                  <a:pt x="61033" y="821"/>
                </a:lnTo>
                <a:lnTo>
                  <a:pt x="60402" y="708"/>
                </a:lnTo>
                <a:lnTo>
                  <a:pt x="59757" y="607"/>
                </a:lnTo>
                <a:lnTo>
                  <a:pt x="59113" y="505"/>
                </a:lnTo>
                <a:lnTo>
                  <a:pt x="58456" y="417"/>
                </a:lnTo>
                <a:lnTo>
                  <a:pt x="57812" y="341"/>
                </a:lnTo>
                <a:lnTo>
                  <a:pt x="57155" y="278"/>
                </a:lnTo>
                <a:lnTo>
                  <a:pt x="56510" y="215"/>
                </a:lnTo>
                <a:lnTo>
                  <a:pt x="55853" y="152"/>
                </a:lnTo>
                <a:lnTo>
                  <a:pt x="55184" y="114"/>
                </a:lnTo>
                <a:lnTo>
                  <a:pt x="54527" y="76"/>
                </a:lnTo>
                <a:lnTo>
                  <a:pt x="53857" y="38"/>
                </a:lnTo>
                <a:lnTo>
                  <a:pt x="53200" y="25"/>
                </a:lnTo>
                <a:lnTo>
                  <a:pt x="52531" y="13"/>
                </a:lnTo>
                <a:lnTo>
                  <a:pt x="51861" y="0"/>
                </a:lnTo>
                <a:close/>
              </a:path>
            </a:pathLst>
          </a:custGeom>
          <a:noFill/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7" name="Google Shape;367;p51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dirty="0"/>
              <a:t>METODOS</a:t>
            </a:r>
          </a:p>
        </p:txBody>
      </p:sp>
      <p:sp>
        <p:nvSpPr>
          <p:cNvPr id="368" name="Google Shape;368;p51"/>
          <p:cNvSpPr txBox="1">
            <a:spLocks noGrp="1"/>
          </p:cNvSpPr>
          <p:nvPr>
            <p:ph type="title" idx="4294967295"/>
          </p:nvPr>
        </p:nvSpPr>
        <p:spPr>
          <a:xfrm>
            <a:off x="4572000" y="1071433"/>
            <a:ext cx="4572000" cy="1058642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es-CO" sz="2000" b="1" dirty="0"/>
              <a:t>Se realizaron búsquedas en CENTRAL, MEDLINE, EMBASE y en el Registro de ensayos de la OMS hasta junio de 2020 en busca de ensayos aleatorios que incluyan participantes con acné leve / moderado.</a:t>
            </a:r>
            <a:endParaRPr sz="2000" b="1" dirty="0"/>
          </a:p>
        </p:txBody>
      </p:sp>
      <p:sp>
        <p:nvSpPr>
          <p:cNvPr id="371" name="Google Shape;371;p51"/>
          <p:cNvSpPr txBox="1">
            <a:spLocks noGrp="1"/>
          </p:cNvSpPr>
          <p:nvPr>
            <p:ph type="subTitle" idx="4294967295"/>
          </p:nvPr>
        </p:nvSpPr>
        <p:spPr>
          <a:xfrm>
            <a:off x="6151049" y="3296862"/>
            <a:ext cx="24342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lnSpc>
                <a:spcPct val="100000"/>
              </a:lnSpc>
              <a:spcAft>
                <a:spcPts val="1600"/>
              </a:spcAft>
              <a:buNone/>
            </a:pPr>
            <a:r>
              <a:rPr lang="es-CO" sz="1600" dirty="0">
                <a:latin typeface="Oxygen"/>
                <a:ea typeface="Oxygen"/>
                <a:cs typeface="Oxygen"/>
                <a:sym typeface="Oxygen"/>
              </a:rPr>
              <a:t>Se incluyeron un total de 81 artículos, que informaron 40 ensayos con 18 089 participantes.</a:t>
            </a:r>
          </a:p>
        </p:txBody>
      </p:sp>
      <p:grpSp>
        <p:nvGrpSpPr>
          <p:cNvPr id="372" name="Google Shape;372;p51"/>
          <p:cNvGrpSpPr/>
          <p:nvPr/>
        </p:nvGrpSpPr>
        <p:grpSpPr>
          <a:xfrm>
            <a:off x="558751" y="1602376"/>
            <a:ext cx="2920493" cy="2852425"/>
            <a:chOff x="235800" y="830650"/>
            <a:chExt cx="6978450" cy="4588844"/>
          </a:xfrm>
        </p:grpSpPr>
        <p:sp>
          <p:nvSpPr>
            <p:cNvPr id="373" name="Google Shape;373;p51"/>
            <p:cNvSpPr/>
            <p:nvPr/>
          </p:nvSpPr>
          <p:spPr>
            <a:xfrm>
              <a:off x="235800" y="1224769"/>
              <a:ext cx="2592225" cy="4194725"/>
            </a:xfrm>
            <a:custGeom>
              <a:avLst/>
              <a:gdLst/>
              <a:ahLst/>
              <a:cxnLst/>
              <a:rect l="l" t="t" r="r" b="b"/>
              <a:pathLst>
                <a:path w="103689" h="167789" extrusionOk="0">
                  <a:moveTo>
                    <a:pt x="13807" y="0"/>
                  </a:moveTo>
                  <a:cubicBezTo>
                    <a:pt x="11526" y="0"/>
                    <a:pt x="9194" y="921"/>
                    <a:pt x="7431" y="2357"/>
                  </a:cubicBezTo>
                  <a:cubicBezTo>
                    <a:pt x="6418" y="3183"/>
                    <a:pt x="7559" y="5231"/>
                    <a:pt x="8433" y="6203"/>
                  </a:cubicBezTo>
                  <a:cubicBezTo>
                    <a:pt x="9308" y="7175"/>
                    <a:pt x="10393" y="8259"/>
                    <a:pt x="10189" y="9549"/>
                  </a:cubicBezTo>
                  <a:cubicBezTo>
                    <a:pt x="9355" y="9975"/>
                    <a:pt x="8287" y="10084"/>
                    <a:pt x="7292" y="10084"/>
                  </a:cubicBezTo>
                  <a:cubicBezTo>
                    <a:pt x="7024" y="10084"/>
                    <a:pt x="6762" y="10076"/>
                    <a:pt x="6511" y="10065"/>
                  </a:cubicBezTo>
                  <a:cubicBezTo>
                    <a:pt x="6102" y="10046"/>
                    <a:pt x="5686" y="9992"/>
                    <a:pt x="5277" y="9992"/>
                  </a:cubicBezTo>
                  <a:cubicBezTo>
                    <a:pt x="4990" y="9992"/>
                    <a:pt x="4705" y="10019"/>
                    <a:pt x="4430" y="10104"/>
                  </a:cubicBezTo>
                  <a:cubicBezTo>
                    <a:pt x="3763" y="10310"/>
                    <a:pt x="3182" y="11034"/>
                    <a:pt x="3440" y="11683"/>
                  </a:cubicBezTo>
                  <a:cubicBezTo>
                    <a:pt x="2981" y="12481"/>
                    <a:pt x="2431" y="12899"/>
                    <a:pt x="2962" y="13650"/>
                  </a:cubicBezTo>
                  <a:cubicBezTo>
                    <a:pt x="3377" y="14235"/>
                    <a:pt x="4081" y="14716"/>
                    <a:pt x="4076" y="15434"/>
                  </a:cubicBezTo>
                  <a:cubicBezTo>
                    <a:pt x="4071" y="16003"/>
                    <a:pt x="3591" y="16462"/>
                    <a:pt x="3082" y="16719"/>
                  </a:cubicBezTo>
                  <a:cubicBezTo>
                    <a:pt x="2572" y="16973"/>
                    <a:pt x="2000" y="17102"/>
                    <a:pt x="1518" y="17408"/>
                  </a:cubicBezTo>
                  <a:cubicBezTo>
                    <a:pt x="13" y="18366"/>
                    <a:pt x="0" y="20519"/>
                    <a:pt x="159" y="22295"/>
                  </a:cubicBezTo>
                  <a:cubicBezTo>
                    <a:pt x="1133" y="23491"/>
                    <a:pt x="1285" y="25550"/>
                    <a:pt x="817" y="27017"/>
                  </a:cubicBezTo>
                  <a:cubicBezTo>
                    <a:pt x="639" y="27577"/>
                    <a:pt x="351" y="28172"/>
                    <a:pt x="552" y="28724"/>
                  </a:cubicBezTo>
                  <a:cubicBezTo>
                    <a:pt x="782" y="29356"/>
                    <a:pt x="1526" y="29605"/>
                    <a:pt x="2177" y="29773"/>
                  </a:cubicBezTo>
                  <a:cubicBezTo>
                    <a:pt x="2891" y="29958"/>
                    <a:pt x="3669" y="30130"/>
                    <a:pt x="4408" y="30130"/>
                  </a:cubicBezTo>
                  <a:cubicBezTo>
                    <a:pt x="5109" y="30130"/>
                    <a:pt x="5775" y="29975"/>
                    <a:pt x="6314" y="29528"/>
                  </a:cubicBezTo>
                  <a:cubicBezTo>
                    <a:pt x="7583" y="28478"/>
                    <a:pt x="9157" y="28121"/>
                    <a:pt x="10834" y="28121"/>
                  </a:cubicBezTo>
                  <a:cubicBezTo>
                    <a:pt x="13016" y="28121"/>
                    <a:pt x="15374" y="28725"/>
                    <a:pt x="17464" y="29196"/>
                  </a:cubicBezTo>
                  <a:cubicBezTo>
                    <a:pt x="18740" y="29482"/>
                    <a:pt x="20083" y="29952"/>
                    <a:pt x="20830" y="31028"/>
                  </a:cubicBezTo>
                  <a:cubicBezTo>
                    <a:pt x="21824" y="32461"/>
                    <a:pt x="21400" y="34451"/>
                    <a:pt x="20580" y="35993"/>
                  </a:cubicBezTo>
                  <a:cubicBezTo>
                    <a:pt x="19762" y="37533"/>
                    <a:pt x="18587" y="38903"/>
                    <a:pt x="18068" y="40567"/>
                  </a:cubicBezTo>
                  <a:cubicBezTo>
                    <a:pt x="17582" y="42129"/>
                    <a:pt x="17717" y="43806"/>
                    <a:pt x="17859" y="45436"/>
                  </a:cubicBezTo>
                  <a:cubicBezTo>
                    <a:pt x="18032" y="47441"/>
                    <a:pt x="18242" y="49554"/>
                    <a:pt x="19405" y="51198"/>
                  </a:cubicBezTo>
                  <a:cubicBezTo>
                    <a:pt x="20624" y="52922"/>
                    <a:pt x="21392" y="55494"/>
                    <a:pt x="21294" y="57601"/>
                  </a:cubicBezTo>
                  <a:cubicBezTo>
                    <a:pt x="21216" y="59294"/>
                    <a:pt x="20619" y="60958"/>
                    <a:pt x="20775" y="62645"/>
                  </a:cubicBezTo>
                  <a:cubicBezTo>
                    <a:pt x="21057" y="65704"/>
                    <a:pt x="23699" y="67999"/>
                    <a:pt x="26397" y="69471"/>
                  </a:cubicBezTo>
                  <a:cubicBezTo>
                    <a:pt x="29219" y="71013"/>
                    <a:pt x="31651" y="73637"/>
                    <a:pt x="32623" y="76701"/>
                  </a:cubicBezTo>
                  <a:cubicBezTo>
                    <a:pt x="33112" y="78241"/>
                    <a:pt x="33257" y="79868"/>
                    <a:pt x="33688" y="81425"/>
                  </a:cubicBezTo>
                  <a:cubicBezTo>
                    <a:pt x="34432" y="84119"/>
                    <a:pt x="36051" y="86565"/>
                    <a:pt x="38239" y="88307"/>
                  </a:cubicBezTo>
                  <a:cubicBezTo>
                    <a:pt x="39834" y="89575"/>
                    <a:pt x="42451" y="90023"/>
                    <a:pt x="44455" y="90388"/>
                  </a:cubicBezTo>
                  <a:cubicBezTo>
                    <a:pt x="45495" y="90578"/>
                    <a:pt x="46617" y="90728"/>
                    <a:pt x="47400" y="91437"/>
                  </a:cubicBezTo>
                  <a:cubicBezTo>
                    <a:pt x="47762" y="91764"/>
                    <a:pt x="48023" y="92187"/>
                    <a:pt x="48369" y="92530"/>
                  </a:cubicBezTo>
                  <a:cubicBezTo>
                    <a:pt x="50044" y="94188"/>
                    <a:pt x="53127" y="93507"/>
                    <a:pt x="54821" y="95145"/>
                  </a:cubicBezTo>
                  <a:cubicBezTo>
                    <a:pt x="55259" y="95566"/>
                    <a:pt x="55558" y="96107"/>
                    <a:pt x="55941" y="96579"/>
                  </a:cubicBezTo>
                  <a:cubicBezTo>
                    <a:pt x="56887" y="97736"/>
                    <a:pt x="58370" y="98428"/>
                    <a:pt x="59861" y="98428"/>
                  </a:cubicBezTo>
                  <a:cubicBezTo>
                    <a:pt x="60003" y="98428"/>
                    <a:pt x="60145" y="98421"/>
                    <a:pt x="60286" y="98409"/>
                  </a:cubicBezTo>
                  <a:lnTo>
                    <a:pt x="60286" y="98409"/>
                  </a:lnTo>
                  <a:cubicBezTo>
                    <a:pt x="59905" y="99653"/>
                    <a:pt x="61397" y="101114"/>
                    <a:pt x="60936" y="102330"/>
                  </a:cubicBezTo>
                  <a:cubicBezTo>
                    <a:pt x="60565" y="103312"/>
                    <a:pt x="59445" y="103741"/>
                    <a:pt x="58674" y="104452"/>
                  </a:cubicBezTo>
                  <a:cubicBezTo>
                    <a:pt x="57337" y="105685"/>
                    <a:pt x="57129" y="107795"/>
                    <a:pt x="57705" y="109521"/>
                  </a:cubicBezTo>
                  <a:cubicBezTo>
                    <a:pt x="58282" y="111246"/>
                    <a:pt x="59498" y="112671"/>
                    <a:pt x="60717" y="114022"/>
                  </a:cubicBezTo>
                  <a:cubicBezTo>
                    <a:pt x="62978" y="116530"/>
                    <a:pt x="65696" y="117746"/>
                    <a:pt x="68148" y="120066"/>
                  </a:cubicBezTo>
                  <a:cubicBezTo>
                    <a:pt x="70420" y="122216"/>
                    <a:pt x="70937" y="125696"/>
                    <a:pt x="70438" y="128784"/>
                  </a:cubicBezTo>
                  <a:cubicBezTo>
                    <a:pt x="69938" y="131872"/>
                    <a:pt x="68585" y="134744"/>
                    <a:pt x="67620" y="137718"/>
                  </a:cubicBezTo>
                  <a:cubicBezTo>
                    <a:pt x="65814" y="143276"/>
                    <a:pt x="65376" y="149382"/>
                    <a:pt x="67102" y="154963"/>
                  </a:cubicBezTo>
                  <a:cubicBezTo>
                    <a:pt x="68828" y="160546"/>
                    <a:pt x="72869" y="165522"/>
                    <a:pt x="78283" y="167717"/>
                  </a:cubicBezTo>
                  <a:cubicBezTo>
                    <a:pt x="78404" y="167766"/>
                    <a:pt x="78530" y="167788"/>
                    <a:pt x="78658" y="167788"/>
                  </a:cubicBezTo>
                  <a:cubicBezTo>
                    <a:pt x="79167" y="167788"/>
                    <a:pt x="79705" y="167444"/>
                    <a:pt x="80056" y="167066"/>
                  </a:cubicBezTo>
                  <a:cubicBezTo>
                    <a:pt x="80495" y="166591"/>
                    <a:pt x="80589" y="165833"/>
                    <a:pt x="80281" y="165265"/>
                  </a:cubicBezTo>
                  <a:cubicBezTo>
                    <a:pt x="79304" y="163467"/>
                    <a:pt x="77566" y="161932"/>
                    <a:pt x="76298" y="160326"/>
                  </a:cubicBezTo>
                  <a:cubicBezTo>
                    <a:pt x="75898" y="159821"/>
                    <a:pt x="75478" y="159248"/>
                    <a:pt x="75530" y="158607"/>
                  </a:cubicBezTo>
                  <a:cubicBezTo>
                    <a:pt x="75589" y="157886"/>
                    <a:pt x="76208" y="157367"/>
                    <a:pt x="76666" y="156807"/>
                  </a:cubicBezTo>
                  <a:cubicBezTo>
                    <a:pt x="77361" y="155947"/>
                    <a:pt x="77729" y="154867"/>
                    <a:pt x="77704" y="153762"/>
                  </a:cubicBezTo>
                  <a:cubicBezTo>
                    <a:pt x="77674" y="152733"/>
                    <a:pt x="77075" y="151726"/>
                    <a:pt x="77111" y="150697"/>
                  </a:cubicBezTo>
                  <a:cubicBezTo>
                    <a:pt x="77146" y="149667"/>
                    <a:pt x="77701" y="148583"/>
                    <a:pt x="78676" y="148251"/>
                  </a:cubicBezTo>
                  <a:cubicBezTo>
                    <a:pt x="79120" y="148100"/>
                    <a:pt x="79614" y="148115"/>
                    <a:pt x="80042" y="147926"/>
                  </a:cubicBezTo>
                  <a:cubicBezTo>
                    <a:pt x="81453" y="147303"/>
                    <a:pt x="81228" y="145153"/>
                    <a:pt x="82249" y="143996"/>
                  </a:cubicBezTo>
                  <a:cubicBezTo>
                    <a:pt x="82722" y="143460"/>
                    <a:pt x="83419" y="143193"/>
                    <a:pt x="84064" y="142883"/>
                  </a:cubicBezTo>
                  <a:cubicBezTo>
                    <a:pt x="86792" y="141571"/>
                    <a:pt x="89035" y="138972"/>
                    <a:pt x="89283" y="135957"/>
                  </a:cubicBezTo>
                  <a:cubicBezTo>
                    <a:pt x="89483" y="133544"/>
                    <a:pt x="88605" y="130615"/>
                    <a:pt x="90438" y="129034"/>
                  </a:cubicBezTo>
                  <a:cubicBezTo>
                    <a:pt x="91238" y="128344"/>
                    <a:pt x="92244" y="128199"/>
                    <a:pt x="93314" y="128199"/>
                  </a:cubicBezTo>
                  <a:cubicBezTo>
                    <a:pt x="94087" y="128199"/>
                    <a:pt x="94894" y="128275"/>
                    <a:pt x="95682" y="128275"/>
                  </a:cubicBezTo>
                  <a:cubicBezTo>
                    <a:pt x="96098" y="128275"/>
                    <a:pt x="96509" y="128254"/>
                    <a:pt x="96908" y="128189"/>
                  </a:cubicBezTo>
                  <a:cubicBezTo>
                    <a:pt x="97800" y="128044"/>
                    <a:pt x="98396" y="127214"/>
                    <a:pt x="98814" y="126412"/>
                  </a:cubicBezTo>
                  <a:cubicBezTo>
                    <a:pt x="99231" y="125609"/>
                    <a:pt x="99280" y="124658"/>
                    <a:pt x="99129" y="123766"/>
                  </a:cubicBezTo>
                  <a:cubicBezTo>
                    <a:pt x="98945" y="122668"/>
                    <a:pt x="98473" y="121597"/>
                    <a:pt x="98577" y="120489"/>
                  </a:cubicBezTo>
                  <a:cubicBezTo>
                    <a:pt x="98723" y="118930"/>
                    <a:pt x="99942" y="117730"/>
                    <a:pt x="100886" y="116480"/>
                  </a:cubicBezTo>
                  <a:cubicBezTo>
                    <a:pt x="102003" y="114998"/>
                    <a:pt x="102797" y="113297"/>
                    <a:pt x="103214" y="111488"/>
                  </a:cubicBezTo>
                  <a:cubicBezTo>
                    <a:pt x="103689" y="109429"/>
                    <a:pt x="102371" y="106997"/>
                    <a:pt x="100524" y="105970"/>
                  </a:cubicBezTo>
                  <a:cubicBezTo>
                    <a:pt x="98677" y="104943"/>
                    <a:pt x="96462" y="104915"/>
                    <a:pt x="94350" y="104853"/>
                  </a:cubicBezTo>
                  <a:cubicBezTo>
                    <a:pt x="92237" y="104794"/>
                    <a:pt x="89999" y="104633"/>
                    <a:pt x="88273" y="103414"/>
                  </a:cubicBezTo>
                  <a:cubicBezTo>
                    <a:pt x="86692" y="102296"/>
                    <a:pt x="85799" y="100469"/>
                    <a:pt x="84550" y="98991"/>
                  </a:cubicBezTo>
                  <a:cubicBezTo>
                    <a:pt x="82441" y="96497"/>
                    <a:pt x="79375" y="95057"/>
                    <a:pt x="76410" y="93690"/>
                  </a:cubicBezTo>
                  <a:cubicBezTo>
                    <a:pt x="75559" y="93298"/>
                    <a:pt x="74630" y="92901"/>
                    <a:pt x="73720" y="92901"/>
                  </a:cubicBezTo>
                  <a:cubicBezTo>
                    <a:pt x="73431" y="92901"/>
                    <a:pt x="73144" y="92941"/>
                    <a:pt x="72862" y="93034"/>
                  </a:cubicBezTo>
                  <a:cubicBezTo>
                    <a:pt x="72400" y="93185"/>
                    <a:pt x="71985" y="93473"/>
                    <a:pt x="71508" y="93564"/>
                  </a:cubicBezTo>
                  <a:cubicBezTo>
                    <a:pt x="71390" y="93586"/>
                    <a:pt x="71274" y="93597"/>
                    <a:pt x="71159" y="93597"/>
                  </a:cubicBezTo>
                  <a:cubicBezTo>
                    <a:pt x="70006" y="93597"/>
                    <a:pt x="69033" y="92520"/>
                    <a:pt x="67966" y="91944"/>
                  </a:cubicBezTo>
                  <a:cubicBezTo>
                    <a:pt x="67424" y="91651"/>
                    <a:pt x="66830" y="91518"/>
                    <a:pt x="66231" y="91518"/>
                  </a:cubicBezTo>
                  <a:cubicBezTo>
                    <a:pt x="64138" y="91518"/>
                    <a:pt x="61986" y="93147"/>
                    <a:pt x="61817" y="95293"/>
                  </a:cubicBezTo>
                  <a:cubicBezTo>
                    <a:pt x="61476" y="95410"/>
                    <a:pt x="61056" y="95468"/>
                    <a:pt x="60611" y="95468"/>
                  </a:cubicBezTo>
                  <a:cubicBezTo>
                    <a:pt x="59413" y="95468"/>
                    <a:pt x="58031" y="95047"/>
                    <a:pt x="57510" y="94228"/>
                  </a:cubicBezTo>
                  <a:cubicBezTo>
                    <a:pt x="56995" y="93419"/>
                    <a:pt x="56789" y="92287"/>
                    <a:pt x="55904" y="91918"/>
                  </a:cubicBezTo>
                  <a:cubicBezTo>
                    <a:pt x="55432" y="91722"/>
                    <a:pt x="54840" y="91796"/>
                    <a:pt x="54455" y="91458"/>
                  </a:cubicBezTo>
                  <a:cubicBezTo>
                    <a:pt x="53818" y="90898"/>
                    <a:pt x="54313" y="89881"/>
                    <a:pt x="54428" y="89040"/>
                  </a:cubicBezTo>
                  <a:cubicBezTo>
                    <a:pt x="54609" y="87696"/>
                    <a:pt x="53607" y="86419"/>
                    <a:pt x="52383" y="85834"/>
                  </a:cubicBezTo>
                  <a:cubicBezTo>
                    <a:pt x="51161" y="85249"/>
                    <a:pt x="49761" y="85202"/>
                    <a:pt x="48407" y="85159"/>
                  </a:cubicBezTo>
                  <a:cubicBezTo>
                    <a:pt x="47051" y="85115"/>
                    <a:pt x="45649" y="85054"/>
                    <a:pt x="44436" y="84447"/>
                  </a:cubicBezTo>
                  <a:cubicBezTo>
                    <a:pt x="42077" y="83264"/>
                    <a:pt x="41111" y="80063"/>
                    <a:pt x="42146" y="77635"/>
                  </a:cubicBezTo>
                  <a:cubicBezTo>
                    <a:pt x="43156" y="75267"/>
                    <a:pt x="45760" y="73783"/>
                    <a:pt x="48337" y="73783"/>
                  </a:cubicBezTo>
                  <a:cubicBezTo>
                    <a:pt x="48401" y="73783"/>
                    <a:pt x="48464" y="73784"/>
                    <a:pt x="48528" y="73786"/>
                  </a:cubicBezTo>
                  <a:cubicBezTo>
                    <a:pt x="51112" y="73862"/>
                    <a:pt x="53842" y="75749"/>
                    <a:pt x="53870" y="78335"/>
                  </a:cubicBezTo>
                  <a:cubicBezTo>
                    <a:pt x="53875" y="78746"/>
                    <a:pt x="54287" y="78928"/>
                    <a:pt x="54735" y="78928"/>
                  </a:cubicBezTo>
                  <a:cubicBezTo>
                    <a:pt x="55004" y="78928"/>
                    <a:pt x="55285" y="78863"/>
                    <a:pt x="55498" y="78741"/>
                  </a:cubicBezTo>
                  <a:cubicBezTo>
                    <a:pt x="56067" y="78416"/>
                    <a:pt x="56365" y="77760"/>
                    <a:pt x="56505" y="77119"/>
                  </a:cubicBezTo>
                  <a:cubicBezTo>
                    <a:pt x="56645" y="76478"/>
                    <a:pt x="56664" y="75812"/>
                    <a:pt x="56860" y="75186"/>
                  </a:cubicBezTo>
                  <a:cubicBezTo>
                    <a:pt x="57310" y="73749"/>
                    <a:pt x="58757" y="72690"/>
                    <a:pt x="60261" y="72690"/>
                  </a:cubicBezTo>
                  <a:cubicBezTo>
                    <a:pt x="60273" y="72690"/>
                    <a:pt x="60285" y="72690"/>
                    <a:pt x="60297" y="72690"/>
                  </a:cubicBezTo>
                  <a:cubicBezTo>
                    <a:pt x="60306" y="72690"/>
                    <a:pt x="60314" y="72690"/>
                    <a:pt x="60323" y="72690"/>
                  </a:cubicBezTo>
                  <a:cubicBezTo>
                    <a:pt x="61893" y="72690"/>
                    <a:pt x="62998" y="71122"/>
                    <a:pt x="64116" y="70013"/>
                  </a:cubicBezTo>
                  <a:cubicBezTo>
                    <a:pt x="65241" y="68896"/>
                    <a:pt x="65913" y="67214"/>
                    <a:pt x="65469" y="65693"/>
                  </a:cubicBezTo>
                  <a:cubicBezTo>
                    <a:pt x="65229" y="64873"/>
                    <a:pt x="64683" y="64046"/>
                    <a:pt x="64956" y="63238"/>
                  </a:cubicBezTo>
                  <a:cubicBezTo>
                    <a:pt x="65170" y="62604"/>
                    <a:pt x="65822" y="62237"/>
                    <a:pt x="66438" y="61978"/>
                  </a:cubicBezTo>
                  <a:cubicBezTo>
                    <a:pt x="67992" y="61328"/>
                    <a:pt x="69657" y="60995"/>
                    <a:pt x="71338" y="60995"/>
                  </a:cubicBezTo>
                  <a:cubicBezTo>
                    <a:pt x="71514" y="60995"/>
                    <a:pt x="71689" y="60998"/>
                    <a:pt x="71865" y="61005"/>
                  </a:cubicBezTo>
                  <a:cubicBezTo>
                    <a:pt x="71916" y="61008"/>
                    <a:pt x="71966" y="61009"/>
                    <a:pt x="72016" y="61009"/>
                  </a:cubicBezTo>
                  <a:cubicBezTo>
                    <a:pt x="73530" y="61009"/>
                    <a:pt x="74333" y="60016"/>
                    <a:pt x="75129" y="58671"/>
                  </a:cubicBezTo>
                  <a:cubicBezTo>
                    <a:pt x="75724" y="57667"/>
                    <a:pt x="75988" y="56400"/>
                    <a:pt x="76935" y="55719"/>
                  </a:cubicBezTo>
                  <a:cubicBezTo>
                    <a:pt x="77461" y="55341"/>
                    <a:pt x="78061" y="55227"/>
                    <a:pt x="78697" y="55227"/>
                  </a:cubicBezTo>
                  <a:cubicBezTo>
                    <a:pt x="79669" y="55227"/>
                    <a:pt x="80723" y="55493"/>
                    <a:pt x="81724" y="55493"/>
                  </a:cubicBezTo>
                  <a:cubicBezTo>
                    <a:pt x="81835" y="55493"/>
                    <a:pt x="81945" y="55490"/>
                    <a:pt x="82055" y="55483"/>
                  </a:cubicBezTo>
                  <a:cubicBezTo>
                    <a:pt x="84597" y="55311"/>
                    <a:pt x="86582" y="52458"/>
                    <a:pt x="85860" y="50015"/>
                  </a:cubicBezTo>
                  <a:cubicBezTo>
                    <a:pt x="85517" y="48852"/>
                    <a:pt x="84704" y="47901"/>
                    <a:pt x="84043" y="46884"/>
                  </a:cubicBezTo>
                  <a:cubicBezTo>
                    <a:pt x="83131" y="45481"/>
                    <a:pt x="82492" y="43918"/>
                    <a:pt x="82159" y="42277"/>
                  </a:cubicBezTo>
                  <a:cubicBezTo>
                    <a:pt x="81854" y="40773"/>
                    <a:pt x="81767" y="39118"/>
                    <a:pt x="80776" y="37947"/>
                  </a:cubicBezTo>
                  <a:cubicBezTo>
                    <a:pt x="79227" y="38020"/>
                    <a:pt x="77350" y="37975"/>
                    <a:pt x="75971" y="38686"/>
                  </a:cubicBezTo>
                  <a:cubicBezTo>
                    <a:pt x="75699" y="37108"/>
                    <a:pt x="75398" y="35461"/>
                    <a:pt x="74423" y="34192"/>
                  </a:cubicBezTo>
                  <a:cubicBezTo>
                    <a:pt x="73732" y="33291"/>
                    <a:pt x="72587" y="32657"/>
                    <a:pt x="71488" y="32657"/>
                  </a:cubicBezTo>
                  <a:cubicBezTo>
                    <a:pt x="71039" y="32657"/>
                    <a:pt x="70597" y="32763"/>
                    <a:pt x="70198" y="32999"/>
                  </a:cubicBezTo>
                  <a:cubicBezTo>
                    <a:pt x="68851" y="33794"/>
                    <a:pt x="68559" y="35642"/>
                    <a:pt x="68807" y="37187"/>
                  </a:cubicBezTo>
                  <a:cubicBezTo>
                    <a:pt x="69057" y="38731"/>
                    <a:pt x="69698" y="40227"/>
                    <a:pt x="69655" y="41791"/>
                  </a:cubicBezTo>
                  <a:cubicBezTo>
                    <a:pt x="69615" y="43336"/>
                    <a:pt x="68552" y="45042"/>
                    <a:pt x="67017" y="45042"/>
                  </a:cubicBezTo>
                  <a:cubicBezTo>
                    <a:pt x="66998" y="45042"/>
                    <a:pt x="66979" y="45041"/>
                    <a:pt x="66960" y="45041"/>
                  </a:cubicBezTo>
                  <a:cubicBezTo>
                    <a:pt x="66146" y="45019"/>
                    <a:pt x="65416" y="44522"/>
                    <a:pt x="64843" y="43941"/>
                  </a:cubicBezTo>
                  <a:cubicBezTo>
                    <a:pt x="64022" y="43112"/>
                    <a:pt x="63372" y="42052"/>
                    <a:pt x="62317" y="41553"/>
                  </a:cubicBezTo>
                  <a:cubicBezTo>
                    <a:pt x="61507" y="41171"/>
                    <a:pt x="60577" y="41179"/>
                    <a:pt x="59704" y="40982"/>
                  </a:cubicBezTo>
                  <a:cubicBezTo>
                    <a:pt x="56728" y="40316"/>
                    <a:pt x="54688" y="36902"/>
                    <a:pt x="55510" y="33965"/>
                  </a:cubicBezTo>
                  <a:cubicBezTo>
                    <a:pt x="56182" y="31564"/>
                    <a:pt x="58657" y="29882"/>
                    <a:pt x="61117" y="29882"/>
                  </a:cubicBezTo>
                  <a:cubicBezTo>
                    <a:pt x="61664" y="29882"/>
                    <a:pt x="62211" y="29966"/>
                    <a:pt x="62737" y="30143"/>
                  </a:cubicBezTo>
                  <a:cubicBezTo>
                    <a:pt x="66237" y="28861"/>
                    <a:pt x="67660" y="24447"/>
                    <a:pt x="66265" y="20991"/>
                  </a:cubicBezTo>
                  <a:cubicBezTo>
                    <a:pt x="64868" y="17535"/>
                    <a:pt x="61115" y="15389"/>
                    <a:pt x="57392" y="15226"/>
                  </a:cubicBezTo>
                  <a:cubicBezTo>
                    <a:pt x="56302" y="15179"/>
                    <a:pt x="55191" y="15275"/>
                    <a:pt x="54134" y="15007"/>
                  </a:cubicBezTo>
                  <a:cubicBezTo>
                    <a:pt x="51145" y="14251"/>
                    <a:pt x="49582" y="10965"/>
                    <a:pt x="46980" y="9310"/>
                  </a:cubicBezTo>
                  <a:cubicBezTo>
                    <a:pt x="46287" y="8869"/>
                    <a:pt x="45224" y="8778"/>
                    <a:pt x="44079" y="8778"/>
                  </a:cubicBezTo>
                  <a:cubicBezTo>
                    <a:pt x="43277" y="8778"/>
                    <a:pt x="42435" y="8823"/>
                    <a:pt x="41651" y="8823"/>
                  </a:cubicBezTo>
                  <a:cubicBezTo>
                    <a:pt x="40795" y="8823"/>
                    <a:pt x="40007" y="8769"/>
                    <a:pt x="39418" y="8547"/>
                  </a:cubicBezTo>
                  <a:cubicBezTo>
                    <a:pt x="38499" y="8200"/>
                    <a:pt x="37525" y="8023"/>
                    <a:pt x="36546" y="8023"/>
                  </a:cubicBezTo>
                  <a:cubicBezTo>
                    <a:pt x="36275" y="8023"/>
                    <a:pt x="36003" y="8037"/>
                    <a:pt x="35731" y="8064"/>
                  </a:cubicBezTo>
                  <a:cubicBezTo>
                    <a:pt x="34635" y="9104"/>
                    <a:pt x="32585" y="9398"/>
                    <a:pt x="31077" y="9499"/>
                  </a:cubicBezTo>
                  <a:cubicBezTo>
                    <a:pt x="29526" y="7990"/>
                    <a:pt x="27655" y="6585"/>
                    <a:pt x="25725" y="5605"/>
                  </a:cubicBezTo>
                  <a:cubicBezTo>
                    <a:pt x="24435" y="4951"/>
                    <a:pt x="22930" y="4260"/>
                    <a:pt x="22532" y="2870"/>
                  </a:cubicBezTo>
                  <a:cubicBezTo>
                    <a:pt x="22012" y="1053"/>
                    <a:pt x="19376" y="125"/>
                    <a:pt x="17200" y="125"/>
                  </a:cubicBezTo>
                  <a:cubicBezTo>
                    <a:pt x="16716" y="125"/>
                    <a:pt x="16254" y="171"/>
                    <a:pt x="15844" y="263"/>
                  </a:cubicBezTo>
                  <a:cubicBezTo>
                    <a:pt x="15181" y="84"/>
                    <a:pt x="14496" y="0"/>
                    <a:pt x="13807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4" name="Google Shape;374;p51"/>
            <p:cNvSpPr/>
            <p:nvPr/>
          </p:nvSpPr>
          <p:spPr>
            <a:xfrm>
              <a:off x="2370225" y="830650"/>
              <a:ext cx="1016975" cy="1158500"/>
            </a:xfrm>
            <a:custGeom>
              <a:avLst/>
              <a:gdLst/>
              <a:ahLst/>
              <a:cxnLst/>
              <a:rect l="l" t="t" r="r" b="b"/>
              <a:pathLst>
                <a:path w="40679" h="46340" extrusionOk="0">
                  <a:moveTo>
                    <a:pt x="15780" y="0"/>
                  </a:moveTo>
                  <a:cubicBezTo>
                    <a:pt x="14989" y="0"/>
                    <a:pt x="14213" y="109"/>
                    <a:pt x="13470" y="421"/>
                  </a:cubicBezTo>
                  <a:cubicBezTo>
                    <a:pt x="9879" y="1928"/>
                    <a:pt x="10933" y="5468"/>
                    <a:pt x="8580" y="7572"/>
                  </a:cubicBezTo>
                  <a:cubicBezTo>
                    <a:pt x="6546" y="9390"/>
                    <a:pt x="2788" y="7963"/>
                    <a:pt x="1150" y="10460"/>
                  </a:cubicBezTo>
                  <a:cubicBezTo>
                    <a:pt x="0" y="12215"/>
                    <a:pt x="1289" y="14606"/>
                    <a:pt x="2962" y="15871"/>
                  </a:cubicBezTo>
                  <a:cubicBezTo>
                    <a:pt x="4636" y="17135"/>
                    <a:pt x="6731" y="17894"/>
                    <a:pt x="8056" y="19522"/>
                  </a:cubicBezTo>
                  <a:cubicBezTo>
                    <a:pt x="10183" y="22136"/>
                    <a:pt x="9577" y="26004"/>
                    <a:pt x="8413" y="29169"/>
                  </a:cubicBezTo>
                  <a:cubicBezTo>
                    <a:pt x="7247" y="32332"/>
                    <a:pt x="5603" y="35532"/>
                    <a:pt x="6005" y="38881"/>
                  </a:cubicBezTo>
                  <a:cubicBezTo>
                    <a:pt x="6193" y="40459"/>
                    <a:pt x="6837" y="41956"/>
                    <a:pt x="7675" y="43307"/>
                  </a:cubicBezTo>
                  <a:cubicBezTo>
                    <a:pt x="8488" y="44615"/>
                    <a:pt x="9597" y="45873"/>
                    <a:pt x="11095" y="46235"/>
                  </a:cubicBezTo>
                  <a:cubicBezTo>
                    <a:pt x="11391" y="46306"/>
                    <a:pt x="11688" y="46339"/>
                    <a:pt x="11983" y="46339"/>
                  </a:cubicBezTo>
                  <a:cubicBezTo>
                    <a:pt x="13586" y="46339"/>
                    <a:pt x="15150" y="45367"/>
                    <a:pt x="16368" y="44250"/>
                  </a:cubicBezTo>
                  <a:cubicBezTo>
                    <a:pt x="17812" y="42927"/>
                    <a:pt x="19065" y="41325"/>
                    <a:pt x="20822" y="40465"/>
                  </a:cubicBezTo>
                  <a:cubicBezTo>
                    <a:pt x="23353" y="39224"/>
                    <a:pt x="26610" y="39686"/>
                    <a:pt x="28815" y="37929"/>
                  </a:cubicBezTo>
                  <a:cubicBezTo>
                    <a:pt x="31544" y="35754"/>
                    <a:pt x="31140" y="31606"/>
                    <a:pt x="31890" y="28199"/>
                  </a:cubicBezTo>
                  <a:cubicBezTo>
                    <a:pt x="33150" y="22476"/>
                    <a:pt x="38102" y="18249"/>
                    <a:pt x="40038" y="12718"/>
                  </a:cubicBezTo>
                  <a:cubicBezTo>
                    <a:pt x="40418" y="11636"/>
                    <a:pt x="40679" y="10499"/>
                    <a:pt x="40652" y="9352"/>
                  </a:cubicBezTo>
                  <a:cubicBezTo>
                    <a:pt x="40569" y="5649"/>
                    <a:pt x="37449" y="2571"/>
                    <a:pt x="33956" y="1339"/>
                  </a:cubicBezTo>
                  <a:cubicBezTo>
                    <a:pt x="31938" y="627"/>
                    <a:pt x="29911" y="457"/>
                    <a:pt x="27871" y="457"/>
                  </a:cubicBezTo>
                  <a:cubicBezTo>
                    <a:pt x="26007" y="457"/>
                    <a:pt x="24132" y="599"/>
                    <a:pt x="22245" y="599"/>
                  </a:cubicBezTo>
                  <a:cubicBezTo>
                    <a:pt x="21785" y="599"/>
                    <a:pt x="21325" y="591"/>
                    <a:pt x="20863" y="570"/>
                  </a:cubicBezTo>
                  <a:cubicBezTo>
                    <a:pt x="19225" y="496"/>
                    <a:pt x="17470" y="0"/>
                    <a:pt x="15780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5" name="Google Shape;375;p51"/>
            <p:cNvSpPr/>
            <p:nvPr/>
          </p:nvSpPr>
          <p:spPr>
            <a:xfrm>
              <a:off x="3143325" y="1089650"/>
              <a:ext cx="4064350" cy="3503975"/>
            </a:xfrm>
            <a:custGeom>
              <a:avLst/>
              <a:gdLst/>
              <a:ahLst/>
              <a:cxnLst/>
              <a:rect l="l" t="t" r="r" b="b"/>
              <a:pathLst>
                <a:path w="162574" h="140159" extrusionOk="0">
                  <a:moveTo>
                    <a:pt x="149391" y="0"/>
                  </a:moveTo>
                  <a:cubicBezTo>
                    <a:pt x="148360" y="0"/>
                    <a:pt x="147330" y="156"/>
                    <a:pt x="146349" y="477"/>
                  </a:cubicBezTo>
                  <a:cubicBezTo>
                    <a:pt x="145329" y="812"/>
                    <a:pt x="144363" y="1309"/>
                    <a:pt x="143326" y="1583"/>
                  </a:cubicBezTo>
                  <a:cubicBezTo>
                    <a:pt x="142494" y="1801"/>
                    <a:pt x="141638" y="1870"/>
                    <a:pt x="140776" y="1870"/>
                  </a:cubicBezTo>
                  <a:cubicBezTo>
                    <a:pt x="140050" y="1870"/>
                    <a:pt x="139319" y="1821"/>
                    <a:pt x="138596" y="1772"/>
                  </a:cubicBezTo>
                  <a:lnTo>
                    <a:pt x="130106" y="1191"/>
                  </a:lnTo>
                  <a:cubicBezTo>
                    <a:pt x="129237" y="1132"/>
                    <a:pt x="128350" y="1076"/>
                    <a:pt x="127469" y="1076"/>
                  </a:cubicBezTo>
                  <a:cubicBezTo>
                    <a:pt x="125783" y="1076"/>
                    <a:pt x="124119" y="1281"/>
                    <a:pt x="122644" y="2056"/>
                  </a:cubicBezTo>
                  <a:cubicBezTo>
                    <a:pt x="119360" y="3782"/>
                    <a:pt x="117499" y="8084"/>
                    <a:pt x="113816" y="8529"/>
                  </a:cubicBezTo>
                  <a:cubicBezTo>
                    <a:pt x="113611" y="8554"/>
                    <a:pt x="113408" y="8566"/>
                    <a:pt x="113207" y="8566"/>
                  </a:cubicBezTo>
                  <a:cubicBezTo>
                    <a:pt x="110853" y="8566"/>
                    <a:pt x="108715" y="6973"/>
                    <a:pt x="106473" y="6087"/>
                  </a:cubicBezTo>
                  <a:cubicBezTo>
                    <a:pt x="105100" y="5543"/>
                    <a:pt x="103627" y="5279"/>
                    <a:pt x="102152" y="5279"/>
                  </a:cubicBezTo>
                  <a:cubicBezTo>
                    <a:pt x="99404" y="5279"/>
                    <a:pt x="96647" y="6196"/>
                    <a:pt x="94512" y="7933"/>
                  </a:cubicBezTo>
                  <a:cubicBezTo>
                    <a:pt x="93279" y="7304"/>
                    <a:pt x="93660" y="5468"/>
                    <a:pt x="93225" y="4153"/>
                  </a:cubicBezTo>
                  <a:cubicBezTo>
                    <a:pt x="92771" y="2782"/>
                    <a:pt x="91297" y="1954"/>
                    <a:pt x="89858" y="1828"/>
                  </a:cubicBezTo>
                  <a:cubicBezTo>
                    <a:pt x="89687" y="1813"/>
                    <a:pt x="89517" y="1806"/>
                    <a:pt x="89348" y="1806"/>
                  </a:cubicBezTo>
                  <a:cubicBezTo>
                    <a:pt x="88082" y="1806"/>
                    <a:pt x="86834" y="2194"/>
                    <a:pt x="85623" y="2590"/>
                  </a:cubicBezTo>
                  <a:cubicBezTo>
                    <a:pt x="82664" y="3556"/>
                    <a:pt x="79224" y="5204"/>
                    <a:pt x="78950" y="8303"/>
                  </a:cubicBezTo>
                  <a:cubicBezTo>
                    <a:pt x="78873" y="9176"/>
                    <a:pt x="79068" y="10104"/>
                    <a:pt x="78702" y="10900"/>
                  </a:cubicBezTo>
                  <a:cubicBezTo>
                    <a:pt x="78178" y="12033"/>
                    <a:pt x="76762" y="12408"/>
                    <a:pt x="75881" y="13291"/>
                  </a:cubicBezTo>
                  <a:cubicBezTo>
                    <a:pt x="74831" y="14345"/>
                    <a:pt x="74664" y="15971"/>
                    <a:pt x="74621" y="17458"/>
                  </a:cubicBezTo>
                  <a:cubicBezTo>
                    <a:pt x="74577" y="18944"/>
                    <a:pt x="74563" y="20541"/>
                    <a:pt x="73703" y="21754"/>
                  </a:cubicBezTo>
                  <a:cubicBezTo>
                    <a:pt x="73148" y="22537"/>
                    <a:pt x="71069" y="23068"/>
                    <a:pt x="69376" y="23068"/>
                  </a:cubicBezTo>
                  <a:cubicBezTo>
                    <a:pt x="68445" y="23068"/>
                    <a:pt x="67630" y="22907"/>
                    <a:pt x="67252" y="22539"/>
                  </a:cubicBezTo>
                  <a:cubicBezTo>
                    <a:pt x="66636" y="21940"/>
                    <a:pt x="65905" y="21693"/>
                    <a:pt x="65124" y="21693"/>
                  </a:cubicBezTo>
                  <a:cubicBezTo>
                    <a:pt x="63293" y="21693"/>
                    <a:pt x="61194" y="23048"/>
                    <a:pt x="59696" y="24392"/>
                  </a:cubicBezTo>
                  <a:lnTo>
                    <a:pt x="53326" y="30110"/>
                  </a:lnTo>
                  <a:cubicBezTo>
                    <a:pt x="51731" y="31541"/>
                    <a:pt x="50013" y="33034"/>
                    <a:pt x="47899" y="33389"/>
                  </a:cubicBezTo>
                  <a:cubicBezTo>
                    <a:pt x="47672" y="33427"/>
                    <a:pt x="47440" y="33446"/>
                    <a:pt x="47206" y="33446"/>
                  </a:cubicBezTo>
                  <a:cubicBezTo>
                    <a:pt x="45267" y="33446"/>
                    <a:pt x="43232" y="32171"/>
                    <a:pt x="43155" y="30259"/>
                  </a:cubicBezTo>
                  <a:cubicBezTo>
                    <a:pt x="43563" y="29875"/>
                    <a:pt x="44085" y="29761"/>
                    <a:pt x="44655" y="29761"/>
                  </a:cubicBezTo>
                  <a:cubicBezTo>
                    <a:pt x="45498" y="29761"/>
                    <a:pt x="46445" y="30012"/>
                    <a:pt x="47276" y="30012"/>
                  </a:cubicBezTo>
                  <a:cubicBezTo>
                    <a:pt x="47872" y="30012"/>
                    <a:pt x="48409" y="29883"/>
                    <a:pt x="48805" y="29438"/>
                  </a:cubicBezTo>
                  <a:cubicBezTo>
                    <a:pt x="49977" y="28121"/>
                    <a:pt x="48243" y="26238"/>
                    <a:pt x="46718" y="25356"/>
                  </a:cubicBezTo>
                  <a:cubicBezTo>
                    <a:pt x="43929" y="23744"/>
                    <a:pt x="41047" y="22101"/>
                    <a:pt x="37854" y="21667"/>
                  </a:cubicBezTo>
                  <a:cubicBezTo>
                    <a:pt x="37395" y="21605"/>
                    <a:pt x="36928" y="21573"/>
                    <a:pt x="36459" y="21573"/>
                  </a:cubicBezTo>
                  <a:cubicBezTo>
                    <a:pt x="33662" y="21573"/>
                    <a:pt x="30804" y="22696"/>
                    <a:pt x="29384" y="25062"/>
                  </a:cubicBezTo>
                  <a:cubicBezTo>
                    <a:pt x="27966" y="27426"/>
                    <a:pt x="28225" y="30512"/>
                    <a:pt x="26820" y="32884"/>
                  </a:cubicBezTo>
                  <a:cubicBezTo>
                    <a:pt x="25941" y="34369"/>
                    <a:pt x="24491" y="35431"/>
                    <a:pt x="23493" y="36839"/>
                  </a:cubicBezTo>
                  <a:cubicBezTo>
                    <a:pt x="22495" y="38247"/>
                    <a:pt x="22067" y="40372"/>
                    <a:pt x="23291" y="41591"/>
                  </a:cubicBezTo>
                  <a:cubicBezTo>
                    <a:pt x="24277" y="42574"/>
                    <a:pt x="25957" y="42576"/>
                    <a:pt x="26934" y="43568"/>
                  </a:cubicBezTo>
                  <a:cubicBezTo>
                    <a:pt x="27686" y="44334"/>
                    <a:pt x="27942" y="45612"/>
                    <a:pt x="28928" y="46032"/>
                  </a:cubicBezTo>
                  <a:cubicBezTo>
                    <a:pt x="29116" y="46112"/>
                    <a:pt x="29308" y="46149"/>
                    <a:pt x="29499" y="46149"/>
                  </a:cubicBezTo>
                  <a:cubicBezTo>
                    <a:pt x="30453" y="46149"/>
                    <a:pt x="31375" y="45228"/>
                    <a:pt x="31599" y="44232"/>
                  </a:cubicBezTo>
                  <a:cubicBezTo>
                    <a:pt x="31870" y="43035"/>
                    <a:pt x="31491" y="41803"/>
                    <a:pt x="31294" y="40594"/>
                  </a:cubicBezTo>
                  <a:cubicBezTo>
                    <a:pt x="30707" y="36976"/>
                    <a:pt x="32524" y="32527"/>
                    <a:pt x="36153" y="32010"/>
                  </a:cubicBezTo>
                  <a:cubicBezTo>
                    <a:pt x="36979" y="32041"/>
                    <a:pt x="37253" y="33221"/>
                    <a:pt x="36881" y="33960"/>
                  </a:cubicBezTo>
                  <a:cubicBezTo>
                    <a:pt x="36512" y="34700"/>
                    <a:pt x="35790" y="35213"/>
                    <a:pt x="35400" y="35941"/>
                  </a:cubicBezTo>
                  <a:cubicBezTo>
                    <a:pt x="34663" y="37314"/>
                    <a:pt x="35518" y="39272"/>
                    <a:pt x="37026" y="39667"/>
                  </a:cubicBezTo>
                  <a:cubicBezTo>
                    <a:pt x="38598" y="40078"/>
                    <a:pt x="41223" y="39748"/>
                    <a:pt x="41017" y="41358"/>
                  </a:cubicBezTo>
                  <a:cubicBezTo>
                    <a:pt x="40797" y="43068"/>
                    <a:pt x="37630" y="41948"/>
                    <a:pt x="36606" y="43336"/>
                  </a:cubicBezTo>
                  <a:cubicBezTo>
                    <a:pt x="36002" y="44155"/>
                    <a:pt x="36537" y="45296"/>
                    <a:pt x="36521" y="46313"/>
                  </a:cubicBezTo>
                  <a:cubicBezTo>
                    <a:pt x="36494" y="48303"/>
                    <a:pt x="34299" y="49599"/>
                    <a:pt x="32313" y="49739"/>
                  </a:cubicBezTo>
                  <a:cubicBezTo>
                    <a:pt x="32097" y="49755"/>
                    <a:pt x="31880" y="49762"/>
                    <a:pt x="31663" y="49762"/>
                  </a:cubicBezTo>
                  <a:cubicBezTo>
                    <a:pt x="30164" y="49762"/>
                    <a:pt x="28664" y="49439"/>
                    <a:pt x="27166" y="49439"/>
                  </a:cubicBezTo>
                  <a:cubicBezTo>
                    <a:pt x="26898" y="49439"/>
                    <a:pt x="26629" y="49449"/>
                    <a:pt x="26361" y="49474"/>
                  </a:cubicBezTo>
                  <a:cubicBezTo>
                    <a:pt x="24379" y="49654"/>
                    <a:pt x="22222" y="51058"/>
                    <a:pt x="22312" y="53044"/>
                  </a:cubicBezTo>
                  <a:cubicBezTo>
                    <a:pt x="19567" y="54331"/>
                    <a:pt x="16715" y="55374"/>
                    <a:pt x="13788" y="56164"/>
                  </a:cubicBezTo>
                  <a:cubicBezTo>
                    <a:pt x="13912" y="58317"/>
                    <a:pt x="17975" y="58517"/>
                    <a:pt x="17960" y="60675"/>
                  </a:cubicBezTo>
                  <a:cubicBezTo>
                    <a:pt x="17949" y="61887"/>
                    <a:pt x="16542" y="62556"/>
                    <a:pt x="15302" y="62556"/>
                  </a:cubicBezTo>
                  <a:cubicBezTo>
                    <a:pt x="15219" y="62556"/>
                    <a:pt x="15137" y="62553"/>
                    <a:pt x="15056" y="62547"/>
                  </a:cubicBezTo>
                  <a:cubicBezTo>
                    <a:pt x="14072" y="62475"/>
                    <a:pt x="13082" y="62160"/>
                    <a:pt x="12113" y="62160"/>
                  </a:cubicBezTo>
                  <a:cubicBezTo>
                    <a:pt x="11810" y="62160"/>
                    <a:pt x="11508" y="62191"/>
                    <a:pt x="11210" y="62270"/>
                  </a:cubicBezTo>
                  <a:cubicBezTo>
                    <a:pt x="9047" y="62839"/>
                    <a:pt x="8290" y="65880"/>
                    <a:pt x="9487" y="67769"/>
                  </a:cubicBezTo>
                  <a:cubicBezTo>
                    <a:pt x="10572" y="69481"/>
                    <a:pt x="12694" y="70258"/>
                    <a:pt x="14741" y="70258"/>
                  </a:cubicBezTo>
                  <a:cubicBezTo>
                    <a:pt x="14954" y="70258"/>
                    <a:pt x="15165" y="70249"/>
                    <a:pt x="15375" y="70233"/>
                  </a:cubicBezTo>
                  <a:cubicBezTo>
                    <a:pt x="16269" y="70162"/>
                    <a:pt x="17225" y="69924"/>
                    <a:pt x="17785" y="69223"/>
                  </a:cubicBezTo>
                  <a:cubicBezTo>
                    <a:pt x="18318" y="68554"/>
                    <a:pt x="18362" y="67634"/>
                    <a:pt x="18586" y="66808"/>
                  </a:cubicBezTo>
                  <a:cubicBezTo>
                    <a:pt x="19089" y="64960"/>
                    <a:pt x="20667" y="63445"/>
                    <a:pt x="22534" y="63019"/>
                  </a:cubicBezTo>
                  <a:cubicBezTo>
                    <a:pt x="23588" y="62778"/>
                    <a:pt x="24878" y="62758"/>
                    <a:pt x="25444" y="61839"/>
                  </a:cubicBezTo>
                  <a:cubicBezTo>
                    <a:pt x="27854" y="63143"/>
                    <a:pt x="29550" y="65685"/>
                    <a:pt x="29826" y="68413"/>
                  </a:cubicBezTo>
                  <a:cubicBezTo>
                    <a:pt x="30020" y="68663"/>
                    <a:pt x="30274" y="68770"/>
                    <a:pt x="30543" y="68770"/>
                  </a:cubicBezTo>
                  <a:cubicBezTo>
                    <a:pt x="31347" y="68770"/>
                    <a:pt x="32287" y="67809"/>
                    <a:pt x="32159" y="66868"/>
                  </a:cubicBezTo>
                  <a:cubicBezTo>
                    <a:pt x="31991" y="65614"/>
                    <a:pt x="30882" y="64743"/>
                    <a:pt x="30003" y="63834"/>
                  </a:cubicBezTo>
                  <a:cubicBezTo>
                    <a:pt x="29122" y="62923"/>
                    <a:pt x="28387" y="61510"/>
                    <a:pt x="29078" y="60448"/>
                  </a:cubicBezTo>
                  <a:lnTo>
                    <a:pt x="29078" y="60448"/>
                  </a:lnTo>
                  <a:cubicBezTo>
                    <a:pt x="33197" y="61658"/>
                    <a:pt x="36527" y="65238"/>
                    <a:pt x="37435" y="69435"/>
                  </a:cubicBezTo>
                  <a:cubicBezTo>
                    <a:pt x="38871" y="69149"/>
                    <a:pt x="39664" y="67205"/>
                    <a:pt x="38838" y="65997"/>
                  </a:cubicBezTo>
                  <a:cubicBezTo>
                    <a:pt x="39003" y="65628"/>
                    <a:pt x="39328" y="65472"/>
                    <a:pt x="39697" y="65472"/>
                  </a:cubicBezTo>
                  <a:cubicBezTo>
                    <a:pt x="40331" y="65472"/>
                    <a:pt x="41094" y="65932"/>
                    <a:pt x="41391" y="66558"/>
                  </a:cubicBezTo>
                  <a:cubicBezTo>
                    <a:pt x="41862" y="67549"/>
                    <a:pt x="41819" y="68770"/>
                    <a:pt x="42492" y="69636"/>
                  </a:cubicBezTo>
                  <a:cubicBezTo>
                    <a:pt x="43175" y="70517"/>
                    <a:pt x="44261" y="70711"/>
                    <a:pt x="45451" y="70711"/>
                  </a:cubicBezTo>
                  <a:cubicBezTo>
                    <a:pt x="46388" y="70711"/>
                    <a:pt x="47390" y="70590"/>
                    <a:pt x="48312" y="70590"/>
                  </a:cubicBezTo>
                  <a:cubicBezTo>
                    <a:pt x="49551" y="70590"/>
                    <a:pt x="50643" y="70808"/>
                    <a:pt x="51235" y="71828"/>
                  </a:cubicBezTo>
                  <a:cubicBezTo>
                    <a:pt x="52336" y="73723"/>
                    <a:pt x="49909" y="75927"/>
                    <a:pt x="47711" y="75927"/>
                  </a:cubicBezTo>
                  <a:cubicBezTo>
                    <a:pt x="47678" y="75927"/>
                    <a:pt x="47645" y="75926"/>
                    <a:pt x="47613" y="75925"/>
                  </a:cubicBezTo>
                  <a:cubicBezTo>
                    <a:pt x="45391" y="75856"/>
                    <a:pt x="43361" y="74585"/>
                    <a:pt x="41147" y="74365"/>
                  </a:cubicBezTo>
                  <a:cubicBezTo>
                    <a:pt x="40897" y="74340"/>
                    <a:pt x="40647" y="74329"/>
                    <a:pt x="40397" y="74329"/>
                  </a:cubicBezTo>
                  <a:cubicBezTo>
                    <a:pt x="38218" y="74329"/>
                    <a:pt x="36082" y="75200"/>
                    <a:pt x="33896" y="75455"/>
                  </a:cubicBezTo>
                  <a:cubicBezTo>
                    <a:pt x="33619" y="75487"/>
                    <a:pt x="33335" y="75503"/>
                    <a:pt x="33048" y="75503"/>
                  </a:cubicBezTo>
                  <a:cubicBezTo>
                    <a:pt x="30807" y="75503"/>
                    <a:pt x="28395" y="74514"/>
                    <a:pt x="27939" y="72388"/>
                  </a:cubicBezTo>
                  <a:cubicBezTo>
                    <a:pt x="27802" y="71741"/>
                    <a:pt x="27855" y="71030"/>
                    <a:pt x="27514" y="70464"/>
                  </a:cubicBezTo>
                  <a:cubicBezTo>
                    <a:pt x="27109" y="69793"/>
                    <a:pt x="26279" y="69553"/>
                    <a:pt x="25473" y="69553"/>
                  </a:cubicBezTo>
                  <a:cubicBezTo>
                    <a:pt x="25313" y="69553"/>
                    <a:pt x="25154" y="69562"/>
                    <a:pt x="24999" y="69580"/>
                  </a:cubicBezTo>
                  <a:cubicBezTo>
                    <a:pt x="21817" y="69942"/>
                    <a:pt x="18598" y="72595"/>
                    <a:pt x="15740" y="72595"/>
                  </a:cubicBezTo>
                  <a:cubicBezTo>
                    <a:pt x="14956" y="72595"/>
                    <a:pt x="14199" y="72395"/>
                    <a:pt x="13478" y="71894"/>
                  </a:cubicBezTo>
                  <a:cubicBezTo>
                    <a:pt x="11337" y="76062"/>
                    <a:pt x="6101" y="77629"/>
                    <a:pt x="3179" y="81294"/>
                  </a:cubicBezTo>
                  <a:cubicBezTo>
                    <a:pt x="0" y="85282"/>
                    <a:pt x="268" y="91440"/>
                    <a:pt x="3354" y="95500"/>
                  </a:cubicBezTo>
                  <a:cubicBezTo>
                    <a:pt x="6050" y="99045"/>
                    <a:pt x="10552" y="100957"/>
                    <a:pt x="15019" y="100957"/>
                  </a:cubicBezTo>
                  <a:cubicBezTo>
                    <a:pt x="15667" y="100957"/>
                    <a:pt x="16314" y="100917"/>
                    <a:pt x="16954" y="100836"/>
                  </a:cubicBezTo>
                  <a:cubicBezTo>
                    <a:pt x="17630" y="100750"/>
                    <a:pt x="18327" y="100626"/>
                    <a:pt x="19005" y="100626"/>
                  </a:cubicBezTo>
                  <a:cubicBezTo>
                    <a:pt x="19489" y="100626"/>
                    <a:pt x="19963" y="100690"/>
                    <a:pt x="20413" y="100875"/>
                  </a:cubicBezTo>
                  <a:cubicBezTo>
                    <a:pt x="21482" y="101317"/>
                    <a:pt x="22166" y="102352"/>
                    <a:pt x="23058" y="103088"/>
                  </a:cubicBezTo>
                  <a:cubicBezTo>
                    <a:pt x="23580" y="103519"/>
                    <a:pt x="24303" y="103823"/>
                    <a:pt x="24961" y="103823"/>
                  </a:cubicBezTo>
                  <a:cubicBezTo>
                    <a:pt x="25427" y="103823"/>
                    <a:pt x="25861" y="103670"/>
                    <a:pt x="26168" y="103301"/>
                  </a:cubicBezTo>
                  <a:lnTo>
                    <a:pt x="26168" y="103301"/>
                  </a:lnTo>
                  <a:cubicBezTo>
                    <a:pt x="25321" y="105399"/>
                    <a:pt x="25557" y="107902"/>
                    <a:pt x="26779" y="109805"/>
                  </a:cubicBezTo>
                  <a:cubicBezTo>
                    <a:pt x="28099" y="111859"/>
                    <a:pt x="30559" y="113484"/>
                    <a:pt x="30509" y="115926"/>
                  </a:cubicBezTo>
                  <a:cubicBezTo>
                    <a:pt x="30482" y="117190"/>
                    <a:pt x="29748" y="118318"/>
                    <a:pt x="29403" y="119536"/>
                  </a:cubicBezTo>
                  <a:cubicBezTo>
                    <a:pt x="27829" y="125109"/>
                    <a:pt x="34415" y="129657"/>
                    <a:pt x="35455" y="135354"/>
                  </a:cubicBezTo>
                  <a:cubicBezTo>
                    <a:pt x="35736" y="136888"/>
                    <a:pt x="35735" y="138735"/>
                    <a:pt x="37029" y="139601"/>
                  </a:cubicBezTo>
                  <a:cubicBezTo>
                    <a:pt x="37625" y="139999"/>
                    <a:pt x="38374" y="140081"/>
                    <a:pt x="39090" y="140127"/>
                  </a:cubicBezTo>
                  <a:cubicBezTo>
                    <a:pt x="39409" y="140148"/>
                    <a:pt x="39736" y="140158"/>
                    <a:pt x="40067" y="140158"/>
                  </a:cubicBezTo>
                  <a:cubicBezTo>
                    <a:pt x="43538" y="140158"/>
                    <a:pt x="47454" y="138962"/>
                    <a:pt x="48151" y="135675"/>
                  </a:cubicBezTo>
                  <a:cubicBezTo>
                    <a:pt x="48366" y="134657"/>
                    <a:pt x="48212" y="133602"/>
                    <a:pt x="48243" y="132560"/>
                  </a:cubicBezTo>
                  <a:cubicBezTo>
                    <a:pt x="48336" y="129451"/>
                    <a:pt x="50239" y="126459"/>
                    <a:pt x="53017" y="125056"/>
                  </a:cubicBezTo>
                  <a:cubicBezTo>
                    <a:pt x="53771" y="124675"/>
                    <a:pt x="54600" y="124390"/>
                    <a:pt x="55202" y="123799"/>
                  </a:cubicBezTo>
                  <a:cubicBezTo>
                    <a:pt x="56528" y="122495"/>
                    <a:pt x="56234" y="120283"/>
                    <a:pt x="55553" y="118553"/>
                  </a:cubicBezTo>
                  <a:cubicBezTo>
                    <a:pt x="54872" y="116821"/>
                    <a:pt x="53881" y="115076"/>
                    <a:pt x="54120" y="113231"/>
                  </a:cubicBezTo>
                  <a:cubicBezTo>
                    <a:pt x="54502" y="110269"/>
                    <a:pt x="57681" y="108706"/>
                    <a:pt x="60090" y="106941"/>
                  </a:cubicBezTo>
                  <a:cubicBezTo>
                    <a:pt x="63716" y="104284"/>
                    <a:pt x="66206" y="100125"/>
                    <a:pt x="66835" y="95675"/>
                  </a:cubicBezTo>
                  <a:lnTo>
                    <a:pt x="66835" y="95675"/>
                  </a:lnTo>
                  <a:cubicBezTo>
                    <a:pt x="65061" y="96232"/>
                    <a:pt x="63075" y="96745"/>
                    <a:pt x="61220" y="96745"/>
                  </a:cubicBezTo>
                  <a:cubicBezTo>
                    <a:pt x="59581" y="96745"/>
                    <a:pt x="58045" y="96344"/>
                    <a:pt x="56849" y="95215"/>
                  </a:cubicBezTo>
                  <a:cubicBezTo>
                    <a:pt x="55965" y="94380"/>
                    <a:pt x="55421" y="93259"/>
                    <a:pt x="54897" y="92162"/>
                  </a:cubicBezTo>
                  <a:lnTo>
                    <a:pt x="50173" y="82291"/>
                  </a:lnTo>
                  <a:cubicBezTo>
                    <a:pt x="49966" y="81857"/>
                    <a:pt x="49755" y="81362"/>
                    <a:pt x="49925" y="80912"/>
                  </a:cubicBezTo>
                  <a:cubicBezTo>
                    <a:pt x="50074" y="80517"/>
                    <a:pt x="50366" y="80356"/>
                    <a:pt x="50717" y="80356"/>
                  </a:cubicBezTo>
                  <a:cubicBezTo>
                    <a:pt x="51453" y="80356"/>
                    <a:pt x="52449" y="81064"/>
                    <a:pt x="52928" y="81807"/>
                  </a:cubicBezTo>
                  <a:cubicBezTo>
                    <a:pt x="55452" y="85724"/>
                    <a:pt x="57718" y="89804"/>
                    <a:pt x="59707" y="94020"/>
                  </a:cubicBezTo>
                  <a:cubicBezTo>
                    <a:pt x="63791" y="93273"/>
                    <a:pt x="67648" y="91596"/>
                    <a:pt x="70980" y="89118"/>
                  </a:cubicBezTo>
                  <a:cubicBezTo>
                    <a:pt x="72037" y="88329"/>
                    <a:pt x="73088" y="87386"/>
                    <a:pt x="73445" y="86117"/>
                  </a:cubicBezTo>
                  <a:cubicBezTo>
                    <a:pt x="73802" y="84846"/>
                    <a:pt x="73146" y="83218"/>
                    <a:pt x="71846" y="82993"/>
                  </a:cubicBezTo>
                  <a:cubicBezTo>
                    <a:pt x="71723" y="82971"/>
                    <a:pt x="71600" y="82963"/>
                    <a:pt x="71476" y="82963"/>
                  </a:cubicBezTo>
                  <a:cubicBezTo>
                    <a:pt x="71093" y="82963"/>
                    <a:pt x="70708" y="83045"/>
                    <a:pt x="70324" y="83086"/>
                  </a:cubicBezTo>
                  <a:cubicBezTo>
                    <a:pt x="70133" y="83106"/>
                    <a:pt x="69943" y="83115"/>
                    <a:pt x="69755" y="83115"/>
                  </a:cubicBezTo>
                  <a:cubicBezTo>
                    <a:pt x="66927" y="83115"/>
                    <a:pt x="64468" y="80925"/>
                    <a:pt x="62588" y="78727"/>
                  </a:cubicBezTo>
                  <a:cubicBezTo>
                    <a:pt x="63132" y="78118"/>
                    <a:pt x="63852" y="77890"/>
                    <a:pt x="64640" y="77890"/>
                  </a:cubicBezTo>
                  <a:cubicBezTo>
                    <a:pt x="65842" y="77890"/>
                    <a:pt x="67201" y="78421"/>
                    <a:pt x="68334" y="78941"/>
                  </a:cubicBezTo>
                  <a:cubicBezTo>
                    <a:pt x="71699" y="80486"/>
                    <a:pt x="75249" y="81588"/>
                    <a:pt x="78895" y="82221"/>
                  </a:cubicBezTo>
                  <a:cubicBezTo>
                    <a:pt x="79803" y="82378"/>
                    <a:pt x="80736" y="82513"/>
                    <a:pt x="81554" y="82936"/>
                  </a:cubicBezTo>
                  <a:cubicBezTo>
                    <a:pt x="82126" y="83232"/>
                    <a:pt x="82622" y="83658"/>
                    <a:pt x="83095" y="84096"/>
                  </a:cubicBezTo>
                  <a:cubicBezTo>
                    <a:pt x="87298" y="87967"/>
                    <a:pt x="90407" y="93013"/>
                    <a:pt x="91975" y="98509"/>
                  </a:cubicBezTo>
                  <a:cubicBezTo>
                    <a:pt x="92104" y="98538"/>
                    <a:pt x="92231" y="98552"/>
                    <a:pt x="92354" y="98552"/>
                  </a:cubicBezTo>
                  <a:cubicBezTo>
                    <a:pt x="93754" y="98552"/>
                    <a:pt x="94717" y="96760"/>
                    <a:pt x="94833" y="95252"/>
                  </a:cubicBezTo>
                  <a:cubicBezTo>
                    <a:pt x="94960" y="93612"/>
                    <a:pt x="94769" y="91722"/>
                    <a:pt x="95948" y="90578"/>
                  </a:cubicBezTo>
                  <a:cubicBezTo>
                    <a:pt x="96875" y="89678"/>
                    <a:pt x="98399" y="89556"/>
                    <a:pt x="99214" y="88552"/>
                  </a:cubicBezTo>
                  <a:cubicBezTo>
                    <a:pt x="100238" y="87289"/>
                    <a:pt x="99703" y="85157"/>
                    <a:pt x="100900" y="84056"/>
                  </a:cubicBezTo>
                  <a:cubicBezTo>
                    <a:pt x="101284" y="83704"/>
                    <a:pt x="101728" y="83552"/>
                    <a:pt x="102190" y="83552"/>
                  </a:cubicBezTo>
                  <a:cubicBezTo>
                    <a:pt x="103537" y="83552"/>
                    <a:pt x="105034" y="84844"/>
                    <a:pt x="105630" y="86240"/>
                  </a:cubicBezTo>
                  <a:cubicBezTo>
                    <a:pt x="106431" y="88116"/>
                    <a:pt x="106723" y="90422"/>
                    <a:pt x="108410" y="91569"/>
                  </a:cubicBezTo>
                  <a:lnTo>
                    <a:pt x="111137" y="91176"/>
                  </a:lnTo>
                  <a:cubicBezTo>
                    <a:pt x="111152" y="95778"/>
                    <a:pt x="112750" y="100362"/>
                    <a:pt x="115602" y="103975"/>
                  </a:cubicBezTo>
                  <a:cubicBezTo>
                    <a:pt x="117157" y="103161"/>
                    <a:pt x="116453" y="100795"/>
                    <a:pt x="115480" y="99330"/>
                  </a:cubicBezTo>
                  <a:cubicBezTo>
                    <a:pt x="114508" y="97866"/>
                    <a:pt x="113554" y="95681"/>
                    <a:pt x="114936" y="94596"/>
                  </a:cubicBezTo>
                  <a:lnTo>
                    <a:pt x="114936" y="94596"/>
                  </a:lnTo>
                  <a:cubicBezTo>
                    <a:pt x="116854" y="94614"/>
                    <a:pt x="117747" y="97259"/>
                    <a:pt x="119611" y="97712"/>
                  </a:cubicBezTo>
                  <a:cubicBezTo>
                    <a:pt x="119777" y="97752"/>
                    <a:pt x="119940" y="97771"/>
                    <a:pt x="120101" y="97771"/>
                  </a:cubicBezTo>
                  <a:cubicBezTo>
                    <a:pt x="121744" y="97771"/>
                    <a:pt x="123089" y="95790"/>
                    <a:pt x="122784" y="94080"/>
                  </a:cubicBezTo>
                  <a:cubicBezTo>
                    <a:pt x="122451" y="92201"/>
                    <a:pt x="120835" y="90820"/>
                    <a:pt x="119169" y="89895"/>
                  </a:cubicBezTo>
                  <a:cubicBezTo>
                    <a:pt x="117675" y="88258"/>
                    <a:pt x="119833" y="85644"/>
                    <a:pt x="122018" y="85274"/>
                  </a:cubicBezTo>
                  <a:cubicBezTo>
                    <a:pt x="122730" y="85153"/>
                    <a:pt x="123464" y="85138"/>
                    <a:pt x="124199" y="85138"/>
                  </a:cubicBezTo>
                  <a:cubicBezTo>
                    <a:pt x="124443" y="85138"/>
                    <a:pt x="124686" y="85140"/>
                    <a:pt x="124930" y="85140"/>
                  </a:cubicBezTo>
                  <a:cubicBezTo>
                    <a:pt x="126201" y="85140"/>
                    <a:pt x="127452" y="85095"/>
                    <a:pt x="128573" y="84531"/>
                  </a:cubicBezTo>
                  <a:cubicBezTo>
                    <a:pt x="130946" y="83339"/>
                    <a:pt x="131739" y="80207"/>
                    <a:pt x="131200" y="77607"/>
                  </a:cubicBezTo>
                  <a:cubicBezTo>
                    <a:pt x="130659" y="75007"/>
                    <a:pt x="129117" y="72748"/>
                    <a:pt x="127857" y="70410"/>
                  </a:cubicBezTo>
                  <a:cubicBezTo>
                    <a:pt x="126781" y="68413"/>
                    <a:pt x="126249" y="65298"/>
                    <a:pt x="128341" y="64420"/>
                  </a:cubicBezTo>
                  <a:cubicBezTo>
                    <a:pt x="128900" y="64186"/>
                    <a:pt x="129528" y="64195"/>
                    <a:pt x="130135" y="64170"/>
                  </a:cubicBezTo>
                  <a:cubicBezTo>
                    <a:pt x="138047" y="63837"/>
                    <a:pt x="144592" y="55459"/>
                    <a:pt x="143005" y="47701"/>
                  </a:cubicBezTo>
                  <a:cubicBezTo>
                    <a:pt x="142706" y="46238"/>
                    <a:pt x="142140" y="44786"/>
                    <a:pt x="141097" y="43719"/>
                  </a:cubicBezTo>
                  <a:cubicBezTo>
                    <a:pt x="139216" y="41800"/>
                    <a:pt x="136024" y="41349"/>
                    <a:pt x="134619" y="39057"/>
                  </a:cubicBezTo>
                  <a:cubicBezTo>
                    <a:pt x="132900" y="36255"/>
                    <a:pt x="135025" y="32537"/>
                    <a:pt x="137778" y="30737"/>
                  </a:cubicBezTo>
                  <a:cubicBezTo>
                    <a:pt x="140529" y="28938"/>
                    <a:pt x="143891" y="28156"/>
                    <a:pt x="146461" y="26105"/>
                  </a:cubicBezTo>
                  <a:cubicBezTo>
                    <a:pt x="147145" y="26087"/>
                    <a:pt x="147512" y="25417"/>
                    <a:pt x="147638" y="24743"/>
                  </a:cubicBezTo>
                  <a:cubicBezTo>
                    <a:pt x="147716" y="24319"/>
                    <a:pt x="147611" y="23887"/>
                    <a:pt x="147608" y="23456"/>
                  </a:cubicBezTo>
                  <a:cubicBezTo>
                    <a:pt x="147598" y="22276"/>
                    <a:pt x="148442" y="21139"/>
                    <a:pt x="149574" y="20805"/>
                  </a:cubicBezTo>
                  <a:cubicBezTo>
                    <a:pt x="149811" y="20736"/>
                    <a:pt x="150056" y="20702"/>
                    <a:pt x="150302" y="20702"/>
                  </a:cubicBezTo>
                  <a:cubicBezTo>
                    <a:pt x="151231" y="20702"/>
                    <a:pt x="152165" y="21179"/>
                    <a:pt x="152664" y="21968"/>
                  </a:cubicBezTo>
                  <a:cubicBezTo>
                    <a:pt x="153442" y="23198"/>
                    <a:pt x="153129" y="24821"/>
                    <a:pt x="152563" y="26163"/>
                  </a:cubicBezTo>
                  <a:cubicBezTo>
                    <a:pt x="151998" y="27505"/>
                    <a:pt x="151199" y="28790"/>
                    <a:pt x="151051" y="30239"/>
                  </a:cubicBezTo>
                  <a:cubicBezTo>
                    <a:pt x="150905" y="31687"/>
                    <a:pt x="151726" y="33391"/>
                    <a:pt x="153173" y="33553"/>
                  </a:cubicBezTo>
                  <a:cubicBezTo>
                    <a:pt x="153252" y="33562"/>
                    <a:pt x="153330" y="33566"/>
                    <a:pt x="153406" y="33566"/>
                  </a:cubicBezTo>
                  <a:cubicBezTo>
                    <a:pt x="155043" y="33566"/>
                    <a:pt x="156090" y="31574"/>
                    <a:pt x="156201" y="29877"/>
                  </a:cubicBezTo>
                  <a:cubicBezTo>
                    <a:pt x="156318" y="28099"/>
                    <a:pt x="155972" y="26160"/>
                    <a:pt x="156925" y="24659"/>
                  </a:cubicBezTo>
                  <a:cubicBezTo>
                    <a:pt x="158377" y="22374"/>
                    <a:pt x="162385" y="21839"/>
                    <a:pt x="162490" y="19133"/>
                  </a:cubicBezTo>
                  <a:cubicBezTo>
                    <a:pt x="162574" y="16945"/>
                    <a:pt x="159821" y="15661"/>
                    <a:pt x="159327" y="13530"/>
                  </a:cubicBezTo>
                  <a:cubicBezTo>
                    <a:pt x="159129" y="12668"/>
                    <a:pt x="159325" y="11773"/>
                    <a:pt x="159405" y="10894"/>
                  </a:cubicBezTo>
                  <a:cubicBezTo>
                    <a:pt x="159709" y="7612"/>
                    <a:pt x="158263" y="4218"/>
                    <a:pt x="155688" y="2163"/>
                  </a:cubicBezTo>
                  <a:cubicBezTo>
                    <a:pt x="153919" y="751"/>
                    <a:pt x="151652" y="0"/>
                    <a:pt x="149391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6" name="Google Shape;376;p51"/>
            <p:cNvSpPr/>
            <p:nvPr/>
          </p:nvSpPr>
          <p:spPr>
            <a:xfrm>
              <a:off x="6146600" y="3671525"/>
              <a:ext cx="342925" cy="189500"/>
            </a:xfrm>
            <a:custGeom>
              <a:avLst/>
              <a:gdLst/>
              <a:ahLst/>
              <a:cxnLst/>
              <a:rect l="l" t="t" r="r" b="b"/>
              <a:pathLst>
                <a:path w="13717" h="7580" extrusionOk="0">
                  <a:moveTo>
                    <a:pt x="9951" y="0"/>
                  </a:moveTo>
                  <a:cubicBezTo>
                    <a:pt x="6355" y="0"/>
                    <a:pt x="1" y="1281"/>
                    <a:pt x="2486" y="4894"/>
                  </a:cubicBezTo>
                  <a:cubicBezTo>
                    <a:pt x="3169" y="5885"/>
                    <a:pt x="4297" y="6467"/>
                    <a:pt x="5404" y="6938"/>
                  </a:cubicBezTo>
                  <a:cubicBezTo>
                    <a:pt x="6217" y="7282"/>
                    <a:pt x="7136" y="7580"/>
                    <a:pt x="8003" y="7580"/>
                  </a:cubicBezTo>
                  <a:cubicBezTo>
                    <a:pt x="8565" y="7580"/>
                    <a:pt x="9106" y="7454"/>
                    <a:pt x="9581" y="7134"/>
                  </a:cubicBezTo>
                  <a:cubicBezTo>
                    <a:pt x="10406" y="6577"/>
                    <a:pt x="13156" y="2774"/>
                    <a:pt x="13348" y="1948"/>
                  </a:cubicBezTo>
                  <a:cubicBezTo>
                    <a:pt x="13716" y="358"/>
                    <a:pt x="13186" y="447"/>
                    <a:pt x="11597" y="126"/>
                  </a:cubicBezTo>
                  <a:cubicBezTo>
                    <a:pt x="11194" y="44"/>
                    <a:pt x="10620" y="0"/>
                    <a:pt x="9951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7" name="Google Shape;377;p51"/>
            <p:cNvSpPr/>
            <p:nvPr/>
          </p:nvSpPr>
          <p:spPr>
            <a:xfrm>
              <a:off x="5901600" y="3652500"/>
              <a:ext cx="558700" cy="402875"/>
            </a:xfrm>
            <a:custGeom>
              <a:avLst/>
              <a:gdLst/>
              <a:ahLst/>
              <a:cxnLst/>
              <a:rect l="l" t="t" r="r" b="b"/>
              <a:pathLst>
                <a:path w="22348" h="16115" extrusionOk="0">
                  <a:moveTo>
                    <a:pt x="946" y="1"/>
                  </a:moveTo>
                  <a:cubicBezTo>
                    <a:pt x="616" y="1"/>
                    <a:pt x="299" y="66"/>
                    <a:pt x="1" y="208"/>
                  </a:cubicBezTo>
                  <a:cubicBezTo>
                    <a:pt x="742" y="1762"/>
                    <a:pt x="2032" y="3475"/>
                    <a:pt x="2935" y="5119"/>
                  </a:cubicBezTo>
                  <a:cubicBezTo>
                    <a:pt x="6575" y="11745"/>
                    <a:pt x="13987" y="16115"/>
                    <a:pt x="21544" y="16115"/>
                  </a:cubicBezTo>
                  <a:cubicBezTo>
                    <a:pt x="21635" y="16115"/>
                    <a:pt x="21726" y="16114"/>
                    <a:pt x="21817" y="16113"/>
                  </a:cubicBezTo>
                  <a:cubicBezTo>
                    <a:pt x="22347" y="15571"/>
                    <a:pt x="21564" y="14744"/>
                    <a:pt x="20866" y="14448"/>
                  </a:cubicBezTo>
                  <a:cubicBezTo>
                    <a:pt x="18934" y="13634"/>
                    <a:pt x="16857" y="13226"/>
                    <a:pt x="14879" y="12532"/>
                  </a:cubicBezTo>
                  <a:cubicBezTo>
                    <a:pt x="12900" y="11839"/>
                    <a:pt x="10943" y="10790"/>
                    <a:pt x="9769" y="9051"/>
                  </a:cubicBezTo>
                  <a:cubicBezTo>
                    <a:pt x="9280" y="8326"/>
                    <a:pt x="8945" y="7508"/>
                    <a:pt x="8542" y="6731"/>
                  </a:cubicBezTo>
                  <a:cubicBezTo>
                    <a:pt x="7503" y="4729"/>
                    <a:pt x="3759" y="1"/>
                    <a:pt x="946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8" name="Google Shape;378;p51"/>
            <p:cNvSpPr/>
            <p:nvPr/>
          </p:nvSpPr>
          <p:spPr>
            <a:xfrm>
              <a:off x="6249675" y="4061675"/>
              <a:ext cx="964575" cy="811125"/>
            </a:xfrm>
            <a:custGeom>
              <a:avLst/>
              <a:gdLst/>
              <a:ahLst/>
              <a:cxnLst/>
              <a:rect l="l" t="t" r="r" b="b"/>
              <a:pathLst>
                <a:path w="38583" h="32445" extrusionOk="0">
                  <a:moveTo>
                    <a:pt x="17573" y="0"/>
                  </a:moveTo>
                  <a:cubicBezTo>
                    <a:pt x="14431" y="0"/>
                    <a:pt x="10968" y="2180"/>
                    <a:pt x="9011" y="4369"/>
                  </a:cubicBezTo>
                  <a:cubicBezTo>
                    <a:pt x="8028" y="5468"/>
                    <a:pt x="7111" y="6810"/>
                    <a:pt x="5676" y="7153"/>
                  </a:cubicBezTo>
                  <a:cubicBezTo>
                    <a:pt x="4830" y="7356"/>
                    <a:pt x="3925" y="7164"/>
                    <a:pt x="3076" y="7361"/>
                  </a:cubicBezTo>
                  <a:cubicBezTo>
                    <a:pt x="581" y="7938"/>
                    <a:pt x="1" y="11293"/>
                    <a:pt x="569" y="13791"/>
                  </a:cubicBezTo>
                  <a:cubicBezTo>
                    <a:pt x="1136" y="16289"/>
                    <a:pt x="2307" y="18910"/>
                    <a:pt x="1374" y="21296"/>
                  </a:cubicBezTo>
                  <a:cubicBezTo>
                    <a:pt x="1185" y="21776"/>
                    <a:pt x="913" y="22246"/>
                    <a:pt x="921" y="22762"/>
                  </a:cubicBezTo>
                  <a:cubicBezTo>
                    <a:pt x="932" y="23380"/>
                    <a:pt x="1355" y="23921"/>
                    <a:pt x="1849" y="24293"/>
                  </a:cubicBezTo>
                  <a:cubicBezTo>
                    <a:pt x="2646" y="24890"/>
                    <a:pt x="3559" y="25128"/>
                    <a:pt x="4517" y="25128"/>
                  </a:cubicBezTo>
                  <a:cubicBezTo>
                    <a:pt x="6301" y="25128"/>
                    <a:pt x="8239" y="24301"/>
                    <a:pt x="9868" y="23418"/>
                  </a:cubicBezTo>
                  <a:cubicBezTo>
                    <a:pt x="11665" y="22444"/>
                    <a:pt x="13735" y="21414"/>
                    <a:pt x="15685" y="21414"/>
                  </a:cubicBezTo>
                  <a:cubicBezTo>
                    <a:pt x="16453" y="21414"/>
                    <a:pt x="17203" y="21574"/>
                    <a:pt x="17910" y="21960"/>
                  </a:cubicBezTo>
                  <a:cubicBezTo>
                    <a:pt x="20585" y="23420"/>
                    <a:pt x="20837" y="27119"/>
                    <a:pt x="22486" y="29685"/>
                  </a:cubicBezTo>
                  <a:cubicBezTo>
                    <a:pt x="23522" y="31296"/>
                    <a:pt x="25450" y="32445"/>
                    <a:pt x="27291" y="32445"/>
                  </a:cubicBezTo>
                  <a:cubicBezTo>
                    <a:pt x="28027" y="32445"/>
                    <a:pt x="28749" y="32261"/>
                    <a:pt x="29394" y="31851"/>
                  </a:cubicBezTo>
                  <a:cubicBezTo>
                    <a:pt x="30163" y="31362"/>
                    <a:pt x="30731" y="30624"/>
                    <a:pt x="31285" y="29900"/>
                  </a:cubicBezTo>
                  <a:lnTo>
                    <a:pt x="34684" y="25460"/>
                  </a:lnTo>
                  <a:cubicBezTo>
                    <a:pt x="36183" y="23501"/>
                    <a:pt x="37736" y="21414"/>
                    <a:pt x="38025" y="18965"/>
                  </a:cubicBezTo>
                  <a:cubicBezTo>
                    <a:pt x="38582" y="14235"/>
                    <a:pt x="34390" y="10436"/>
                    <a:pt x="30609" y="7540"/>
                  </a:cubicBezTo>
                  <a:cubicBezTo>
                    <a:pt x="30407" y="6031"/>
                    <a:pt x="30190" y="4479"/>
                    <a:pt x="29421" y="3165"/>
                  </a:cubicBezTo>
                  <a:cubicBezTo>
                    <a:pt x="28683" y="1906"/>
                    <a:pt x="27576" y="1186"/>
                    <a:pt x="26718" y="1186"/>
                  </a:cubicBezTo>
                  <a:cubicBezTo>
                    <a:pt x="25783" y="1186"/>
                    <a:pt x="25141" y="2039"/>
                    <a:pt x="25589" y="3982"/>
                  </a:cubicBezTo>
                  <a:cubicBezTo>
                    <a:pt x="25561" y="3983"/>
                    <a:pt x="25533" y="3983"/>
                    <a:pt x="25505" y="3983"/>
                  </a:cubicBezTo>
                  <a:cubicBezTo>
                    <a:pt x="23077" y="3983"/>
                    <a:pt x="21095" y="399"/>
                    <a:pt x="18382" y="51"/>
                  </a:cubicBezTo>
                  <a:cubicBezTo>
                    <a:pt x="18115" y="17"/>
                    <a:pt x="17846" y="0"/>
                    <a:pt x="17573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79" name="Google Shape;379;p51"/>
          <p:cNvSpPr/>
          <p:nvPr/>
        </p:nvSpPr>
        <p:spPr>
          <a:xfrm rot="10800000">
            <a:off x="5498998" y="3363693"/>
            <a:ext cx="284439" cy="559718"/>
          </a:xfrm>
          <a:custGeom>
            <a:avLst/>
            <a:gdLst/>
            <a:ahLst/>
            <a:cxnLst/>
            <a:rect l="l" t="t" r="r" b="b"/>
            <a:pathLst>
              <a:path w="44219" h="87014" extrusionOk="0">
                <a:moveTo>
                  <a:pt x="14100" y="33212"/>
                </a:moveTo>
                <a:lnTo>
                  <a:pt x="14693" y="33237"/>
                </a:lnTo>
                <a:lnTo>
                  <a:pt x="15009" y="33249"/>
                </a:lnTo>
                <a:lnTo>
                  <a:pt x="15363" y="33262"/>
                </a:lnTo>
                <a:lnTo>
                  <a:pt x="15173" y="33401"/>
                </a:lnTo>
                <a:lnTo>
                  <a:pt x="14997" y="33527"/>
                </a:lnTo>
                <a:lnTo>
                  <a:pt x="14630" y="33767"/>
                </a:lnTo>
                <a:lnTo>
                  <a:pt x="14251" y="33982"/>
                </a:lnTo>
                <a:lnTo>
                  <a:pt x="13872" y="34172"/>
                </a:lnTo>
                <a:lnTo>
                  <a:pt x="13493" y="34336"/>
                </a:lnTo>
                <a:lnTo>
                  <a:pt x="13102" y="34475"/>
                </a:lnTo>
                <a:lnTo>
                  <a:pt x="12722" y="34601"/>
                </a:lnTo>
                <a:lnTo>
                  <a:pt x="12331" y="34702"/>
                </a:lnTo>
                <a:lnTo>
                  <a:pt x="11952" y="34803"/>
                </a:lnTo>
                <a:lnTo>
                  <a:pt x="11560" y="34892"/>
                </a:lnTo>
                <a:lnTo>
                  <a:pt x="10790" y="35056"/>
                </a:lnTo>
                <a:lnTo>
                  <a:pt x="10019" y="35220"/>
                </a:lnTo>
                <a:lnTo>
                  <a:pt x="9640" y="35309"/>
                </a:lnTo>
                <a:lnTo>
                  <a:pt x="9301" y="35390"/>
                </a:lnTo>
                <a:lnTo>
                  <a:pt x="9301" y="35390"/>
                </a:lnTo>
                <a:lnTo>
                  <a:pt x="9362" y="35258"/>
                </a:lnTo>
                <a:lnTo>
                  <a:pt x="9425" y="35106"/>
                </a:lnTo>
                <a:lnTo>
                  <a:pt x="9501" y="34968"/>
                </a:lnTo>
                <a:lnTo>
                  <a:pt x="9589" y="34841"/>
                </a:lnTo>
                <a:lnTo>
                  <a:pt x="9665" y="34715"/>
                </a:lnTo>
                <a:lnTo>
                  <a:pt x="9766" y="34601"/>
                </a:lnTo>
                <a:lnTo>
                  <a:pt x="9855" y="34487"/>
                </a:lnTo>
                <a:lnTo>
                  <a:pt x="9956" y="34386"/>
                </a:lnTo>
                <a:lnTo>
                  <a:pt x="10057" y="34298"/>
                </a:lnTo>
                <a:lnTo>
                  <a:pt x="10171" y="34210"/>
                </a:lnTo>
                <a:lnTo>
                  <a:pt x="10398" y="34058"/>
                </a:lnTo>
                <a:lnTo>
                  <a:pt x="10638" y="33932"/>
                </a:lnTo>
                <a:lnTo>
                  <a:pt x="10878" y="33818"/>
                </a:lnTo>
                <a:lnTo>
                  <a:pt x="11143" y="33717"/>
                </a:lnTo>
                <a:lnTo>
                  <a:pt x="11409" y="33641"/>
                </a:lnTo>
                <a:lnTo>
                  <a:pt x="11687" y="33565"/>
                </a:lnTo>
                <a:lnTo>
                  <a:pt x="11964" y="33515"/>
                </a:lnTo>
                <a:lnTo>
                  <a:pt x="12520" y="33401"/>
                </a:lnTo>
                <a:lnTo>
                  <a:pt x="13076" y="33287"/>
                </a:lnTo>
                <a:lnTo>
                  <a:pt x="13316" y="33237"/>
                </a:lnTo>
                <a:lnTo>
                  <a:pt x="13569" y="33224"/>
                </a:lnTo>
                <a:lnTo>
                  <a:pt x="13822" y="33212"/>
                </a:lnTo>
                <a:close/>
                <a:moveTo>
                  <a:pt x="28792" y="29371"/>
                </a:moveTo>
                <a:lnTo>
                  <a:pt x="28666" y="29940"/>
                </a:lnTo>
                <a:lnTo>
                  <a:pt x="28515" y="30496"/>
                </a:lnTo>
                <a:lnTo>
                  <a:pt x="28350" y="31039"/>
                </a:lnTo>
                <a:lnTo>
                  <a:pt x="28173" y="31557"/>
                </a:lnTo>
                <a:lnTo>
                  <a:pt x="27971" y="32049"/>
                </a:lnTo>
                <a:lnTo>
                  <a:pt x="27858" y="32302"/>
                </a:lnTo>
                <a:lnTo>
                  <a:pt x="27744" y="32529"/>
                </a:lnTo>
                <a:lnTo>
                  <a:pt x="27618" y="32769"/>
                </a:lnTo>
                <a:lnTo>
                  <a:pt x="27491" y="32997"/>
                </a:lnTo>
                <a:lnTo>
                  <a:pt x="27365" y="33212"/>
                </a:lnTo>
                <a:lnTo>
                  <a:pt x="27213" y="33426"/>
                </a:lnTo>
                <a:lnTo>
                  <a:pt x="27062" y="33628"/>
                </a:lnTo>
                <a:lnTo>
                  <a:pt x="26910" y="33831"/>
                </a:lnTo>
                <a:lnTo>
                  <a:pt x="26746" y="34020"/>
                </a:lnTo>
                <a:lnTo>
                  <a:pt x="26569" y="34210"/>
                </a:lnTo>
                <a:lnTo>
                  <a:pt x="26392" y="34386"/>
                </a:lnTo>
                <a:lnTo>
                  <a:pt x="26203" y="34563"/>
                </a:lnTo>
                <a:lnTo>
                  <a:pt x="26000" y="34728"/>
                </a:lnTo>
                <a:lnTo>
                  <a:pt x="25786" y="34879"/>
                </a:lnTo>
                <a:lnTo>
                  <a:pt x="25571" y="35031"/>
                </a:lnTo>
                <a:lnTo>
                  <a:pt x="25343" y="35170"/>
                </a:lnTo>
                <a:lnTo>
                  <a:pt x="25103" y="35309"/>
                </a:lnTo>
                <a:lnTo>
                  <a:pt x="24851" y="35435"/>
                </a:lnTo>
                <a:lnTo>
                  <a:pt x="24585" y="35549"/>
                </a:lnTo>
                <a:lnTo>
                  <a:pt x="24308" y="35650"/>
                </a:lnTo>
                <a:lnTo>
                  <a:pt x="24030" y="35751"/>
                </a:lnTo>
                <a:lnTo>
                  <a:pt x="23726" y="35839"/>
                </a:lnTo>
                <a:lnTo>
                  <a:pt x="27264" y="31582"/>
                </a:lnTo>
                <a:lnTo>
                  <a:pt x="26897" y="31266"/>
                </a:lnTo>
                <a:lnTo>
                  <a:pt x="23499" y="35005"/>
                </a:lnTo>
                <a:lnTo>
                  <a:pt x="23512" y="34816"/>
                </a:lnTo>
                <a:lnTo>
                  <a:pt x="23537" y="34626"/>
                </a:lnTo>
                <a:lnTo>
                  <a:pt x="23587" y="34437"/>
                </a:lnTo>
                <a:lnTo>
                  <a:pt x="23638" y="34247"/>
                </a:lnTo>
                <a:lnTo>
                  <a:pt x="23701" y="34045"/>
                </a:lnTo>
                <a:lnTo>
                  <a:pt x="23777" y="33856"/>
                </a:lnTo>
                <a:lnTo>
                  <a:pt x="23865" y="33654"/>
                </a:lnTo>
                <a:lnTo>
                  <a:pt x="23966" y="33464"/>
                </a:lnTo>
                <a:lnTo>
                  <a:pt x="24080" y="33262"/>
                </a:lnTo>
                <a:lnTo>
                  <a:pt x="24206" y="33060"/>
                </a:lnTo>
                <a:lnTo>
                  <a:pt x="24333" y="32871"/>
                </a:lnTo>
                <a:lnTo>
                  <a:pt x="24472" y="32668"/>
                </a:lnTo>
                <a:lnTo>
                  <a:pt x="24623" y="32479"/>
                </a:lnTo>
                <a:lnTo>
                  <a:pt x="24788" y="32277"/>
                </a:lnTo>
                <a:lnTo>
                  <a:pt x="25129" y="31898"/>
                </a:lnTo>
                <a:lnTo>
                  <a:pt x="25508" y="31519"/>
                </a:lnTo>
                <a:lnTo>
                  <a:pt x="25912" y="31152"/>
                </a:lnTo>
                <a:lnTo>
                  <a:pt x="26342" y="30799"/>
                </a:lnTo>
                <a:lnTo>
                  <a:pt x="26796" y="30470"/>
                </a:lnTo>
                <a:lnTo>
                  <a:pt x="27276" y="30154"/>
                </a:lnTo>
                <a:lnTo>
                  <a:pt x="27769" y="29864"/>
                </a:lnTo>
                <a:lnTo>
                  <a:pt x="28274" y="29599"/>
                </a:lnTo>
                <a:lnTo>
                  <a:pt x="28540" y="29485"/>
                </a:lnTo>
                <a:lnTo>
                  <a:pt x="28792" y="29371"/>
                </a:lnTo>
                <a:close/>
                <a:moveTo>
                  <a:pt x="14453" y="34778"/>
                </a:moveTo>
                <a:lnTo>
                  <a:pt x="14264" y="34942"/>
                </a:lnTo>
                <a:lnTo>
                  <a:pt x="14074" y="35094"/>
                </a:lnTo>
                <a:lnTo>
                  <a:pt x="13885" y="35245"/>
                </a:lnTo>
                <a:lnTo>
                  <a:pt x="13695" y="35372"/>
                </a:lnTo>
                <a:lnTo>
                  <a:pt x="13506" y="35498"/>
                </a:lnTo>
                <a:lnTo>
                  <a:pt x="13316" y="35612"/>
                </a:lnTo>
                <a:lnTo>
                  <a:pt x="13114" y="35713"/>
                </a:lnTo>
                <a:lnTo>
                  <a:pt x="12925" y="35814"/>
                </a:lnTo>
                <a:lnTo>
                  <a:pt x="12722" y="35902"/>
                </a:lnTo>
                <a:lnTo>
                  <a:pt x="12533" y="35978"/>
                </a:lnTo>
                <a:lnTo>
                  <a:pt x="12331" y="36054"/>
                </a:lnTo>
                <a:lnTo>
                  <a:pt x="12129" y="36117"/>
                </a:lnTo>
                <a:lnTo>
                  <a:pt x="11927" y="36168"/>
                </a:lnTo>
                <a:lnTo>
                  <a:pt x="11724" y="36218"/>
                </a:lnTo>
                <a:lnTo>
                  <a:pt x="11320" y="36281"/>
                </a:lnTo>
                <a:lnTo>
                  <a:pt x="10903" y="36332"/>
                </a:lnTo>
                <a:lnTo>
                  <a:pt x="10486" y="36344"/>
                </a:lnTo>
                <a:lnTo>
                  <a:pt x="10069" y="36344"/>
                </a:lnTo>
                <a:lnTo>
                  <a:pt x="9640" y="36319"/>
                </a:lnTo>
                <a:lnTo>
                  <a:pt x="9210" y="36269"/>
                </a:lnTo>
                <a:lnTo>
                  <a:pt x="8781" y="36206"/>
                </a:lnTo>
                <a:lnTo>
                  <a:pt x="8339" y="36117"/>
                </a:lnTo>
                <a:lnTo>
                  <a:pt x="7896" y="36016"/>
                </a:lnTo>
                <a:lnTo>
                  <a:pt x="9286" y="35422"/>
                </a:lnTo>
                <a:lnTo>
                  <a:pt x="9294" y="35404"/>
                </a:lnTo>
                <a:lnTo>
                  <a:pt x="9294" y="35404"/>
                </a:lnTo>
                <a:lnTo>
                  <a:pt x="9450" y="35460"/>
                </a:lnTo>
                <a:lnTo>
                  <a:pt x="9627" y="35523"/>
                </a:lnTo>
                <a:lnTo>
                  <a:pt x="9994" y="35650"/>
                </a:lnTo>
                <a:lnTo>
                  <a:pt x="10183" y="35700"/>
                </a:lnTo>
                <a:lnTo>
                  <a:pt x="10360" y="35738"/>
                </a:lnTo>
                <a:lnTo>
                  <a:pt x="10537" y="35763"/>
                </a:lnTo>
                <a:lnTo>
                  <a:pt x="10613" y="35763"/>
                </a:lnTo>
                <a:lnTo>
                  <a:pt x="10701" y="35751"/>
                </a:lnTo>
                <a:lnTo>
                  <a:pt x="11143" y="35662"/>
                </a:lnTo>
                <a:lnTo>
                  <a:pt x="11598" y="35561"/>
                </a:lnTo>
                <a:lnTo>
                  <a:pt x="12040" y="35448"/>
                </a:lnTo>
                <a:lnTo>
                  <a:pt x="12495" y="35321"/>
                </a:lnTo>
                <a:lnTo>
                  <a:pt x="13443" y="35056"/>
                </a:lnTo>
                <a:lnTo>
                  <a:pt x="14453" y="34778"/>
                </a:lnTo>
                <a:close/>
                <a:moveTo>
                  <a:pt x="4978" y="43078"/>
                </a:moveTo>
                <a:lnTo>
                  <a:pt x="5458" y="43103"/>
                </a:lnTo>
                <a:lnTo>
                  <a:pt x="5964" y="43141"/>
                </a:lnTo>
                <a:lnTo>
                  <a:pt x="6216" y="43179"/>
                </a:lnTo>
                <a:lnTo>
                  <a:pt x="6456" y="43217"/>
                </a:lnTo>
                <a:lnTo>
                  <a:pt x="6709" y="43267"/>
                </a:lnTo>
                <a:lnTo>
                  <a:pt x="6974" y="43330"/>
                </a:lnTo>
                <a:lnTo>
                  <a:pt x="7227" y="43393"/>
                </a:lnTo>
                <a:lnTo>
                  <a:pt x="7480" y="43469"/>
                </a:lnTo>
                <a:lnTo>
                  <a:pt x="7745" y="43558"/>
                </a:lnTo>
                <a:lnTo>
                  <a:pt x="7998" y="43646"/>
                </a:lnTo>
                <a:lnTo>
                  <a:pt x="8263" y="43747"/>
                </a:lnTo>
                <a:lnTo>
                  <a:pt x="8528" y="43861"/>
                </a:lnTo>
                <a:lnTo>
                  <a:pt x="8793" y="43987"/>
                </a:lnTo>
                <a:lnTo>
                  <a:pt x="9071" y="44114"/>
                </a:lnTo>
                <a:lnTo>
                  <a:pt x="4031" y="44114"/>
                </a:lnTo>
                <a:lnTo>
                  <a:pt x="3980" y="44581"/>
                </a:lnTo>
                <a:lnTo>
                  <a:pt x="8073" y="44947"/>
                </a:lnTo>
                <a:lnTo>
                  <a:pt x="7909" y="45112"/>
                </a:lnTo>
                <a:lnTo>
                  <a:pt x="7732" y="45250"/>
                </a:lnTo>
                <a:lnTo>
                  <a:pt x="7555" y="45377"/>
                </a:lnTo>
                <a:lnTo>
                  <a:pt x="7353" y="45503"/>
                </a:lnTo>
                <a:lnTo>
                  <a:pt x="7151" y="45604"/>
                </a:lnTo>
                <a:lnTo>
                  <a:pt x="6936" y="45693"/>
                </a:lnTo>
                <a:lnTo>
                  <a:pt x="6722" y="45768"/>
                </a:lnTo>
                <a:lnTo>
                  <a:pt x="6481" y="45832"/>
                </a:lnTo>
                <a:lnTo>
                  <a:pt x="6254" y="45882"/>
                </a:lnTo>
                <a:lnTo>
                  <a:pt x="6014" y="45920"/>
                </a:lnTo>
                <a:lnTo>
                  <a:pt x="5761" y="45945"/>
                </a:lnTo>
                <a:lnTo>
                  <a:pt x="5521" y="45958"/>
                </a:lnTo>
                <a:lnTo>
                  <a:pt x="5269" y="45971"/>
                </a:lnTo>
                <a:lnTo>
                  <a:pt x="5016" y="45958"/>
                </a:lnTo>
                <a:lnTo>
                  <a:pt x="4763" y="45933"/>
                </a:lnTo>
                <a:lnTo>
                  <a:pt x="4498" y="45895"/>
                </a:lnTo>
                <a:lnTo>
                  <a:pt x="4245" y="45844"/>
                </a:lnTo>
                <a:lnTo>
                  <a:pt x="3993" y="45781"/>
                </a:lnTo>
                <a:lnTo>
                  <a:pt x="3753" y="45718"/>
                </a:lnTo>
                <a:lnTo>
                  <a:pt x="3500" y="45629"/>
                </a:lnTo>
                <a:lnTo>
                  <a:pt x="3260" y="45528"/>
                </a:lnTo>
                <a:lnTo>
                  <a:pt x="3020" y="45427"/>
                </a:lnTo>
                <a:lnTo>
                  <a:pt x="2792" y="45314"/>
                </a:lnTo>
                <a:lnTo>
                  <a:pt x="2565" y="45175"/>
                </a:lnTo>
                <a:lnTo>
                  <a:pt x="2350" y="45036"/>
                </a:lnTo>
                <a:lnTo>
                  <a:pt x="2136" y="44884"/>
                </a:lnTo>
                <a:lnTo>
                  <a:pt x="1946" y="44720"/>
                </a:lnTo>
                <a:lnTo>
                  <a:pt x="1757" y="44556"/>
                </a:lnTo>
                <a:lnTo>
                  <a:pt x="1567" y="44366"/>
                </a:lnTo>
                <a:lnTo>
                  <a:pt x="1403" y="44164"/>
                </a:lnTo>
                <a:lnTo>
                  <a:pt x="1251" y="43962"/>
                </a:lnTo>
                <a:lnTo>
                  <a:pt x="1112" y="43747"/>
                </a:lnTo>
                <a:lnTo>
                  <a:pt x="1592" y="43608"/>
                </a:lnTo>
                <a:lnTo>
                  <a:pt x="2072" y="43469"/>
                </a:lnTo>
                <a:lnTo>
                  <a:pt x="2552" y="43356"/>
                </a:lnTo>
                <a:lnTo>
                  <a:pt x="3033" y="43267"/>
                </a:lnTo>
                <a:lnTo>
                  <a:pt x="3513" y="43179"/>
                </a:lnTo>
                <a:lnTo>
                  <a:pt x="3993" y="43128"/>
                </a:lnTo>
                <a:lnTo>
                  <a:pt x="4485" y="43090"/>
                </a:lnTo>
                <a:lnTo>
                  <a:pt x="4978" y="43078"/>
                </a:lnTo>
                <a:close/>
                <a:moveTo>
                  <a:pt x="14580" y="38833"/>
                </a:moveTo>
                <a:lnTo>
                  <a:pt x="15072" y="38985"/>
                </a:lnTo>
                <a:lnTo>
                  <a:pt x="15540" y="39162"/>
                </a:lnTo>
                <a:lnTo>
                  <a:pt x="16007" y="39364"/>
                </a:lnTo>
                <a:lnTo>
                  <a:pt x="16462" y="39578"/>
                </a:lnTo>
                <a:lnTo>
                  <a:pt x="16904" y="39818"/>
                </a:lnTo>
                <a:lnTo>
                  <a:pt x="17346" y="40071"/>
                </a:lnTo>
                <a:lnTo>
                  <a:pt x="17763" y="40349"/>
                </a:lnTo>
                <a:lnTo>
                  <a:pt x="18168" y="40640"/>
                </a:lnTo>
                <a:lnTo>
                  <a:pt x="18559" y="40943"/>
                </a:lnTo>
                <a:lnTo>
                  <a:pt x="18951" y="41271"/>
                </a:lnTo>
                <a:lnTo>
                  <a:pt x="19317" y="41612"/>
                </a:lnTo>
                <a:lnTo>
                  <a:pt x="19671" y="41953"/>
                </a:lnTo>
                <a:lnTo>
                  <a:pt x="20012" y="42320"/>
                </a:lnTo>
                <a:lnTo>
                  <a:pt x="20341" y="42699"/>
                </a:lnTo>
                <a:lnTo>
                  <a:pt x="20656" y="43090"/>
                </a:lnTo>
                <a:lnTo>
                  <a:pt x="20960" y="43482"/>
                </a:lnTo>
                <a:lnTo>
                  <a:pt x="21238" y="43886"/>
                </a:lnTo>
                <a:lnTo>
                  <a:pt x="21503" y="44303"/>
                </a:lnTo>
                <a:lnTo>
                  <a:pt x="21756" y="44733"/>
                </a:lnTo>
                <a:lnTo>
                  <a:pt x="21996" y="45162"/>
                </a:lnTo>
                <a:lnTo>
                  <a:pt x="22223" y="45592"/>
                </a:lnTo>
                <a:lnTo>
                  <a:pt x="22425" y="46034"/>
                </a:lnTo>
                <a:lnTo>
                  <a:pt x="22615" y="46476"/>
                </a:lnTo>
                <a:lnTo>
                  <a:pt x="22791" y="46931"/>
                </a:lnTo>
                <a:lnTo>
                  <a:pt x="22943" y="47373"/>
                </a:lnTo>
                <a:lnTo>
                  <a:pt x="23082" y="47828"/>
                </a:lnTo>
                <a:lnTo>
                  <a:pt x="23196" y="48282"/>
                </a:lnTo>
                <a:lnTo>
                  <a:pt x="23297" y="48737"/>
                </a:lnTo>
                <a:lnTo>
                  <a:pt x="23385" y="49179"/>
                </a:lnTo>
                <a:lnTo>
                  <a:pt x="23448" y="49634"/>
                </a:lnTo>
                <a:lnTo>
                  <a:pt x="23486" y="50076"/>
                </a:lnTo>
                <a:lnTo>
                  <a:pt x="23512" y="50518"/>
                </a:lnTo>
                <a:lnTo>
                  <a:pt x="23183" y="50468"/>
                </a:lnTo>
                <a:lnTo>
                  <a:pt x="22842" y="50392"/>
                </a:lnTo>
                <a:lnTo>
                  <a:pt x="22488" y="50291"/>
                </a:lnTo>
                <a:lnTo>
                  <a:pt x="22135" y="50177"/>
                </a:lnTo>
                <a:lnTo>
                  <a:pt x="21768" y="50038"/>
                </a:lnTo>
                <a:lnTo>
                  <a:pt x="21402" y="49861"/>
                </a:lnTo>
                <a:lnTo>
                  <a:pt x="21035" y="49685"/>
                </a:lnTo>
                <a:lnTo>
                  <a:pt x="20656" y="49470"/>
                </a:lnTo>
                <a:lnTo>
                  <a:pt x="20290" y="49242"/>
                </a:lnTo>
                <a:lnTo>
                  <a:pt x="19911" y="49002"/>
                </a:lnTo>
                <a:lnTo>
                  <a:pt x="19532" y="48724"/>
                </a:lnTo>
                <a:lnTo>
                  <a:pt x="19166" y="48447"/>
                </a:lnTo>
                <a:lnTo>
                  <a:pt x="18799" y="48143"/>
                </a:lnTo>
                <a:lnTo>
                  <a:pt x="18433" y="47815"/>
                </a:lnTo>
                <a:lnTo>
                  <a:pt x="18067" y="47474"/>
                </a:lnTo>
                <a:lnTo>
                  <a:pt x="17713" y="47120"/>
                </a:lnTo>
                <a:lnTo>
                  <a:pt x="17372" y="46754"/>
                </a:lnTo>
                <a:lnTo>
                  <a:pt x="17031" y="46362"/>
                </a:lnTo>
                <a:lnTo>
                  <a:pt x="16702" y="45958"/>
                </a:lnTo>
                <a:lnTo>
                  <a:pt x="16386" y="45541"/>
                </a:lnTo>
                <a:lnTo>
                  <a:pt x="16083" y="45112"/>
                </a:lnTo>
                <a:lnTo>
                  <a:pt x="15792" y="44669"/>
                </a:lnTo>
                <a:lnTo>
                  <a:pt x="15515" y="44202"/>
                </a:lnTo>
                <a:lnTo>
                  <a:pt x="15262" y="43735"/>
                </a:lnTo>
                <a:lnTo>
                  <a:pt x="15022" y="43255"/>
                </a:lnTo>
                <a:lnTo>
                  <a:pt x="14794" y="42762"/>
                </a:lnTo>
                <a:lnTo>
                  <a:pt x="14580" y="42257"/>
                </a:lnTo>
                <a:lnTo>
                  <a:pt x="14403" y="41739"/>
                </a:lnTo>
                <a:lnTo>
                  <a:pt x="14239" y="41221"/>
                </a:lnTo>
                <a:lnTo>
                  <a:pt x="14087" y="40690"/>
                </a:lnTo>
                <a:lnTo>
                  <a:pt x="13973" y="40147"/>
                </a:lnTo>
                <a:lnTo>
                  <a:pt x="13872" y="39591"/>
                </a:lnTo>
                <a:lnTo>
                  <a:pt x="14264" y="39275"/>
                </a:lnTo>
                <a:lnTo>
                  <a:pt x="20581" y="47537"/>
                </a:lnTo>
                <a:lnTo>
                  <a:pt x="20581" y="47537"/>
                </a:lnTo>
                <a:lnTo>
                  <a:pt x="20353" y="46893"/>
                </a:lnTo>
                <a:lnTo>
                  <a:pt x="20101" y="46274"/>
                </a:lnTo>
                <a:lnTo>
                  <a:pt x="19823" y="45680"/>
                </a:lnTo>
                <a:lnTo>
                  <a:pt x="19519" y="45086"/>
                </a:lnTo>
                <a:lnTo>
                  <a:pt x="19191" y="44518"/>
                </a:lnTo>
                <a:lnTo>
                  <a:pt x="18850" y="43949"/>
                </a:lnTo>
                <a:lnTo>
                  <a:pt x="18483" y="43406"/>
                </a:lnTo>
                <a:lnTo>
                  <a:pt x="18104" y="42863"/>
                </a:lnTo>
                <a:lnTo>
                  <a:pt x="17713" y="42332"/>
                </a:lnTo>
                <a:lnTo>
                  <a:pt x="17296" y="41814"/>
                </a:lnTo>
                <a:lnTo>
                  <a:pt x="16879" y="41309"/>
                </a:lnTo>
                <a:lnTo>
                  <a:pt x="16437" y="40804"/>
                </a:lnTo>
                <a:lnTo>
                  <a:pt x="15982" y="40298"/>
                </a:lnTo>
                <a:lnTo>
                  <a:pt x="15527" y="39806"/>
                </a:lnTo>
                <a:lnTo>
                  <a:pt x="15060" y="39326"/>
                </a:lnTo>
                <a:lnTo>
                  <a:pt x="14580" y="38833"/>
                </a:lnTo>
                <a:close/>
                <a:moveTo>
                  <a:pt x="31749" y="41322"/>
                </a:moveTo>
                <a:lnTo>
                  <a:pt x="31976" y="41347"/>
                </a:lnTo>
                <a:lnTo>
                  <a:pt x="32191" y="41360"/>
                </a:lnTo>
                <a:lnTo>
                  <a:pt x="32418" y="41398"/>
                </a:lnTo>
                <a:lnTo>
                  <a:pt x="32646" y="41435"/>
                </a:lnTo>
                <a:lnTo>
                  <a:pt x="32861" y="41486"/>
                </a:lnTo>
                <a:lnTo>
                  <a:pt x="33075" y="41536"/>
                </a:lnTo>
                <a:lnTo>
                  <a:pt x="33290" y="41600"/>
                </a:lnTo>
                <a:lnTo>
                  <a:pt x="33795" y="41777"/>
                </a:lnTo>
                <a:lnTo>
                  <a:pt x="34275" y="41966"/>
                </a:lnTo>
                <a:lnTo>
                  <a:pt x="34756" y="42168"/>
                </a:lnTo>
                <a:lnTo>
                  <a:pt x="35223" y="42370"/>
                </a:lnTo>
                <a:lnTo>
                  <a:pt x="35665" y="42598"/>
                </a:lnTo>
                <a:lnTo>
                  <a:pt x="36107" y="42838"/>
                </a:lnTo>
                <a:lnTo>
                  <a:pt x="36524" y="43078"/>
                </a:lnTo>
                <a:lnTo>
                  <a:pt x="36929" y="43343"/>
                </a:lnTo>
                <a:lnTo>
                  <a:pt x="37333" y="43608"/>
                </a:lnTo>
                <a:lnTo>
                  <a:pt x="37712" y="43899"/>
                </a:lnTo>
                <a:lnTo>
                  <a:pt x="38091" y="44189"/>
                </a:lnTo>
                <a:lnTo>
                  <a:pt x="38445" y="44493"/>
                </a:lnTo>
                <a:lnTo>
                  <a:pt x="38798" y="44808"/>
                </a:lnTo>
                <a:lnTo>
                  <a:pt x="39127" y="45137"/>
                </a:lnTo>
                <a:lnTo>
                  <a:pt x="39455" y="45478"/>
                </a:lnTo>
                <a:lnTo>
                  <a:pt x="39771" y="45832"/>
                </a:lnTo>
                <a:lnTo>
                  <a:pt x="40074" y="46185"/>
                </a:lnTo>
                <a:lnTo>
                  <a:pt x="40365" y="46564"/>
                </a:lnTo>
                <a:lnTo>
                  <a:pt x="40643" y="46943"/>
                </a:lnTo>
                <a:lnTo>
                  <a:pt x="40908" y="47335"/>
                </a:lnTo>
                <a:lnTo>
                  <a:pt x="41173" y="47739"/>
                </a:lnTo>
                <a:lnTo>
                  <a:pt x="41426" y="48143"/>
                </a:lnTo>
                <a:lnTo>
                  <a:pt x="41654" y="48573"/>
                </a:lnTo>
                <a:lnTo>
                  <a:pt x="41881" y="49002"/>
                </a:lnTo>
                <a:lnTo>
                  <a:pt x="42108" y="49445"/>
                </a:lnTo>
                <a:lnTo>
                  <a:pt x="42310" y="49899"/>
                </a:lnTo>
                <a:lnTo>
                  <a:pt x="42513" y="50354"/>
                </a:lnTo>
                <a:lnTo>
                  <a:pt x="42702" y="50834"/>
                </a:lnTo>
                <a:lnTo>
                  <a:pt x="42879" y="51314"/>
                </a:lnTo>
                <a:lnTo>
                  <a:pt x="43056" y="51807"/>
                </a:lnTo>
                <a:lnTo>
                  <a:pt x="43220" y="52299"/>
                </a:lnTo>
                <a:lnTo>
                  <a:pt x="43372" y="52805"/>
                </a:lnTo>
                <a:lnTo>
                  <a:pt x="42828" y="52855"/>
                </a:lnTo>
                <a:lnTo>
                  <a:pt x="42285" y="52855"/>
                </a:lnTo>
                <a:lnTo>
                  <a:pt x="41729" y="52843"/>
                </a:lnTo>
                <a:lnTo>
                  <a:pt x="41161" y="52805"/>
                </a:lnTo>
                <a:lnTo>
                  <a:pt x="40580" y="52742"/>
                </a:lnTo>
                <a:lnTo>
                  <a:pt x="39999" y="52641"/>
                </a:lnTo>
                <a:lnTo>
                  <a:pt x="39417" y="52527"/>
                </a:lnTo>
                <a:lnTo>
                  <a:pt x="38824" y="52388"/>
                </a:lnTo>
                <a:lnTo>
                  <a:pt x="38217" y="52224"/>
                </a:lnTo>
                <a:lnTo>
                  <a:pt x="37623" y="52034"/>
                </a:lnTo>
                <a:lnTo>
                  <a:pt x="37030" y="51832"/>
                </a:lnTo>
                <a:lnTo>
                  <a:pt x="36436" y="51605"/>
                </a:lnTo>
                <a:lnTo>
                  <a:pt x="35842" y="51365"/>
                </a:lnTo>
                <a:lnTo>
                  <a:pt x="35248" y="51099"/>
                </a:lnTo>
                <a:lnTo>
                  <a:pt x="34667" y="50809"/>
                </a:lnTo>
                <a:lnTo>
                  <a:pt x="34099" y="50506"/>
                </a:lnTo>
                <a:lnTo>
                  <a:pt x="33530" y="50190"/>
                </a:lnTo>
                <a:lnTo>
                  <a:pt x="32974" y="49861"/>
                </a:lnTo>
                <a:lnTo>
                  <a:pt x="32431" y="49508"/>
                </a:lnTo>
                <a:lnTo>
                  <a:pt x="31900" y="49141"/>
                </a:lnTo>
                <a:lnTo>
                  <a:pt x="31382" y="48762"/>
                </a:lnTo>
                <a:lnTo>
                  <a:pt x="30877" y="48371"/>
                </a:lnTo>
                <a:lnTo>
                  <a:pt x="30397" y="47979"/>
                </a:lnTo>
                <a:lnTo>
                  <a:pt x="29929" y="47562"/>
                </a:lnTo>
                <a:lnTo>
                  <a:pt x="29487" y="47133"/>
                </a:lnTo>
                <a:lnTo>
                  <a:pt x="29058" y="46703"/>
                </a:lnTo>
                <a:lnTo>
                  <a:pt x="28654" y="46261"/>
                </a:lnTo>
                <a:lnTo>
                  <a:pt x="28274" y="45806"/>
                </a:lnTo>
                <a:lnTo>
                  <a:pt x="27921" y="45352"/>
                </a:lnTo>
                <a:lnTo>
                  <a:pt x="27605" y="44884"/>
                </a:lnTo>
                <a:lnTo>
                  <a:pt x="27302" y="44417"/>
                </a:lnTo>
                <a:lnTo>
                  <a:pt x="27036" y="43937"/>
                </a:lnTo>
                <a:lnTo>
                  <a:pt x="27883" y="44202"/>
                </a:lnTo>
                <a:lnTo>
                  <a:pt x="28717" y="44480"/>
                </a:lnTo>
                <a:lnTo>
                  <a:pt x="29550" y="44770"/>
                </a:lnTo>
                <a:lnTo>
                  <a:pt x="30359" y="45061"/>
                </a:lnTo>
                <a:lnTo>
                  <a:pt x="31168" y="45377"/>
                </a:lnTo>
                <a:lnTo>
                  <a:pt x="31976" y="45705"/>
                </a:lnTo>
                <a:lnTo>
                  <a:pt x="32759" y="46059"/>
                </a:lnTo>
                <a:lnTo>
                  <a:pt x="33530" y="46438"/>
                </a:lnTo>
                <a:lnTo>
                  <a:pt x="33909" y="46640"/>
                </a:lnTo>
                <a:lnTo>
                  <a:pt x="34288" y="46842"/>
                </a:lnTo>
                <a:lnTo>
                  <a:pt x="34667" y="47057"/>
                </a:lnTo>
                <a:lnTo>
                  <a:pt x="35046" y="47272"/>
                </a:lnTo>
                <a:lnTo>
                  <a:pt x="35412" y="47499"/>
                </a:lnTo>
                <a:lnTo>
                  <a:pt x="35779" y="47739"/>
                </a:lnTo>
                <a:lnTo>
                  <a:pt x="36133" y="47979"/>
                </a:lnTo>
                <a:lnTo>
                  <a:pt x="36486" y="48244"/>
                </a:lnTo>
                <a:lnTo>
                  <a:pt x="36840" y="48510"/>
                </a:lnTo>
                <a:lnTo>
                  <a:pt x="37194" y="48788"/>
                </a:lnTo>
                <a:lnTo>
                  <a:pt x="37535" y="49066"/>
                </a:lnTo>
                <a:lnTo>
                  <a:pt x="37876" y="49369"/>
                </a:lnTo>
                <a:lnTo>
                  <a:pt x="38217" y="49672"/>
                </a:lnTo>
                <a:lnTo>
                  <a:pt x="38546" y="50000"/>
                </a:lnTo>
                <a:lnTo>
                  <a:pt x="38874" y="50329"/>
                </a:lnTo>
                <a:lnTo>
                  <a:pt x="39203" y="50670"/>
                </a:lnTo>
                <a:lnTo>
                  <a:pt x="39165" y="50531"/>
                </a:lnTo>
                <a:lnTo>
                  <a:pt x="39127" y="50392"/>
                </a:lnTo>
                <a:lnTo>
                  <a:pt x="39026" y="50114"/>
                </a:lnTo>
                <a:lnTo>
                  <a:pt x="38899" y="49836"/>
                </a:lnTo>
                <a:lnTo>
                  <a:pt x="38735" y="49558"/>
                </a:lnTo>
                <a:lnTo>
                  <a:pt x="38546" y="49268"/>
                </a:lnTo>
                <a:lnTo>
                  <a:pt x="38318" y="48977"/>
                </a:lnTo>
                <a:lnTo>
                  <a:pt x="38078" y="48699"/>
                </a:lnTo>
                <a:lnTo>
                  <a:pt x="37800" y="48409"/>
                </a:lnTo>
                <a:lnTo>
                  <a:pt x="37510" y="48118"/>
                </a:lnTo>
                <a:lnTo>
                  <a:pt x="37194" y="47840"/>
                </a:lnTo>
                <a:lnTo>
                  <a:pt x="36853" y="47562"/>
                </a:lnTo>
                <a:lnTo>
                  <a:pt x="36486" y="47284"/>
                </a:lnTo>
                <a:lnTo>
                  <a:pt x="36107" y="47006"/>
                </a:lnTo>
                <a:lnTo>
                  <a:pt x="35716" y="46729"/>
                </a:lnTo>
                <a:lnTo>
                  <a:pt x="35299" y="46463"/>
                </a:lnTo>
                <a:lnTo>
                  <a:pt x="34869" y="46211"/>
                </a:lnTo>
                <a:lnTo>
                  <a:pt x="34427" y="45958"/>
                </a:lnTo>
                <a:lnTo>
                  <a:pt x="33972" y="45705"/>
                </a:lnTo>
                <a:lnTo>
                  <a:pt x="33505" y="45465"/>
                </a:lnTo>
                <a:lnTo>
                  <a:pt x="33025" y="45238"/>
                </a:lnTo>
                <a:lnTo>
                  <a:pt x="32545" y="45010"/>
                </a:lnTo>
                <a:lnTo>
                  <a:pt x="32052" y="44796"/>
                </a:lnTo>
                <a:lnTo>
                  <a:pt x="31547" y="44594"/>
                </a:lnTo>
                <a:lnTo>
                  <a:pt x="31041" y="44404"/>
                </a:lnTo>
                <a:lnTo>
                  <a:pt x="30536" y="44215"/>
                </a:lnTo>
                <a:lnTo>
                  <a:pt x="30018" y="44050"/>
                </a:lnTo>
                <a:lnTo>
                  <a:pt x="29500" y="43886"/>
                </a:lnTo>
                <a:lnTo>
                  <a:pt x="28995" y="43747"/>
                </a:lnTo>
                <a:lnTo>
                  <a:pt x="28477" y="43621"/>
                </a:lnTo>
                <a:lnTo>
                  <a:pt x="27971" y="43507"/>
                </a:lnTo>
                <a:lnTo>
                  <a:pt x="27453" y="43406"/>
                </a:lnTo>
                <a:lnTo>
                  <a:pt x="26961" y="43318"/>
                </a:lnTo>
                <a:lnTo>
                  <a:pt x="27074" y="43166"/>
                </a:lnTo>
                <a:lnTo>
                  <a:pt x="27213" y="43015"/>
                </a:lnTo>
                <a:lnTo>
                  <a:pt x="27352" y="42876"/>
                </a:lnTo>
                <a:lnTo>
                  <a:pt x="27491" y="42737"/>
                </a:lnTo>
                <a:lnTo>
                  <a:pt x="27655" y="42598"/>
                </a:lnTo>
                <a:lnTo>
                  <a:pt x="27820" y="42471"/>
                </a:lnTo>
                <a:lnTo>
                  <a:pt x="27984" y="42358"/>
                </a:lnTo>
                <a:lnTo>
                  <a:pt x="28161" y="42244"/>
                </a:lnTo>
                <a:lnTo>
                  <a:pt x="28338" y="42130"/>
                </a:lnTo>
                <a:lnTo>
                  <a:pt x="28527" y="42029"/>
                </a:lnTo>
                <a:lnTo>
                  <a:pt x="28717" y="41928"/>
                </a:lnTo>
                <a:lnTo>
                  <a:pt x="28919" y="41840"/>
                </a:lnTo>
                <a:lnTo>
                  <a:pt x="29121" y="41764"/>
                </a:lnTo>
                <a:lnTo>
                  <a:pt x="29323" y="41688"/>
                </a:lnTo>
                <a:lnTo>
                  <a:pt x="29538" y="41612"/>
                </a:lnTo>
                <a:lnTo>
                  <a:pt x="29740" y="41549"/>
                </a:lnTo>
                <a:lnTo>
                  <a:pt x="29967" y="41499"/>
                </a:lnTo>
                <a:lnTo>
                  <a:pt x="30182" y="41448"/>
                </a:lnTo>
                <a:lnTo>
                  <a:pt x="30397" y="41410"/>
                </a:lnTo>
                <a:lnTo>
                  <a:pt x="30624" y="41372"/>
                </a:lnTo>
                <a:lnTo>
                  <a:pt x="30852" y="41347"/>
                </a:lnTo>
                <a:lnTo>
                  <a:pt x="31067" y="41334"/>
                </a:lnTo>
                <a:lnTo>
                  <a:pt x="31294" y="41322"/>
                </a:lnTo>
                <a:close/>
                <a:moveTo>
                  <a:pt x="9804" y="47891"/>
                </a:moveTo>
                <a:lnTo>
                  <a:pt x="10069" y="47903"/>
                </a:lnTo>
                <a:lnTo>
                  <a:pt x="10335" y="47916"/>
                </a:lnTo>
                <a:lnTo>
                  <a:pt x="10600" y="47967"/>
                </a:lnTo>
                <a:lnTo>
                  <a:pt x="10865" y="48017"/>
                </a:lnTo>
                <a:lnTo>
                  <a:pt x="11131" y="48093"/>
                </a:lnTo>
                <a:lnTo>
                  <a:pt x="11396" y="48181"/>
                </a:lnTo>
                <a:lnTo>
                  <a:pt x="11649" y="48282"/>
                </a:lnTo>
                <a:lnTo>
                  <a:pt x="11914" y="48409"/>
                </a:lnTo>
                <a:lnTo>
                  <a:pt x="12167" y="48535"/>
                </a:lnTo>
                <a:lnTo>
                  <a:pt x="12419" y="48687"/>
                </a:lnTo>
                <a:lnTo>
                  <a:pt x="12672" y="48838"/>
                </a:lnTo>
                <a:lnTo>
                  <a:pt x="12912" y="49015"/>
                </a:lnTo>
                <a:lnTo>
                  <a:pt x="13152" y="49192"/>
                </a:lnTo>
                <a:lnTo>
                  <a:pt x="13392" y="49394"/>
                </a:lnTo>
                <a:lnTo>
                  <a:pt x="13619" y="49596"/>
                </a:lnTo>
                <a:lnTo>
                  <a:pt x="13847" y="49811"/>
                </a:lnTo>
                <a:lnTo>
                  <a:pt x="14062" y="50038"/>
                </a:lnTo>
                <a:lnTo>
                  <a:pt x="14264" y="50278"/>
                </a:lnTo>
                <a:lnTo>
                  <a:pt x="14466" y="50518"/>
                </a:lnTo>
                <a:lnTo>
                  <a:pt x="14668" y="50784"/>
                </a:lnTo>
                <a:lnTo>
                  <a:pt x="14845" y="51036"/>
                </a:lnTo>
                <a:lnTo>
                  <a:pt x="15022" y="51314"/>
                </a:lnTo>
                <a:lnTo>
                  <a:pt x="15186" y="51592"/>
                </a:lnTo>
                <a:lnTo>
                  <a:pt x="15350" y="51870"/>
                </a:lnTo>
                <a:lnTo>
                  <a:pt x="15489" y="52161"/>
                </a:lnTo>
                <a:lnTo>
                  <a:pt x="15628" y="52451"/>
                </a:lnTo>
                <a:lnTo>
                  <a:pt x="15742" y="52754"/>
                </a:lnTo>
                <a:lnTo>
                  <a:pt x="15856" y="53057"/>
                </a:lnTo>
                <a:lnTo>
                  <a:pt x="15957" y="53373"/>
                </a:lnTo>
                <a:lnTo>
                  <a:pt x="16045" y="53689"/>
                </a:lnTo>
                <a:lnTo>
                  <a:pt x="16121" y="54005"/>
                </a:lnTo>
                <a:lnTo>
                  <a:pt x="16171" y="54321"/>
                </a:lnTo>
                <a:lnTo>
                  <a:pt x="15944" y="54295"/>
                </a:lnTo>
                <a:lnTo>
                  <a:pt x="15704" y="54258"/>
                </a:lnTo>
                <a:lnTo>
                  <a:pt x="15451" y="54194"/>
                </a:lnTo>
                <a:lnTo>
                  <a:pt x="15211" y="54131"/>
                </a:lnTo>
                <a:lnTo>
                  <a:pt x="14971" y="54055"/>
                </a:lnTo>
                <a:lnTo>
                  <a:pt x="14719" y="53967"/>
                </a:lnTo>
                <a:lnTo>
                  <a:pt x="14466" y="53853"/>
                </a:lnTo>
                <a:lnTo>
                  <a:pt x="14226" y="53740"/>
                </a:lnTo>
                <a:lnTo>
                  <a:pt x="13973" y="53613"/>
                </a:lnTo>
                <a:lnTo>
                  <a:pt x="13733" y="53487"/>
                </a:lnTo>
                <a:lnTo>
                  <a:pt x="13481" y="53335"/>
                </a:lnTo>
                <a:lnTo>
                  <a:pt x="13240" y="53184"/>
                </a:lnTo>
                <a:lnTo>
                  <a:pt x="13000" y="53020"/>
                </a:lnTo>
                <a:lnTo>
                  <a:pt x="12760" y="52843"/>
                </a:lnTo>
                <a:lnTo>
                  <a:pt x="12520" y="52653"/>
                </a:lnTo>
                <a:lnTo>
                  <a:pt x="12280" y="52464"/>
                </a:lnTo>
                <a:lnTo>
                  <a:pt x="12053" y="52274"/>
                </a:lnTo>
                <a:lnTo>
                  <a:pt x="11838" y="52059"/>
                </a:lnTo>
                <a:lnTo>
                  <a:pt x="11611" y="51845"/>
                </a:lnTo>
                <a:lnTo>
                  <a:pt x="11409" y="51630"/>
                </a:lnTo>
                <a:lnTo>
                  <a:pt x="11194" y="51403"/>
                </a:lnTo>
                <a:lnTo>
                  <a:pt x="10992" y="51175"/>
                </a:lnTo>
                <a:lnTo>
                  <a:pt x="10802" y="50935"/>
                </a:lnTo>
                <a:lnTo>
                  <a:pt x="10613" y="50695"/>
                </a:lnTo>
                <a:lnTo>
                  <a:pt x="10436" y="50442"/>
                </a:lnTo>
                <a:lnTo>
                  <a:pt x="10272" y="50190"/>
                </a:lnTo>
                <a:lnTo>
                  <a:pt x="10107" y="49937"/>
                </a:lnTo>
                <a:lnTo>
                  <a:pt x="9968" y="49672"/>
                </a:lnTo>
                <a:lnTo>
                  <a:pt x="9829" y="49419"/>
                </a:lnTo>
                <a:lnTo>
                  <a:pt x="9690" y="49154"/>
                </a:lnTo>
                <a:lnTo>
                  <a:pt x="9577" y="48889"/>
                </a:lnTo>
                <a:lnTo>
                  <a:pt x="9476" y="48611"/>
                </a:lnTo>
                <a:lnTo>
                  <a:pt x="11800" y="50405"/>
                </a:lnTo>
                <a:lnTo>
                  <a:pt x="14024" y="52097"/>
                </a:lnTo>
                <a:lnTo>
                  <a:pt x="14049" y="52110"/>
                </a:lnTo>
                <a:lnTo>
                  <a:pt x="14074" y="52097"/>
                </a:lnTo>
                <a:lnTo>
                  <a:pt x="14175" y="52059"/>
                </a:lnTo>
                <a:lnTo>
                  <a:pt x="14327" y="51971"/>
                </a:lnTo>
                <a:lnTo>
                  <a:pt x="14580" y="51857"/>
                </a:lnTo>
                <a:lnTo>
                  <a:pt x="9804" y="47891"/>
                </a:lnTo>
                <a:close/>
                <a:moveTo>
                  <a:pt x="7202" y="53815"/>
                </a:moveTo>
                <a:lnTo>
                  <a:pt x="7404" y="54106"/>
                </a:lnTo>
                <a:lnTo>
                  <a:pt x="7593" y="54397"/>
                </a:lnTo>
                <a:lnTo>
                  <a:pt x="7783" y="54700"/>
                </a:lnTo>
                <a:lnTo>
                  <a:pt x="7947" y="55003"/>
                </a:lnTo>
                <a:lnTo>
                  <a:pt x="8099" y="55306"/>
                </a:lnTo>
                <a:lnTo>
                  <a:pt x="8238" y="55622"/>
                </a:lnTo>
                <a:lnTo>
                  <a:pt x="8351" y="55925"/>
                </a:lnTo>
                <a:lnTo>
                  <a:pt x="8465" y="56241"/>
                </a:lnTo>
                <a:lnTo>
                  <a:pt x="8566" y="56557"/>
                </a:lnTo>
                <a:lnTo>
                  <a:pt x="8654" y="56873"/>
                </a:lnTo>
                <a:lnTo>
                  <a:pt x="8718" y="57188"/>
                </a:lnTo>
                <a:lnTo>
                  <a:pt x="8781" y="57517"/>
                </a:lnTo>
                <a:lnTo>
                  <a:pt x="8819" y="57833"/>
                </a:lnTo>
                <a:lnTo>
                  <a:pt x="8844" y="58161"/>
                </a:lnTo>
                <a:lnTo>
                  <a:pt x="8869" y="58489"/>
                </a:lnTo>
                <a:lnTo>
                  <a:pt x="8869" y="58818"/>
                </a:lnTo>
                <a:lnTo>
                  <a:pt x="8857" y="59146"/>
                </a:lnTo>
                <a:lnTo>
                  <a:pt x="8831" y="59475"/>
                </a:lnTo>
                <a:lnTo>
                  <a:pt x="8793" y="59816"/>
                </a:lnTo>
                <a:lnTo>
                  <a:pt x="8743" y="60144"/>
                </a:lnTo>
                <a:lnTo>
                  <a:pt x="8680" y="60485"/>
                </a:lnTo>
                <a:lnTo>
                  <a:pt x="8604" y="60827"/>
                </a:lnTo>
                <a:lnTo>
                  <a:pt x="8515" y="61168"/>
                </a:lnTo>
                <a:lnTo>
                  <a:pt x="8402" y="61496"/>
                </a:lnTo>
                <a:lnTo>
                  <a:pt x="8288" y="61850"/>
                </a:lnTo>
                <a:lnTo>
                  <a:pt x="8162" y="62191"/>
                </a:lnTo>
                <a:lnTo>
                  <a:pt x="8023" y="62532"/>
                </a:lnTo>
                <a:lnTo>
                  <a:pt x="7859" y="62873"/>
                </a:lnTo>
                <a:lnTo>
                  <a:pt x="7694" y="63227"/>
                </a:lnTo>
                <a:lnTo>
                  <a:pt x="7517" y="63568"/>
                </a:lnTo>
                <a:lnTo>
                  <a:pt x="7315" y="63909"/>
                </a:lnTo>
                <a:lnTo>
                  <a:pt x="7113" y="64263"/>
                </a:lnTo>
                <a:lnTo>
                  <a:pt x="6823" y="64098"/>
                </a:lnTo>
                <a:lnTo>
                  <a:pt x="6545" y="63922"/>
                </a:lnTo>
                <a:lnTo>
                  <a:pt x="6279" y="63732"/>
                </a:lnTo>
                <a:lnTo>
                  <a:pt x="6027" y="63543"/>
                </a:lnTo>
                <a:lnTo>
                  <a:pt x="5787" y="63340"/>
                </a:lnTo>
                <a:lnTo>
                  <a:pt x="5547" y="63138"/>
                </a:lnTo>
                <a:lnTo>
                  <a:pt x="5332" y="62924"/>
                </a:lnTo>
                <a:lnTo>
                  <a:pt x="5142" y="62684"/>
                </a:lnTo>
                <a:lnTo>
                  <a:pt x="4953" y="62443"/>
                </a:lnTo>
                <a:lnTo>
                  <a:pt x="4789" y="62191"/>
                </a:lnTo>
                <a:lnTo>
                  <a:pt x="4637" y="61926"/>
                </a:lnTo>
                <a:lnTo>
                  <a:pt x="4511" y="61635"/>
                </a:lnTo>
                <a:lnTo>
                  <a:pt x="4397" y="61344"/>
                </a:lnTo>
                <a:lnTo>
                  <a:pt x="4309" y="61029"/>
                </a:lnTo>
                <a:lnTo>
                  <a:pt x="4245" y="60700"/>
                </a:lnTo>
                <a:lnTo>
                  <a:pt x="4195" y="60346"/>
                </a:lnTo>
                <a:lnTo>
                  <a:pt x="4170" y="59942"/>
                </a:lnTo>
                <a:lnTo>
                  <a:pt x="4144" y="59538"/>
                </a:lnTo>
                <a:lnTo>
                  <a:pt x="4157" y="59134"/>
                </a:lnTo>
                <a:lnTo>
                  <a:pt x="4170" y="58742"/>
                </a:lnTo>
                <a:lnTo>
                  <a:pt x="4207" y="58351"/>
                </a:lnTo>
                <a:lnTo>
                  <a:pt x="4271" y="57959"/>
                </a:lnTo>
                <a:lnTo>
                  <a:pt x="4346" y="57580"/>
                </a:lnTo>
                <a:lnTo>
                  <a:pt x="4447" y="57214"/>
                </a:lnTo>
                <a:lnTo>
                  <a:pt x="4561" y="56835"/>
                </a:lnTo>
                <a:lnTo>
                  <a:pt x="4713" y="56481"/>
                </a:lnTo>
                <a:lnTo>
                  <a:pt x="4877" y="56115"/>
                </a:lnTo>
                <a:lnTo>
                  <a:pt x="5067" y="55761"/>
                </a:lnTo>
                <a:lnTo>
                  <a:pt x="5281" y="55420"/>
                </a:lnTo>
                <a:lnTo>
                  <a:pt x="5521" y="55079"/>
                </a:lnTo>
                <a:lnTo>
                  <a:pt x="5787" y="54738"/>
                </a:lnTo>
                <a:lnTo>
                  <a:pt x="6077" y="54409"/>
                </a:lnTo>
                <a:lnTo>
                  <a:pt x="6241" y="57163"/>
                </a:lnTo>
                <a:lnTo>
                  <a:pt x="6330" y="58477"/>
                </a:lnTo>
                <a:lnTo>
                  <a:pt x="6431" y="59765"/>
                </a:lnTo>
                <a:lnTo>
                  <a:pt x="6444" y="59791"/>
                </a:lnTo>
                <a:lnTo>
                  <a:pt x="6481" y="59803"/>
                </a:lnTo>
                <a:lnTo>
                  <a:pt x="6646" y="59829"/>
                </a:lnTo>
                <a:lnTo>
                  <a:pt x="6898" y="59866"/>
                </a:lnTo>
                <a:lnTo>
                  <a:pt x="7202" y="59917"/>
                </a:lnTo>
                <a:lnTo>
                  <a:pt x="7202" y="53815"/>
                </a:lnTo>
                <a:close/>
                <a:moveTo>
                  <a:pt x="30814" y="54119"/>
                </a:moveTo>
                <a:lnTo>
                  <a:pt x="31079" y="54131"/>
                </a:lnTo>
                <a:lnTo>
                  <a:pt x="31344" y="54144"/>
                </a:lnTo>
                <a:lnTo>
                  <a:pt x="26177" y="61420"/>
                </a:lnTo>
                <a:lnTo>
                  <a:pt x="26430" y="61294"/>
                </a:lnTo>
                <a:lnTo>
                  <a:pt x="26670" y="61155"/>
                </a:lnTo>
                <a:lnTo>
                  <a:pt x="26897" y="61016"/>
                </a:lnTo>
                <a:lnTo>
                  <a:pt x="27112" y="60864"/>
                </a:lnTo>
                <a:lnTo>
                  <a:pt x="27327" y="60700"/>
                </a:lnTo>
                <a:lnTo>
                  <a:pt x="27529" y="60536"/>
                </a:lnTo>
                <a:lnTo>
                  <a:pt x="27731" y="60372"/>
                </a:lnTo>
                <a:lnTo>
                  <a:pt x="27921" y="60195"/>
                </a:lnTo>
                <a:lnTo>
                  <a:pt x="28098" y="60005"/>
                </a:lnTo>
                <a:lnTo>
                  <a:pt x="28274" y="59816"/>
                </a:lnTo>
                <a:lnTo>
                  <a:pt x="28616" y="59437"/>
                </a:lnTo>
                <a:lnTo>
                  <a:pt x="28919" y="59020"/>
                </a:lnTo>
                <a:lnTo>
                  <a:pt x="29222" y="58603"/>
                </a:lnTo>
                <a:lnTo>
                  <a:pt x="29513" y="58186"/>
                </a:lnTo>
                <a:lnTo>
                  <a:pt x="29791" y="57744"/>
                </a:lnTo>
                <a:lnTo>
                  <a:pt x="30346" y="56860"/>
                </a:lnTo>
                <a:lnTo>
                  <a:pt x="30624" y="56418"/>
                </a:lnTo>
                <a:lnTo>
                  <a:pt x="30915" y="55988"/>
                </a:lnTo>
                <a:lnTo>
                  <a:pt x="31218" y="55559"/>
                </a:lnTo>
                <a:lnTo>
                  <a:pt x="31534" y="55142"/>
                </a:lnTo>
                <a:lnTo>
                  <a:pt x="31547" y="55584"/>
                </a:lnTo>
                <a:lnTo>
                  <a:pt x="31547" y="56026"/>
                </a:lnTo>
                <a:lnTo>
                  <a:pt x="31521" y="56481"/>
                </a:lnTo>
                <a:lnTo>
                  <a:pt x="31471" y="56923"/>
                </a:lnTo>
                <a:lnTo>
                  <a:pt x="31408" y="57378"/>
                </a:lnTo>
                <a:lnTo>
                  <a:pt x="31307" y="57820"/>
                </a:lnTo>
                <a:lnTo>
                  <a:pt x="31193" y="58275"/>
                </a:lnTo>
                <a:lnTo>
                  <a:pt x="31067" y="58717"/>
                </a:lnTo>
                <a:lnTo>
                  <a:pt x="30915" y="59159"/>
                </a:lnTo>
                <a:lnTo>
                  <a:pt x="30738" y="59589"/>
                </a:lnTo>
                <a:lnTo>
                  <a:pt x="30549" y="60031"/>
                </a:lnTo>
                <a:lnTo>
                  <a:pt x="30334" y="60460"/>
                </a:lnTo>
                <a:lnTo>
                  <a:pt x="30106" y="60877"/>
                </a:lnTo>
                <a:lnTo>
                  <a:pt x="29866" y="61294"/>
                </a:lnTo>
                <a:lnTo>
                  <a:pt x="29601" y="61698"/>
                </a:lnTo>
                <a:lnTo>
                  <a:pt x="29323" y="62102"/>
                </a:lnTo>
                <a:lnTo>
                  <a:pt x="29033" y="62494"/>
                </a:lnTo>
                <a:lnTo>
                  <a:pt x="28729" y="62873"/>
                </a:lnTo>
                <a:lnTo>
                  <a:pt x="28401" y="63252"/>
                </a:lnTo>
                <a:lnTo>
                  <a:pt x="28060" y="63618"/>
                </a:lnTo>
                <a:lnTo>
                  <a:pt x="27706" y="63959"/>
                </a:lnTo>
                <a:lnTo>
                  <a:pt x="27340" y="64300"/>
                </a:lnTo>
                <a:lnTo>
                  <a:pt x="26973" y="64629"/>
                </a:lnTo>
                <a:lnTo>
                  <a:pt x="26582" y="64932"/>
                </a:lnTo>
                <a:lnTo>
                  <a:pt x="26177" y="65235"/>
                </a:lnTo>
                <a:lnTo>
                  <a:pt x="25760" y="65513"/>
                </a:lnTo>
                <a:lnTo>
                  <a:pt x="25331" y="65779"/>
                </a:lnTo>
                <a:lnTo>
                  <a:pt x="24901" y="66031"/>
                </a:lnTo>
                <a:lnTo>
                  <a:pt x="24459" y="66259"/>
                </a:lnTo>
                <a:lnTo>
                  <a:pt x="24004" y="66473"/>
                </a:lnTo>
                <a:lnTo>
                  <a:pt x="23537" y="66675"/>
                </a:lnTo>
                <a:lnTo>
                  <a:pt x="23069" y="66852"/>
                </a:lnTo>
                <a:lnTo>
                  <a:pt x="22981" y="66499"/>
                </a:lnTo>
                <a:lnTo>
                  <a:pt x="22918" y="66157"/>
                </a:lnTo>
                <a:lnTo>
                  <a:pt x="22855" y="65816"/>
                </a:lnTo>
                <a:lnTo>
                  <a:pt x="22804" y="65488"/>
                </a:lnTo>
                <a:lnTo>
                  <a:pt x="22766" y="65160"/>
                </a:lnTo>
                <a:lnTo>
                  <a:pt x="22754" y="64831"/>
                </a:lnTo>
                <a:lnTo>
                  <a:pt x="22741" y="64503"/>
                </a:lnTo>
                <a:lnTo>
                  <a:pt x="22741" y="64187"/>
                </a:lnTo>
                <a:lnTo>
                  <a:pt x="22754" y="63871"/>
                </a:lnTo>
                <a:lnTo>
                  <a:pt x="22766" y="63555"/>
                </a:lnTo>
                <a:lnTo>
                  <a:pt x="22804" y="63239"/>
                </a:lnTo>
                <a:lnTo>
                  <a:pt x="22855" y="62936"/>
                </a:lnTo>
                <a:lnTo>
                  <a:pt x="22905" y="62620"/>
                </a:lnTo>
                <a:lnTo>
                  <a:pt x="22968" y="62330"/>
                </a:lnTo>
                <a:lnTo>
                  <a:pt x="23044" y="62027"/>
                </a:lnTo>
                <a:lnTo>
                  <a:pt x="23120" y="61723"/>
                </a:lnTo>
                <a:lnTo>
                  <a:pt x="23221" y="61433"/>
                </a:lnTo>
                <a:lnTo>
                  <a:pt x="23309" y="61142"/>
                </a:lnTo>
                <a:lnTo>
                  <a:pt x="23423" y="60852"/>
                </a:lnTo>
                <a:lnTo>
                  <a:pt x="23537" y="60561"/>
                </a:lnTo>
                <a:lnTo>
                  <a:pt x="23663" y="60283"/>
                </a:lnTo>
                <a:lnTo>
                  <a:pt x="23802" y="60005"/>
                </a:lnTo>
                <a:lnTo>
                  <a:pt x="24080" y="59437"/>
                </a:lnTo>
                <a:lnTo>
                  <a:pt x="24396" y="58894"/>
                </a:lnTo>
                <a:lnTo>
                  <a:pt x="24737" y="58351"/>
                </a:lnTo>
                <a:lnTo>
                  <a:pt x="25103" y="57807"/>
                </a:lnTo>
                <a:lnTo>
                  <a:pt x="25482" y="57277"/>
                </a:lnTo>
                <a:lnTo>
                  <a:pt x="25735" y="56936"/>
                </a:lnTo>
                <a:lnTo>
                  <a:pt x="26000" y="56607"/>
                </a:lnTo>
                <a:lnTo>
                  <a:pt x="26278" y="56291"/>
                </a:lnTo>
                <a:lnTo>
                  <a:pt x="26569" y="55988"/>
                </a:lnTo>
                <a:lnTo>
                  <a:pt x="26860" y="55698"/>
                </a:lnTo>
                <a:lnTo>
                  <a:pt x="27175" y="55420"/>
                </a:lnTo>
                <a:lnTo>
                  <a:pt x="27491" y="55167"/>
                </a:lnTo>
                <a:lnTo>
                  <a:pt x="27832" y="54940"/>
                </a:lnTo>
                <a:lnTo>
                  <a:pt x="28009" y="54839"/>
                </a:lnTo>
                <a:lnTo>
                  <a:pt x="28199" y="54738"/>
                </a:lnTo>
                <a:lnTo>
                  <a:pt x="28376" y="54637"/>
                </a:lnTo>
                <a:lnTo>
                  <a:pt x="28578" y="54561"/>
                </a:lnTo>
                <a:lnTo>
                  <a:pt x="28767" y="54472"/>
                </a:lnTo>
                <a:lnTo>
                  <a:pt x="28969" y="54409"/>
                </a:lnTo>
                <a:lnTo>
                  <a:pt x="29184" y="54346"/>
                </a:lnTo>
                <a:lnTo>
                  <a:pt x="29399" y="54283"/>
                </a:lnTo>
                <a:lnTo>
                  <a:pt x="29614" y="54232"/>
                </a:lnTo>
                <a:lnTo>
                  <a:pt x="29841" y="54194"/>
                </a:lnTo>
                <a:lnTo>
                  <a:pt x="30081" y="54156"/>
                </a:lnTo>
                <a:lnTo>
                  <a:pt x="30321" y="54144"/>
                </a:lnTo>
                <a:lnTo>
                  <a:pt x="30561" y="54131"/>
                </a:lnTo>
                <a:lnTo>
                  <a:pt x="30814" y="54119"/>
                </a:lnTo>
                <a:close/>
                <a:moveTo>
                  <a:pt x="35488" y="58212"/>
                </a:moveTo>
                <a:lnTo>
                  <a:pt x="35779" y="58237"/>
                </a:lnTo>
                <a:lnTo>
                  <a:pt x="36082" y="58262"/>
                </a:lnTo>
                <a:lnTo>
                  <a:pt x="36373" y="58300"/>
                </a:lnTo>
                <a:lnTo>
                  <a:pt x="36651" y="58351"/>
                </a:lnTo>
                <a:lnTo>
                  <a:pt x="36929" y="58414"/>
                </a:lnTo>
                <a:lnTo>
                  <a:pt x="37206" y="58489"/>
                </a:lnTo>
                <a:lnTo>
                  <a:pt x="37472" y="58565"/>
                </a:lnTo>
                <a:lnTo>
                  <a:pt x="37737" y="58654"/>
                </a:lnTo>
                <a:lnTo>
                  <a:pt x="37990" y="58755"/>
                </a:lnTo>
                <a:lnTo>
                  <a:pt x="38242" y="58868"/>
                </a:lnTo>
                <a:lnTo>
                  <a:pt x="38495" y="58982"/>
                </a:lnTo>
                <a:lnTo>
                  <a:pt x="38723" y="59108"/>
                </a:lnTo>
                <a:lnTo>
                  <a:pt x="38963" y="59235"/>
                </a:lnTo>
                <a:lnTo>
                  <a:pt x="39190" y="59386"/>
                </a:lnTo>
                <a:lnTo>
                  <a:pt x="39417" y="59538"/>
                </a:lnTo>
                <a:lnTo>
                  <a:pt x="39632" y="59690"/>
                </a:lnTo>
                <a:lnTo>
                  <a:pt x="39834" y="59854"/>
                </a:lnTo>
                <a:lnTo>
                  <a:pt x="40036" y="60031"/>
                </a:lnTo>
                <a:lnTo>
                  <a:pt x="40239" y="60208"/>
                </a:lnTo>
                <a:lnTo>
                  <a:pt x="40428" y="60397"/>
                </a:lnTo>
                <a:lnTo>
                  <a:pt x="40618" y="60586"/>
                </a:lnTo>
                <a:lnTo>
                  <a:pt x="40794" y="60789"/>
                </a:lnTo>
                <a:lnTo>
                  <a:pt x="40971" y="60991"/>
                </a:lnTo>
                <a:lnTo>
                  <a:pt x="41136" y="61205"/>
                </a:lnTo>
                <a:lnTo>
                  <a:pt x="41300" y="61420"/>
                </a:lnTo>
                <a:lnTo>
                  <a:pt x="41451" y="61635"/>
                </a:lnTo>
                <a:lnTo>
                  <a:pt x="41603" y="61862"/>
                </a:lnTo>
                <a:lnTo>
                  <a:pt x="41755" y="62102"/>
                </a:lnTo>
                <a:lnTo>
                  <a:pt x="41894" y="62342"/>
                </a:lnTo>
                <a:lnTo>
                  <a:pt x="42020" y="62582"/>
                </a:lnTo>
                <a:lnTo>
                  <a:pt x="42260" y="63075"/>
                </a:lnTo>
                <a:lnTo>
                  <a:pt x="42487" y="63580"/>
                </a:lnTo>
                <a:lnTo>
                  <a:pt x="42677" y="64111"/>
                </a:lnTo>
                <a:lnTo>
                  <a:pt x="42841" y="64642"/>
                </a:lnTo>
                <a:lnTo>
                  <a:pt x="42993" y="65185"/>
                </a:lnTo>
                <a:lnTo>
                  <a:pt x="43106" y="65741"/>
                </a:lnTo>
                <a:lnTo>
                  <a:pt x="43195" y="66309"/>
                </a:lnTo>
                <a:lnTo>
                  <a:pt x="43258" y="66865"/>
                </a:lnTo>
                <a:lnTo>
                  <a:pt x="43296" y="67433"/>
                </a:lnTo>
                <a:lnTo>
                  <a:pt x="43309" y="68002"/>
                </a:lnTo>
                <a:lnTo>
                  <a:pt x="43296" y="68570"/>
                </a:lnTo>
                <a:lnTo>
                  <a:pt x="43258" y="69139"/>
                </a:lnTo>
                <a:lnTo>
                  <a:pt x="43182" y="69695"/>
                </a:lnTo>
                <a:lnTo>
                  <a:pt x="43094" y="70250"/>
                </a:lnTo>
                <a:lnTo>
                  <a:pt x="42967" y="70794"/>
                </a:lnTo>
                <a:lnTo>
                  <a:pt x="42816" y="71324"/>
                </a:lnTo>
                <a:lnTo>
                  <a:pt x="42727" y="71590"/>
                </a:lnTo>
                <a:lnTo>
                  <a:pt x="42639" y="71855"/>
                </a:lnTo>
                <a:lnTo>
                  <a:pt x="42273" y="71665"/>
                </a:lnTo>
                <a:lnTo>
                  <a:pt x="41894" y="71438"/>
                </a:lnTo>
                <a:lnTo>
                  <a:pt x="41527" y="71173"/>
                </a:lnTo>
                <a:lnTo>
                  <a:pt x="41148" y="70882"/>
                </a:lnTo>
                <a:lnTo>
                  <a:pt x="40782" y="70566"/>
                </a:lnTo>
                <a:lnTo>
                  <a:pt x="40415" y="70225"/>
                </a:lnTo>
                <a:lnTo>
                  <a:pt x="40049" y="69859"/>
                </a:lnTo>
                <a:lnTo>
                  <a:pt x="39695" y="69480"/>
                </a:lnTo>
                <a:lnTo>
                  <a:pt x="39329" y="69076"/>
                </a:lnTo>
                <a:lnTo>
                  <a:pt x="38988" y="68646"/>
                </a:lnTo>
                <a:lnTo>
                  <a:pt x="38634" y="68204"/>
                </a:lnTo>
                <a:lnTo>
                  <a:pt x="38306" y="67749"/>
                </a:lnTo>
                <a:lnTo>
                  <a:pt x="37977" y="67282"/>
                </a:lnTo>
                <a:lnTo>
                  <a:pt x="37649" y="66814"/>
                </a:lnTo>
                <a:lnTo>
                  <a:pt x="37345" y="66322"/>
                </a:lnTo>
                <a:lnTo>
                  <a:pt x="37042" y="65842"/>
                </a:lnTo>
                <a:lnTo>
                  <a:pt x="36752" y="65349"/>
                </a:lnTo>
                <a:lnTo>
                  <a:pt x="36474" y="64856"/>
                </a:lnTo>
                <a:lnTo>
                  <a:pt x="36208" y="64351"/>
                </a:lnTo>
                <a:lnTo>
                  <a:pt x="35968" y="63858"/>
                </a:lnTo>
                <a:lnTo>
                  <a:pt x="35728" y="63378"/>
                </a:lnTo>
                <a:lnTo>
                  <a:pt x="35514" y="62898"/>
                </a:lnTo>
                <a:lnTo>
                  <a:pt x="35311" y="62418"/>
                </a:lnTo>
                <a:lnTo>
                  <a:pt x="35135" y="61951"/>
                </a:lnTo>
                <a:lnTo>
                  <a:pt x="34970" y="61496"/>
                </a:lnTo>
                <a:lnTo>
                  <a:pt x="34819" y="61067"/>
                </a:lnTo>
                <a:lnTo>
                  <a:pt x="34692" y="60637"/>
                </a:lnTo>
                <a:lnTo>
                  <a:pt x="34591" y="60233"/>
                </a:lnTo>
                <a:lnTo>
                  <a:pt x="34503" y="59854"/>
                </a:lnTo>
                <a:lnTo>
                  <a:pt x="34440" y="59487"/>
                </a:lnTo>
                <a:lnTo>
                  <a:pt x="34414" y="59146"/>
                </a:lnTo>
                <a:lnTo>
                  <a:pt x="34402" y="58843"/>
                </a:lnTo>
                <a:lnTo>
                  <a:pt x="34642" y="58957"/>
                </a:lnTo>
                <a:lnTo>
                  <a:pt x="34895" y="59083"/>
                </a:lnTo>
                <a:lnTo>
                  <a:pt x="35135" y="59222"/>
                </a:lnTo>
                <a:lnTo>
                  <a:pt x="35375" y="59386"/>
                </a:lnTo>
                <a:lnTo>
                  <a:pt x="35615" y="59551"/>
                </a:lnTo>
                <a:lnTo>
                  <a:pt x="35855" y="59727"/>
                </a:lnTo>
                <a:lnTo>
                  <a:pt x="36095" y="59930"/>
                </a:lnTo>
                <a:lnTo>
                  <a:pt x="36322" y="60132"/>
                </a:lnTo>
                <a:lnTo>
                  <a:pt x="36562" y="60346"/>
                </a:lnTo>
                <a:lnTo>
                  <a:pt x="36790" y="60586"/>
                </a:lnTo>
                <a:lnTo>
                  <a:pt x="37017" y="60827"/>
                </a:lnTo>
                <a:lnTo>
                  <a:pt x="37232" y="61079"/>
                </a:lnTo>
                <a:lnTo>
                  <a:pt x="37459" y="61344"/>
                </a:lnTo>
                <a:lnTo>
                  <a:pt x="37674" y="61622"/>
                </a:lnTo>
                <a:lnTo>
                  <a:pt x="37889" y="61913"/>
                </a:lnTo>
                <a:lnTo>
                  <a:pt x="38103" y="62216"/>
                </a:lnTo>
                <a:lnTo>
                  <a:pt x="38318" y="62532"/>
                </a:lnTo>
                <a:lnTo>
                  <a:pt x="38520" y="62860"/>
                </a:lnTo>
                <a:lnTo>
                  <a:pt x="38723" y="63189"/>
                </a:lnTo>
                <a:lnTo>
                  <a:pt x="38925" y="63543"/>
                </a:lnTo>
                <a:lnTo>
                  <a:pt x="39127" y="63896"/>
                </a:lnTo>
                <a:lnTo>
                  <a:pt x="39316" y="64263"/>
                </a:lnTo>
                <a:lnTo>
                  <a:pt x="39695" y="65021"/>
                </a:lnTo>
                <a:lnTo>
                  <a:pt x="40049" y="65829"/>
                </a:lnTo>
                <a:lnTo>
                  <a:pt x="40403" y="66663"/>
                </a:lnTo>
                <a:lnTo>
                  <a:pt x="40731" y="67547"/>
                </a:lnTo>
                <a:lnTo>
                  <a:pt x="41060" y="68469"/>
                </a:lnTo>
                <a:lnTo>
                  <a:pt x="41085" y="68078"/>
                </a:lnTo>
                <a:lnTo>
                  <a:pt x="41098" y="67686"/>
                </a:lnTo>
                <a:lnTo>
                  <a:pt x="41072" y="67307"/>
                </a:lnTo>
                <a:lnTo>
                  <a:pt x="41034" y="66941"/>
                </a:lnTo>
                <a:lnTo>
                  <a:pt x="40971" y="66574"/>
                </a:lnTo>
                <a:lnTo>
                  <a:pt x="40895" y="66208"/>
                </a:lnTo>
                <a:lnTo>
                  <a:pt x="40794" y="65854"/>
                </a:lnTo>
                <a:lnTo>
                  <a:pt x="40681" y="65513"/>
                </a:lnTo>
                <a:lnTo>
                  <a:pt x="40554" y="65172"/>
                </a:lnTo>
                <a:lnTo>
                  <a:pt x="40403" y="64831"/>
                </a:lnTo>
                <a:lnTo>
                  <a:pt x="40239" y="64503"/>
                </a:lnTo>
                <a:lnTo>
                  <a:pt x="40062" y="64174"/>
                </a:lnTo>
                <a:lnTo>
                  <a:pt x="39872" y="63846"/>
                </a:lnTo>
                <a:lnTo>
                  <a:pt x="39683" y="63530"/>
                </a:lnTo>
                <a:lnTo>
                  <a:pt x="39468" y="63214"/>
                </a:lnTo>
                <a:lnTo>
                  <a:pt x="39253" y="62898"/>
                </a:lnTo>
                <a:lnTo>
                  <a:pt x="38798" y="62279"/>
                </a:lnTo>
                <a:lnTo>
                  <a:pt x="38331" y="61686"/>
                </a:lnTo>
                <a:lnTo>
                  <a:pt x="37863" y="61092"/>
                </a:lnTo>
                <a:lnTo>
                  <a:pt x="37383" y="60498"/>
                </a:lnTo>
                <a:lnTo>
                  <a:pt x="36423" y="59348"/>
                </a:lnTo>
                <a:lnTo>
                  <a:pt x="35488" y="58212"/>
                </a:lnTo>
                <a:close/>
                <a:moveTo>
                  <a:pt x="33934" y="69682"/>
                </a:moveTo>
                <a:lnTo>
                  <a:pt x="32191" y="77375"/>
                </a:lnTo>
                <a:lnTo>
                  <a:pt x="32380" y="77363"/>
                </a:lnTo>
                <a:lnTo>
                  <a:pt x="32469" y="77350"/>
                </a:lnTo>
                <a:lnTo>
                  <a:pt x="32545" y="77312"/>
                </a:lnTo>
                <a:lnTo>
                  <a:pt x="32633" y="77287"/>
                </a:lnTo>
                <a:lnTo>
                  <a:pt x="32709" y="77236"/>
                </a:lnTo>
                <a:lnTo>
                  <a:pt x="32785" y="77186"/>
                </a:lnTo>
                <a:lnTo>
                  <a:pt x="32861" y="77123"/>
                </a:lnTo>
                <a:lnTo>
                  <a:pt x="32936" y="77047"/>
                </a:lnTo>
                <a:lnTo>
                  <a:pt x="32999" y="76958"/>
                </a:lnTo>
                <a:lnTo>
                  <a:pt x="33075" y="76857"/>
                </a:lnTo>
                <a:lnTo>
                  <a:pt x="33138" y="76744"/>
                </a:lnTo>
                <a:lnTo>
                  <a:pt x="33277" y="76466"/>
                </a:lnTo>
                <a:lnTo>
                  <a:pt x="33404" y="76112"/>
                </a:lnTo>
                <a:lnTo>
                  <a:pt x="33543" y="75695"/>
                </a:lnTo>
                <a:lnTo>
                  <a:pt x="33682" y="75190"/>
                </a:lnTo>
                <a:lnTo>
                  <a:pt x="33821" y="74596"/>
                </a:lnTo>
                <a:lnTo>
                  <a:pt x="33972" y="73914"/>
                </a:lnTo>
                <a:lnTo>
                  <a:pt x="34136" y="73118"/>
                </a:lnTo>
                <a:lnTo>
                  <a:pt x="34313" y="72209"/>
                </a:lnTo>
                <a:lnTo>
                  <a:pt x="34705" y="70048"/>
                </a:lnTo>
                <a:lnTo>
                  <a:pt x="34895" y="70263"/>
                </a:lnTo>
                <a:lnTo>
                  <a:pt x="35071" y="70478"/>
                </a:lnTo>
                <a:lnTo>
                  <a:pt x="35236" y="70705"/>
                </a:lnTo>
                <a:lnTo>
                  <a:pt x="35387" y="70920"/>
                </a:lnTo>
                <a:lnTo>
                  <a:pt x="35526" y="71147"/>
                </a:lnTo>
                <a:lnTo>
                  <a:pt x="35640" y="71375"/>
                </a:lnTo>
                <a:lnTo>
                  <a:pt x="35766" y="71602"/>
                </a:lnTo>
                <a:lnTo>
                  <a:pt x="35867" y="71830"/>
                </a:lnTo>
                <a:lnTo>
                  <a:pt x="35956" y="72057"/>
                </a:lnTo>
                <a:lnTo>
                  <a:pt x="36032" y="72284"/>
                </a:lnTo>
                <a:lnTo>
                  <a:pt x="36107" y="72512"/>
                </a:lnTo>
                <a:lnTo>
                  <a:pt x="36171" y="72739"/>
                </a:lnTo>
                <a:lnTo>
                  <a:pt x="36221" y="72979"/>
                </a:lnTo>
                <a:lnTo>
                  <a:pt x="36259" y="73206"/>
                </a:lnTo>
                <a:lnTo>
                  <a:pt x="36284" y="73447"/>
                </a:lnTo>
                <a:lnTo>
                  <a:pt x="36309" y="73674"/>
                </a:lnTo>
                <a:lnTo>
                  <a:pt x="36322" y="73914"/>
                </a:lnTo>
                <a:lnTo>
                  <a:pt x="36322" y="74154"/>
                </a:lnTo>
                <a:lnTo>
                  <a:pt x="36322" y="74381"/>
                </a:lnTo>
                <a:lnTo>
                  <a:pt x="36309" y="74621"/>
                </a:lnTo>
                <a:lnTo>
                  <a:pt x="36272" y="75101"/>
                </a:lnTo>
                <a:lnTo>
                  <a:pt x="36196" y="75581"/>
                </a:lnTo>
                <a:lnTo>
                  <a:pt x="36107" y="76049"/>
                </a:lnTo>
                <a:lnTo>
                  <a:pt x="35994" y="76529"/>
                </a:lnTo>
                <a:lnTo>
                  <a:pt x="35855" y="77009"/>
                </a:lnTo>
                <a:lnTo>
                  <a:pt x="35703" y="77476"/>
                </a:lnTo>
                <a:lnTo>
                  <a:pt x="35564" y="77868"/>
                </a:lnTo>
                <a:lnTo>
                  <a:pt x="35412" y="78234"/>
                </a:lnTo>
                <a:lnTo>
                  <a:pt x="35261" y="78601"/>
                </a:lnTo>
                <a:lnTo>
                  <a:pt x="35109" y="78967"/>
                </a:lnTo>
                <a:lnTo>
                  <a:pt x="34932" y="79321"/>
                </a:lnTo>
                <a:lnTo>
                  <a:pt x="34768" y="79662"/>
                </a:lnTo>
                <a:lnTo>
                  <a:pt x="34579" y="80003"/>
                </a:lnTo>
                <a:lnTo>
                  <a:pt x="34389" y="80331"/>
                </a:lnTo>
                <a:lnTo>
                  <a:pt x="34187" y="80660"/>
                </a:lnTo>
                <a:lnTo>
                  <a:pt x="33985" y="80976"/>
                </a:lnTo>
                <a:lnTo>
                  <a:pt x="33770" y="81279"/>
                </a:lnTo>
                <a:lnTo>
                  <a:pt x="33543" y="81582"/>
                </a:lnTo>
                <a:lnTo>
                  <a:pt x="33315" y="81885"/>
                </a:lnTo>
                <a:lnTo>
                  <a:pt x="33075" y="82176"/>
                </a:lnTo>
                <a:lnTo>
                  <a:pt x="32823" y="82454"/>
                </a:lnTo>
                <a:lnTo>
                  <a:pt x="32570" y="82731"/>
                </a:lnTo>
                <a:lnTo>
                  <a:pt x="32305" y="82997"/>
                </a:lnTo>
                <a:lnTo>
                  <a:pt x="32039" y="83249"/>
                </a:lnTo>
                <a:lnTo>
                  <a:pt x="31761" y="83502"/>
                </a:lnTo>
                <a:lnTo>
                  <a:pt x="31471" y="83755"/>
                </a:lnTo>
                <a:lnTo>
                  <a:pt x="31180" y="83982"/>
                </a:lnTo>
                <a:lnTo>
                  <a:pt x="30877" y="84222"/>
                </a:lnTo>
                <a:lnTo>
                  <a:pt x="30574" y="84437"/>
                </a:lnTo>
                <a:lnTo>
                  <a:pt x="30258" y="84652"/>
                </a:lnTo>
                <a:lnTo>
                  <a:pt x="29929" y="84866"/>
                </a:lnTo>
                <a:lnTo>
                  <a:pt x="29601" y="85069"/>
                </a:lnTo>
                <a:lnTo>
                  <a:pt x="29260" y="85258"/>
                </a:lnTo>
                <a:lnTo>
                  <a:pt x="28919" y="85447"/>
                </a:lnTo>
                <a:lnTo>
                  <a:pt x="28565" y="85624"/>
                </a:lnTo>
                <a:lnTo>
                  <a:pt x="28199" y="85801"/>
                </a:lnTo>
                <a:lnTo>
                  <a:pt x="27832" y="85965"/>
                </a:lnTo>
                <a:lnTo>
                  <a:pt x="27453" y="86117"/>
                </a:lnTo>
                <a:lnTo>
                  <a:pt x="27340" y="85915"/>
                </a:lnTo>
                <a:lnTo>
                  <a:pt x="27239" y="85688"/>
                </a:lnTo>
                <a:lnTo>
                  <a:pt x="27150" y="85460"/>
                </a:lnTo>
                <a:lnTo>
                  <a:pt x="27074" y="85233"/>
                </a:lnTo>
                <a:lnTo>
                  <a:pt x="26998" y="84980"/>
                </a:lnTo>
                <a:lnTo>
                  <a:pt x="26935" y="84727"/>
                </a:lnTo>
                <a:lnTo>
                  <a:pt x="26885" y="84475"/>
                </a:lnTo>
                <a:lnTo>
                  <a:pt x="26847" y="84197"/>
                </a:lnTo>
                <a:lnTo>
                  <a:pt x="26809" y="83932"/>
                </a:lnTo>
                <a:lnTo>
                  <a:pt x="26784" y="83641"/>
                </a:lnTo>
                <a:lnTo>
                  <a:pt x="26758" y="83363"/>
                </a:lnTo>
                <a:lnTo>
                  <a:pt x="26746" y="83073"/>
                </a:lnTo>
                <a:lnTo>
                  <a:pt x="26746" y="82769"/>
                </a:lnTo>
                <a:lnTo>
                  <a:pt x="26746" y="82466"/>
                </a:lnTo>
                <a:lnTo>
                  <a:pt x="26784" y="81847"/>
                </a:lnTo>
                <a:lnTo>
                  <a:pt x="26847" y="81216"/>
                </a:lnTo>
                <a:lnTo>
                  <a:pt x="26935" y="80571"/>
                </a:lnTo>
                <a:lnTo>
                  <a:pt x="27062" y="79914"/>
                </a:lnTo>
                <a:lnTo>
                  <a:pt x="27201" y="79257"/>
                </a:lnTo>
                <a:lnTo>
                  <a:pt x="27378" y="78588"/>
                </a:lnTo>
                <a:lnTo>
                  <a:pt x="27567" y="77931"/>
                </a:lnTo>
                <a:lnTo>
                  <a:pt x="27794" y="77274"/>
                </a:lnTo>
                <a:lnTo>
                  <a:pt x="28034" y="76617"/>
                </a:lnTo>
                <a:lnTo>
                  <a:pt x="28300" y="75973"/>
                </a:lnTo>
                <a:lnTo>
                  <a:pt x="28578" y="75354"/>
                </a:lnTo>
                <a:lnTo>
                  <a:pt x="28881" y="74735"/>
                </a:lnTo>
                <a:lnTo>
                  <a:pt x="29197" y="74141"/>
                </a:lnTo>
                <a:lnTo>
                  <a:pt x="29525" y="73573"/>
                </a:lnTo>
                <a:lnTo>
                  <a:pt x="29879" y="73030"/>
                </a:lnTo>
                <a:lnTo>
                  <a:pt x="30233" y="72512"/>
                </a:lnTo>
                <a:lnTo>
                  <a:pt x="30422" y="72272"/>
                </a:lnTo>
                <a:lnTo>
                  <a:pt x="30612" y="72032"/>
                </a:lnTo>
                <a:lnTo>
                  <a:pt x="30801" y="71804"/>
                </a:lnTo>
                <a:lnTo>
                  <a:pt x="31003" y="71577"/>
                </a:lnTo>
                <a:lnTo>
                  <a:pt x="31193" y="71375"/>
                </a:lnTo>
                <a:lnTo>
                  <a:pt x="31395" y="71173"/>
                </a:lnTo>
                <a:lnTo>
                  <a:pt x="31597" y="70983"/>
                </a:lnTo>
                <a:lnTo>
                  <a:pt x="31799" y="70806"/>
                </a:lnTo>
                <a:lnTo>
                  <a:pt x="32014" y="70629"/>
                </a:lnTo>
                <a:lnTo>
                  <a:pt x="32216" y="70478"/>
                </a:lnTo>
                <a:lnTo>
                  <a:pt x="32431" y="70339"/>
                </a:lnTo>
                <a:lnTo>
                  <a:pt x="32646" y="70200"/>
                </a:lnTo>
                <a:lnTo>
                  <a:pt x="32848" y="70086"/>
                </a:lnTo>
                <a:lnTo>
                  <a:pt x="33063" y="69973"/>
                </a:lnTo>
                <a:lnTo>
                  <a:pt x="33277" y="69884"/>
                </a:lnTo>
                <a:lnTo>
                  <a:pt x="33505" y="69808"/>
                </a:lnTo>
                <a:lnTo>
                  <a:pt x="33720" y="69733"/>
                </a:lnTo>
                <a:lnTo>
                  <a:pt x="33934" y="69682"/>
                </a:lnTo>
                <a:close/>
                <a:moveTo>
                  <a:pt x="19873" y="0"/>
                </a:moveTo>
                <a:lnTo>
                  <a:pt x="19759" y="139"/>
                </a:lnTo>
                <a:lnTo>
                  <a:pt x="19671" y="278"/>
                </a:lnTo>
                <a:lnTo>
                  <a:pt x="19583" y="417"/>
                </a:lnTo>
                <a:lnTo>
                  <a:pt x="19494" y="569"/>
                </a:lnTo>
                <a:lnTo>
                  <a:pt x="19431" y="720"/>
                </a:lnTo>
                <a:lnTo>
                  <a:pt x="19368" y="872"/>
                </a:lnTo>
                <a:lnTo>
                  <a:pt x="19330" y="1024"/>
                </a:lnTo>
                <a:lnTo>
                  <a:pt x="19292" y="1188"/>
                </a:lnTo>
                <a:lnTo>
                  <a:pt x="18964" y="2944"/>
                </a:lnTo>
                <a:lnTo>
                  <a:pt x="18622" y="4700"/>
                </a:lnTo>
                <a:lnTo>
                  <a:pt x="18471" y="5584"/>
                </a:lnTo>
                <a:lnTo>
                  <a:pt x="18332" y="6456"/>
                </a:lnTo>
                <a:lnTo>
                  <a:pt x="18205" y="7340"/>
                </a:lnTo>
                <a:lnTo>
                  <a:pt x="18104" y="8224"/>
                </a:lnTo>
                <a:lnTo>
                  <a:pt x="17965" y="9715"/>
                </a:lnTo>
                <a:lnTo>
                  <a:pt x="17839" y="11206"/>
                </a:lnTo>
                <a:lnTo>
                  <a:pt x="17738" y="12696"/>
                </a:lnTo>
                <a:lnTo>
                  <a:pt x="17624" y="14174"/>
                </a:lnTo>
                <a:lnTo>
                  <a:pt x="17536" y="15665"/>
                </a:lnTo>
                <a:lnTo>
                  <a:pt x="17447" y="17156"/>
                </a:lnTo>
                <a:lnTo>
                  <a:pt x="17296" y="20149"/>
                </a:lnTo>
                <a:lnTo>
                  <a:pt x="17283" y="20604"/>
                </a:lnTo>
                <a:lnTo>
                  <a:pt x="17271" y="21059"/>
                </a:lnTo>
                <a:lnTo>
                  <a:pt x="17258" y="21969"/>
                </a:lnTo>
                <a:lnTo>
                  <a:pt x="17271" y="22891"/>
                </a:lnTo>
                <a:lnTo>
                  <a:pt x="17283" y="23800"/>
                </a:lnTo>
                <a:lnTo>
                  <a:pt x="17296" y="24722"/>
                </a:lnTo>
                <a:lnTo>
                  <a:pt x="17296" y="25632"/>
                </a:lnTo>
                <a:lnTo>
                  <a:pt x="17258" y="26554"/>
                </a:lnTo>
                <a:lnTo>
                  <a:pt x="17233" y="27009"/>
                </a:lnTo>
                <a:lnTo>
                  <a:pt x="17207" y="27464"/>
                </a:lnTo>
                <a:lnTo>
                  <a:pt x="17132" y="28095"/>
                </a:lnTo>
                <a:lnTo>
                  <a:pt x="17043" y="28727"/>
                </a:lnTo>
                <a:lnTo>
                  <a:pt x="16917" y="29371"/>
                </a:lnTo>
                <a:lnTo>
                  <a:pt x="16854" y="29687"/>
                </a:lnTo>
                <a:lnTo>
                  <a:pt x="16778" y="30003"/>
                </a:lnTo>
                <a:lnTo>
                  <a:pt x="16689" y="30319"/>
                </a:lnTo>
                <a:lnTo>
                  <a:pt x="16588" y="30622"/>
                </a:lnTo>
                <a:lnTo>
                  <a:pt x="16487" y="30925"/>
                </a:lnTo>
                <a:lnTo>
                  <a:pt x="16386" y="31228"/>
                </a:lnTo>
                <a:lnTo>
                  <a:pt x="16260" y="31519"/>
                </a:lnTo>
                <a:lnTo>
                  <a:pt x="16134" y="31822"/>
                </a:lnTo>
                <a:lnTo>
                  <a:pt x="16007" y="32100"/>
                </a:lnTo>
                <a:lnTo>
                  <a:pt x="15856" y="32378"/>
                </a:lnTo>
                <a:lnTo>
                  <a:pt x="15830" y="32428"/>
                </a:lnTo>
                <a:lnTo>
                  <a:pt x="15792" y="32466"/>
                </a:lnTo>
                <a:lnTo>
                  <a:pt x="15742" y="32504"/>
                </a:lnTo>
                <a:lnTo>
                  <a:pt x="15691" y="32529"/>
                </a:lnTo>
                <a:lnTo>
                  <a:pt x="15565" y="32593"/>
                </a:lnTo>
                <a:lnTo>
                  <a:pt x="15401" y="32630"/>
                </a:lnTo>
                <a:lnTo>
                  <a:pt x="15237" y="32656"/>
                </a:lnTo>
                <a:lnTo>
                  <a:pt x="15034" y="32681"/>
                </a:lnTo>
                <a:lnTo>
                  <a:pt x="14820" y="32694"/>
                </a:lnTo>
                <a:lnTo>
                  <a:pt x="14605" y="32694"/>
                </a:lnTo>
                <a:lnTo>
                  <a:pt x="14125" y="32681"/>
                </a:lnTo>
                <a:lnTo>
                  <a:pt x="13645" y="32668"/>
                </a:lnTo>
                <a:lnTo>
                  <a:pt x="12950" y="32668"/>
                </a:lnTo>
                <a:lnTo>
                  <a:pt x="12735" y="32681"/>
                </a:lnTo>
                <a:lnTo>
                  <a:pt x="12533" y="32706"/>
                </a:lnTo>
                <a:lnTo>
                  <a:pt x="12331" y="32732"/>
                </a:lnTo>
                <a:lnTo>
                  <a:pt x="12116" y="32769"/>
                </a:lnTo>
                <a:lnTo>
                  <a:pt x="11914" y="32820"/>
                </a:lnTo>
                <a:lnTo>
                  <a:pt x="11699" y="32883"/>
                </a:lnTo>
                <a:lnTo>
                  <a:pt x="11484" y="32946"/>
                </a:lnTo>
                <a:lnTo>
                  <a:pt x="11270" y="33022"/>
                </a:lnTo>
                <a:lnTo>
                  <a:pt x="11042" y="33111"/>
                </a:lnTo>
                <a:lnTo>
                  <a:pt x="10613" y="33313"/>
                </a:lnTo>
                <a:lnTo>
                  <a:pt x="10183" y="33527"/>
                </a:lnTo>
                <a:lnTo>
                  <a:pt x="9766" y="33780"/>
                </a:lnTo>
                <a:lnTo>
                  <a:pt x="9362" y="34058"/>
                </a:lnTo>
                <a:lnTo>
                  <a:pt x="8983" y="34349"/>
                </a:lnTo>
                <a:lnTo>
                  <a:pt x="8617" y="34652"/>
                </a:lnTo>
                <a:lnTo>
                  <a:pt x="8288" y="34968"/>
                </a:lnTo>
                <a:lnTo>
                  <a:pt x="8124" y="35132"/>
                </a:lnTo>
                <a:lnTo>
                  <a:pt x="7985" y="35296"/>
                </a:lnTo>
                <a:lnTo>
                  <a:pt x="7833" y="35473"/>
                </a:lnTo>
                <a:lnTo>
                  <a:pt x="7707" y="35637"/>
                </a:lnTo>
                <a:lnTo>
                  <a:pt x="7593" y="35814"/>
                </a:lnTo>
                <a:lnTo>
                  <a:pt x="7480" y="35991"/>
                </a:lnTo>
                <a:lnTo>
                  <a:pt x="7378" y="36155"/>
                </a:lnTo>
                <a:lnTo>
                  <a:pt x="7290" y="36332"/>
                </a:lnTo>
                <a:lnTo>
                  <a:pt x="7214" y="36496"/>
                </a:lnTo>
                <a:lnTo>
                  <a:pt x="7164" y="36673"/>
                </a:lnTo>
                <a:lnTo>
                  <a:pt x="7378" y="36774"/>
                </a:lnTo>
                <a:lnTo>
                  <a:pt x="7593" y="36875"/>
                </a:lnTo>
                <a:lnTo>
                  <a:pt x="7808" y="36951"/>
                </a:lnTo>
                <a:lnTo>
                  <a:pt x="8023" y="37027"/>
                </a:lnTo>
                <a:lnTo>
                  <a:pt x="8238" y="37090"/>
                </a:lnTo>
                <a:lnTo>
                  <a:pt x="8452" y="37140"/>
                </a:lnTo>
                <a:lnTo>
                  <a:pt x="8667" y="37178"/>
                </a:lnTo>
                <a:lnTo>
                  <a:pt x="8882" y="37216"/>
                </a:lnTo>
                <a:lnTo>
                  <a:pt x="9097" y="37241"/>
                </a:lnTo>
                <a:lnTo>
                  <a:pt x="9311" y="37254"/>
                </a:lnTo>
                <a:lnTo>
                  <a:pt x="9526" y="37267"/>
                </a:lnTo>
                <a:lnTo>
                  <a:pt x="9728" y="37267"/>
                </a:lnTo>
                <a:lnTo>
                  <a:pt x="10158" y="37241"/>
                </a:lnTo>
                <a:lnTo>
                  <a:pt x="10587" y="37191"/>
                </a:lnTo>
                <a:lnTo>
                  <a:pt x="11017" y="37128"/>
                </a:lnTo>
                <a:lnTo>
                  <a:pt x="11447" y="37027"/>
                </a:lnTo>
                <a:lnTo>
                  <a:pt x="11876" y="36913"/>
                </a:lnTo>
                <a:lnTo>
                  <a:pt x="12318" y="36774"/>
                </a:lnTo>
                <a:lnTo>
                  <a:pt x="12748" y="36635"/>
                </a:lnTo>
                <a:lnTo>
                  <a:pt x="13190" y="36471"/>
                </a:lnTo>
                <a:lnTo>
                  <a:pt x="14087" y="36117"/>
                </a:lnTo>
                <a:lnTo>
                  <a:pt x="9577" y="43747"/>
                </a:lnTo>
                <a:lnTo>
                  <a:pt x="9286" y="43545"/>
                </a:lnTo>
                <a:lnTo>
                  <a:pt x="8996" y="43356"/>
                </a:lnTo>
                <a:lnTo>
                  <a:pt x="8705" y="43191"/>
                </a:lnTo>
                <a:lnTo>
                  <a:pt x="8414" y="43027"/>
                </a:lnTo>
                <a:lnTo>
                  <a:pt x="8124" y="42888"/>
                </a:lnTo>
                <a:lnTo>
                  <a:pt x="7821" y="42774"/>
                </a:lnTo>
                <a:lnTo>
                  <a:pt x="7530" y="42661"/>
                </a:lnTo>
                <a:lnTo>
                  <a:pt x="7240" y="42560"/>
                </a:lnTo>
                <a:lnTo>
                  <a:pt x="6936" y="42484"/>
                </a:lnTo>
                <a:lnTo>
                  <a:pt x="6646" y="42408"/>
                </a:lnTo>
                <a:lnTo>
                  <a:pt x="6355" y="42358"/>
                </a:lnTo>
                <a:lnTo>
                  <a:pt x="6052" y="42320"/>
                </a:lnTo>
                <a:lnTo>
                  <a:pt x="5761" y="42282"/>
                </a:lnTo>
                <a:lnTo>
                  <a:pt x="5458" y="42269"/>
                </a:lnTo>
                <a:lnTo>
                  <a:pt x="5168" y="42257"/>
                </a:lnTo>
                <a:lnTo>
                  <a:pt x="4864" y="42257"/>
                </a:lnTo>
                <a:lnTo>
                  <a:pt x="4561" y="42269"/>
                </a:lnTo>
                <a:lnTo>
                  <a:pt x="4271" y="42294"/>
                </a:lnTo>
                <a:lnTo>
                  <a:pt x="3967" y="42320"/>
                </a:lnTo>
                <a:lnTo>
                  <a:pt x="3664" y="42358"/>
                </a:lnTo>
                <a:lnTo>
                  <a:pt x="3361" y="42408"/>
                </a:lnTo>
                <a:lnTo>
                  <a:pt x="3058" y="42471"/>
                </a:lnTo>
                <a:lnTo>
                  <a:pt x="2451" y="42610"/>
                </a:lnTo>
                <a:lnTo>
                  <a:pt x="1845" y="42774"/>
                </a:lnTo>
                <a:lnTo>
                  <a:pt x="1239" y="42964"/>
                </a:lnTo>
                <a:lnTo>
                  <a:pt x="619" y="43166"/>
                </a:lnTo>
                <a:lnTo>
                  <a:pt x="0" y="43393"/>
                </a:lnTo>
                <a:lnTo>
                  <a:pt x="139" y="43747"/>
                </a:lnTo>
                <a:lnTo>
                  <a:pt x="291" y="44063"/>
                </a:lnTo>
                <a:lnTo>
                  <a:pt x="455" y="44366"/>
                </a:lnTo>
                <a:lnTo>
                  <a:pt x="645" y="44657"/>
                </a:lnTo>
                <a:lnTo>
                  <a:pt x="834" y="44909"/>
                </a:lnTo>
                <a:lnTo>
                  <a:pt x="1036" y="45149"/>
                </a:lnTo>
                <a:lnTo>
                  <a:pt x="1251" y="45364"/>
                </a:lnTo>
                <a:lnTo>
                  <a:pt x="1479" y="45566"/>
                </a:lnTo>
                <a:lnTo>
                  <a:pt x="1706" y="45743"/>
                </a:lnTo>
                <a:lnTo>
                  <a:pt x="1959" y="45907"/>
                </a:lnTo>
                <a:lnTo>
                  <a:pt x="2211" y="46046"/>
                </a:lnTo>
                <a:lnTo>
                  <a:pt x="2477" y="46173"/>
                </a:lnTo>
                <a:lnTo>
                  <a:pt x="2742" y="46274"/>
                </a:lnTo>
                <a:lnTo>
                  <a:pt x="3033" y="46362"/>
                </a:lnTo>
                <a:lnTo>
                  <a:pt x="3310" y="46425"/>
                </a:lnTo>
                <a:lnTo>
                  <a:pt x="3614" y="46476"/>
                </a:lnTo>
                <a:lnTo>
                  <a:pt x="3904" y="46514"/>
                </a:lnTo>
                <a:lnTo>
                  <a:pt x="4195" y="46539"/>
                </a:lnTo>
                <a:lnTo>
                  <a:pt x="4485" y="46552"/>
                </a:lnTo>
                <a:lnTo>
                  <a:pt x="4776" y="46564"/>
                </a:lnTo>
                <a:lnTo>
                  <a:pt x="5357" y="46564"/>
                </a:lnTo>
                <a:lnTo>
                  <a:pt x="5938" y="46539"/>
                </a:lnTo>
                <a:lnTo>
                  <a:pt x="7101" y="46451"/>
                </a:lnTo>
                <a:lnTo>
                  <a:pt x="7669" y="46413"/>
                </a:lnTo>
                <a:lnTo>
                  <a:pt x="8212" y="46387"/>
                </a:lnTo>
                <a:lnTo>
                  <a:pt x="7884" y="47575"/>
                </a:lnTo>
                <a:lnTo>
                  <a:pt x="7530" y="48838"/>
                </a:lnTo>
                <a:lnTo>
                  <a:pt x="7138" y="50139"/>
                </a:lnTo>
                <a:lnTo>
                  <a:pt x="6936" y="50796"/>
                </a:lnTo>
                <a:lnTo>
                  <a:pt x="6722" y="51453"/>
                </a:lnTo>
                <a:lnTo>
                  <a:pt x="6595" y="51794"/>
                </a:lnTo>
                <a:lnTo>
                  <a:pt x="6444" y="52123"/>
                </a:lnTo>
                <a:lnTo>
                  <a:pt x="6279" y="52451"/>
                </a:lnTo>
                <a:lnTo>
                  <a:pt x="6115" y="52767"/>
                </a:lnTo>
                <a:lnTo>
                  <a:pt x="5749" y="53411"/>
                </a:lnTo>
                <a:lnTo>
                  <a:pt x="5395" y="54043"/>
                </a:lnTo>
                <a:lnTo>
                  <a:pt x="5155" y="54485"/>
                </a:lnTo>
                <a:lnTo>
                  <a:pt x="4902" y="54914"/>
                </a:lnTo>
                <a:lnTo>
                  <a:pt x="4397" y="55773"/>
                </a:lnTo>
                <a:lnTo>
                  <a:pt x="4144" y="56216"/>
                </a:lnTo>
                <a:lnTo>
                  <a:pt x="3917" y="56658"/>
                </a:lnTo>
                <a:lnTo>
                  <a:pt x="3816" y="56873"/>
                </a:lnTo>
                <a:lnTo>
                  <a:pt x="3727" y="57100"/>
                </a:lnTo>
                <a:lnTo>
                  <a:pt x="3639" y="57327"/>
                </a:lnTo>
                <a:lnTo>
                  <a:pt x="3563" y="57567"/>
                </a:lnTo>
                <a:lnTo>
                  <a:pt x="3475" y="57845"/>
                </a:lnTo>
                <a:lnTo>
                  <a:pt x="3412" y="58123"/>
                </a:lnTo>
                <a:lnTo>
                  <a:pt x="3348" y="58414"/>
                </a:lnTo>
                <a:lnTo>
                  <a:pt x="3310" y="58692"/>
                </a:lnTo>
                <a:lnTo>
                  <a:pt x="3285" y="58970"/>
                </a:lnTo>
                <a:lnTo>
                  <a:pt x="3260" y="59247"/>
                </a:lnTo>
                <a:lnTo>
                  <a:pt x="3260" y="59525"/>
                </a:lnTo>
                <a:lnTo>
                  <a:pt x="3260" y="59803"/>
                </a:lnTo>
                <a:lnTo>
                  <a:pt x="3285" y="60069"/>
                </a:lnTo>
                <a:lnTo>
                  <a:pt x="3310" y="60346"/>
                </a:lnTo>
                <a:lnTo>
                  <a:pt x="3348" y="60612"/>
                </a:lnTo>
                <a:lnTo>
                  <a:pt x="3399" y="60877"/>
                </a:lnTo>
                <a:lnTo>
                  <a:pt x="3462" y="61130"/>
                </a:lnTo>
                <a:lnTo>
                  <a:pt x="3538" y="61382"/>
                </a:lnTo>
                <a:lnTo>
                  <a:pt x="3626" y="61635"/>
                </a:lnTo>
                <a:lnTo>
                  <a:pt x="3715" y="61875"/>
                </a:lnTo>
                <a:lnTo>
                  <a:pt x="3828" y="62115"/>
                </a:lnTo>
                <a:lnTo>
                  <a:pt x="3942" y="62355"/>
                </a:lnTo>
                <a:lnTo>
                  <a:pt x="4068" y="62570"/>
                </a:lnTo>
                <a:lnTo>
                  <a:pt x="4195" y="62797"/>
                </a:lnTo>
                <a:lnTo>
                  <a:pt x="4346" y="63012"/>
                </a:lnTo>
                <a:lnTo>
                  <a:pt x="4498" y="63214"/>
                </a:lnTo>
                <a:lnTo>
                  <a:pt x="4662" y="63404"/>
                </a:lnTo>
                <a:lnTo>
                  <a:pt x="4826" y="63593"/>
                </a:lnTo>
                <a:lnTo>
                  <a:pt x="5016" y="63770"/>
                </a:lnTo>
                <a:lnTo>
                  <a:pt x="5205" y="63947"/>
                </a:lnTo>
                <a:lnTo>
                  <a:pt x="5395" y="64098"/>
                </a:lnTo>
                <a:lnTo>
                  <a:pt x="5610" y="64250"/>
                </a:lnTo>
                <a:lnTo>
                  <a:pt x="5812" y="64389"/>
                </a:lnTo>
                <a:lnTo>
                  <a:pt x="6039" y="64528"/>
                </a:lnTo>
                <a:lnTo>
                  <a:pt x="6267" y="64642"/>
                </a:lnTo>
                <a:lnTo>
                  <a:pt x="6507" y="64743"/>
                </a:lnTo>
                <a:lnTo>
                  <a:pt x="6583" y="64768"/>
                </a:lnTo>
                <a:lnTo>
                  <a:pt x="6671" y="64793"/>
                </a:lnTo>
                <a:lnTo>
                  <a:pt x="6860" y="64818"/>
                </a:lnTo>
                <a:lnTo>
                  <a:pt x="7075" y="64806"/>
                </a:lnTo>
                <a:lnTo>
                  <a:pt x="7277" y="64781"/>
                </a:lnTo>
                <a:lnTo>
                  <a:pt x="7492" y="64730"/>
                </a:lnTo>
                <a:lnTo>
                  <a:pt x="7669" y="64667"/>
                </a:lnTo>
                <a:lnTo>
                  <a:pt x="7745" y="64629"/>
                </a:lnTo>
                <a:lnTo>
                  <a:pt x="7808" y="64578"/>
                </a:lnTo>
                <a:lnTo>
                  <a:pt x="7871" y="64528"/>
                </a:lnTo>
                <a:lnTo>
                  <a:pt x="7909" y="64477"/>
                </a:lnTo>
                <a:lnTo>
                  <a:pt x="8111" y="64162"/>
                </a:lnTo>
                <a:lnTo>
                  <a:pt x="8288" y="63846"/>
                </a:lnTo>
                <a:lnTo>
                  <a:pt x="8465" y="63530"/>
                </a:lnTo>
                <a:lnTo>
                  <a:pt x="8629" y="63201"/>
                </a:lnTo>
                <a:lnTo>
                  <a:pt x="8781" y="62873"/>
                </a:lnTo>
                <a:lnTo>
                  <a:pt x="8932" y="62545"/>
                </a:lnTo>
                <a:lnTo>
                  <a:pt x="9059" y="62216"/>
                </a:lnTo>
                <a:lnTo>
                  <a:pt x="9185" y="61875"/>
                </a:lnTo>
                <a:lnTo>
                  <a:pt x="9286" y="61534"/>
                </a:lnTo>
                <a:lnTo>
                  <a:pt x="9387" y="61205"/>
                </a:lnTo>
                <a:lnTo>
                  <a:pt x="9476" y="60852"/>
                </a:lnTo>
                <a:lnTo>
                  <a:pt x="9551" y="60511"/>
                </a:lnTo>
                <a:lnTo>
                  <a:pt x="9602" y="60170"/>
                </a:lnTo>
                <a:lnTo>
                  <a:pt x="9653" y="59829"/>
                </a:lnTo>
                <a:lnTo>
                  <a:pt x="9690" y="59475"/>
                </a:lnTo>
                <a:lnTo>
                  <a:pt x="9716" y="59121"/>
                </a:lnTo>
                <a:lnTo>
                  <a:pt x="9716" y="58780"/>
                </a:lnTo>
                <a:lnTo>
                  <a:pt x="9716" y="58426"/>
                </a:lnTo>
                <a:lnTo>
                  <a:pt x="9690" y="58085"/>
                </a:lnTo>
                <a:lnTo>
                  <a:pt x="9653" y="57732"/>
                </a:lnTo>
                <a:lnTo>
                  <a:pt x="9602" y="57378"/>
                </a:lnTo>
                <a:lnTo>
                  <a:pt x="9539" y="57037"/>
                </a:lnTo>
                <a:lnTo>
                  <a:pt x="9463" y="56683"/>
                </a:lnTo>
                <a:lnTo>
                  <a:pt x="9362" y="56329"/>
                </a:lnTo>
                <a:lnTo>
                  <a:pt x="9248" y="55988"/>
                </a:lnTo>
                <a:lnTo>
                  <a:pt x="9122" y="55647"/>
                </a:lnTo>
                <a:lnTo>
                  <a:pt x="8983" y="55293"/>
                </a:lnTo>
                <a:lnTo>
                  <a:pt x="8819" y="54952"/>
                </a:lnTo>
                <a:lnTo>
                  <a:pt x="8642" y="54611"/>
                </a:lnTo>
                <a:lnTo>
                  <a:pt x="8440" y="54270"/>
                </a:lnTo>
                <a:lnTo>
                  <a:pt x="8238" y="53942"/>
                </a:lnTo>
                <a:lnTo>
                  <a:pt x="7998" y="53601"/>
                </a:lnTo>
                <a:lnTo>
                  <a:pt x="7909" y="53462"/>
                </a:lnTo>
                <a:lnTo>
                  <a:pt x="7821" y="53310"/>
                </a:lnTo>
                <a:lnTo>
                  <a:pt x="7732" y="53146"/>
                </a:lnTo>
                <a:lnTo>
                  <a:pt x="7656" y="52982"/>
                </a:lnTo>
                <a:lnTo>
                  <a:pt x="7606" y="52817"/>
                </a:lnTo>
                <a:lnTo>
                  <a:pt x="7568" y="52653"/>
                </a:lnTo>
                <a:lnTo>
                  <a:pt x="7543" y="52489"/>
                </a:lnTo>
                <a:lnTo>
                  <a:pt x="7555" y="52337"/>
                </a:lnTo>
                <a:lnTo>
                  <a:pt x="7631" y="51921"/>
                </a:lnTo>
                <a:lnTo>
                  <a:pt x="7720" y="51516"/>
                </a:lnTo>
                <a:lnTo>
                  <a:pt x="7821" y="51087"/>
                </a:lnTo>
                <a:lnTo>
                  <a:pt x="7934" y="50670"/>
                </a:lnTo>
                <a:lnTo>
                  <a:pt x="8174" y="49773"/>
                </a:lnTo>
                <a:lnTo>
                  <a:pt x="8427" y="48826"/>
                </a:lnTo>
                <a:lnTo>
                  <a:pt x="8819" y="49482"/>
                </a:lnTo>
                <a:lnTo>
                  <a:pt x="9210" y="50127"/>
                </a:lnTo>
                <a:lnTo>
                  <a:pt x="9425" y="50430"/>
                </a:lnTo>
                <a:lnTo>
                  <a:pt x="9627" y="50720"/>
                </a:lnTo>
                <a:lnTo>
                  <a:pt x="9842" y="51011"/>
                </a:lnTo>
                <a:lnTo>
                  <a:pt x="10069" y="51302"/>
                </a:lnTo>
                <a:lnTo>
                  <a:pt x="10297" y="51579"/>
                </a:lnTo>
                <a:lnTo>
                  <a:pt x="10524" y="51845"/>
                </a:lnTo>
                <a:lnTo>
                  <a:pt x="10752" y="52097"/>
                </a:lnTo>
                <a:lnTo>
                  <a:pt x="10992" y="52350"/>
                </a:lnTo>
                <a:lnTo>
                  <a:pt x="11244" y="52590"/>
                </a:lnTo>
                <a:lnTo>
                  <a:pt x="11497" y="52830"/>
                </a:lnTo>
                <a:lnTo>
                  <a:pt x="11750" y="53045"/>
                </a:lnTo>
                <a:lnTo>
                  <a:pt x="12015" y="53272"/>
                </a:lnTo>
                <a:lnTo>
                  <a:pt x="12293" y="53474"/>
                </a:lnTo>
                <a:lnTo>
                  <a:pt x="12571" y="53664"/>
                </a:lnTo>
                <a:lnTo>
                  <a:pt x="12849" y="53853"/>
                </a:lnTo>
                <a:lnTo>
                  <a:pt x="13139" y="54030"/>
                </a:lnTo>
                <a:lnTo>
                  <a:pt x="13443" y="54194"/>
                </a:lnTo>
                <a:lnTo>
                  <a:pt x="13746" y="54359"/>
                </a:lnTo>
                <a:lnTo>
                  <a:pt x="14062" y="54498"/>
                </a:lnTo>
                <a:lnTo>
                  <a:pt x="14378" y="54637"/>
                </a:lnTo>
                <a:lnTo>
                  <a:pt x="14706" y="54763"/>
                </a:lnTo>
                <a:lnTo>
                  <a:pt x="15047" y="54877"/>
                </a:lnTo>
                <a:lnTo>
                  <a:pt x="15401" y="54990"/>
                </a:lnTo>
                <a:lnTo>
                  <a:pt x="15755" y="55079"/>
                </a:lnTo>
                <a:lnTo>
                  <a:pt x="16121" y="55154"/>
                </a:lnTo>
                <a:lnTo>
                  <a:pt x="16487" y="55230"/>
                </a:lnTo>
                <a:lnTo>
                  <a:pt x="16866" y="55293"/>
                </a:lnTo>
                <a:lnTo>
                  <a:pt x="17258" y="55331"/>
                </a:lnTo>
                <a:lnTo>
                  <a:pt x="17157" y="54839"/>
                </a:lnTo>
                <a:lnTo>
                  <a:pt x="17043" y="54359"/>
                </a:lnTo>
                <a:lnTo>
                  <a:pt x="16917" y="53891"/>
                </a:lnTo>
                <a:lnTo>
                  <a:pt x="16791" y="53436"/>
                </a:lnTo>
                <a:lnTo>
                  <a:pt x="16652" y="53007"/>
                </a:lnTo>
                <a:lnTo>
                  <a:pt x="16487" y="52590"/>
                </a:lnTo>
                <a:lnTo>
                  <a:pt x="16336" y="52186"/>
                </a:lnTo>
                <a:lnTo>
                  <a:pt x="16159" y="51794"/>
                </a:lnTo>
                <a:lnTo>
                  <a:pt x="15982" y="51415"/>
                </a:lnTo>
                <a:lnTo>
                  <a:pt x="15792" y="51061"/>
                </a:lnTo>
                <a:lnTo>
                  <a:pt x="15590" y="50720"/>
                </a:lnTo>
                <a:lnTo>
                  <a:pt x="15376" y="50392"/>
                </a:lnTo>
                <a:lnTo>
                  <a:pt x="15161" y="50076"/>
                </a:lnTo>
                <a:lnTo>
                  <a:pt x="14921" y="49786"/>
                </a:lnTo>
                <a:lnTo>
                  <a:pt x="14681" y="49495"/>
                </a:lnTo>
                <a:lnTo>
                  <a:pt x="14428" y="49230"/>
                </a:lnTo>
                <a:lnTo>
                  <a:pt x="14175" y="48977"/>
                </a:lnTo>
                <a:lnTo>
                  <a:pt x="13897" y="48750"/>
                </a:lnTo>
                <a:lnTo>
                  <a:pt x="13619" y="48522"/>
                </a:lnTo>
                <a:lnTo>
                  <a:pt x="13329" y="48320"/>
                </a:lnTo>
                <a:lnTo>
                  <a:pt x="13026" y="48131"/>
                </a:lnTo>
                <a:lnTo>
                  <a:pt x="12722" y="47954"/>
                </a:lnTo>
                <a:lnTo>
                  <a:pt x="12394" y="47790"/>
                </a:lnTo>
                <a:lnTo>
                  <a:pt x="12066" y="47638"/>
                </a:lnTo>
                <a:lnTo>
                  <a:pt x="11724" y="47512"/>
                </a:lnTo>
                <a:lnTo>
                  <a:pt x="11371" y="47398"/>
                </a:lnTo>
                <a:lnTo>
                  <a:pt x="11017" y="47297"/>
                </a:lnTo>
                <a:lnTo>
                  <a:pt x="10638" y="47209"/>
                </a:lnTo>
                <a:lnTo>
                  <a:pt x="10259" y="47133"/>
                </a:lnTo>
                <a:lnTo>
                  <a:pt x="9867" y="47070"/>
                </a:lnTo>
                <a:lnTo>
                  <a:pt x="9463" y="47032"/>
                </a:lnTo>
                <a:lnTo>
                  <a:pt x="9046" y="47006"/>
                </a:lnTo>
                <a:lnTo>
                  <a:pt x="12824" y="39983"/>
                </a:lnTo>
                <a:lnTo>
                  <a:pt x="12925" y="40450"/>
                </a:lnTo>
                <a:lnTo>
                  <a:pt x="13051" y="40905"/>
                </a:lnTo>
                <a:lnTo>
                  <a:pt x="13190" y="41372"/>
                </a:lnTo>
                <a:lnTo>
                  <a:pt x="13342" y="41827"/>
                </a:lnTo>
                <a:lnTo>
                  <a:pt x="13518" y="42282"/>
                </a:lnTo>
                <a:lnTo>
                  <a:pt x="13695" y="42724"/>
                </a:lnTo>
                <a:lnTo>
                  <a:pt x="13897" y="43179"/>
                </a:lnTo>
                <a:lnTo>
                  <a:pt x="14112" y="43621"/>
                </a:lnTo>
                <a:lnTo>
                  <a:pt x="14340" y="44050"/>
                </a:lnTo>
                <a:lnTo>
                  <a:pt x="14580" y="44480"/>
                </a:lnTo>
                <a:lnTo>
                  <a:pt x="14845" y="44909"/>
                </a:lnTo>
                <a:lnTo>
                  <a:pt x="15110" y="45326"/>
                </a:lnTo>
                <a:lnTo>
                  <a:pt x="15388" y="45731"/>
                </a:lnTo>
                <a:lnTo>
                  <a:pt x="15679" y="46135"/>
                </a:lnTo>
                <a:lnTo>
                  <a:pt x="15982" y="46526"/>
                </a:lnTo>
                <a:lnTo>
                  <a:pt x="16298" y="46905"/>
                </a:lnTo>
                <a:lnTo>
                  <a:pt x="16626" y="47272"/>
                </a:lnTo>
                <a:lnTo>
                  <a:pt x="16955" y="47638"/>
                </a:lnTo>
                <a:lnTo>
                  <a:pt x="17309" y="47992"/>
                </a:lnTo>
                <a:lnTo>
                  <a:pt x="17662" y="48333"/>
                </a:lnTo>
                <a:lnTo>
                  <a:pt x="18029" y="48661"/>
                </a:lnTo>
                <a:lnTo>
                  <a:pt x="18395" y="48977"/>
                </a:lnTo>
                <a:lnTo>
                  <a:pt x="18774" y="49280"/>
                </a:lnTo>
                <a:lnTo>
                  <a:pt x="19166" y="49558"/>
                </a:lnTo>
                <a:lnTo>
                  <a:pt x="19557" y="49836"/>
                </a:lnTo>
                <a:lnTo>
                  <a:pt x="19962" y="50101"/>
                </a:lnTo>
                <a:lnTo>
                  <a:pt x="20366" y="50341"/>
                </a:lnTo>
                <a:lnTo>
                  <a:pt x="20783" y="50569"/>
                </a:lnTo>
                <a:lnTo>
                  <a:pt x="21200" y="50784"/>
                </a:lnTo>
                <a:lnTo>
                  <a:pt x="21617" y="50973"/>
                </a:lnTo>
                <a:lnTo>
                  <a:pt x="22046" y="51150"/>
                </a:lnTo>
                <a:lnTo>
                  <a:pt x="22476" y="51314"/>
                </a:lnTo>
                <a:lnTo>
                  <a:pt x="22766" y="51403"/>
                </a:lnTo>
                <a:lnTo>
                  <a:pt x="23019" y="51466"/>
                </a:lnTo>
                <a:lnTo>
                  <a:pt x="23259" y="51504"/>
                </a:lnTo>
                <a:lnTo>
                  <a:pt x="23486" y="51516"/>
                </a:lnTo>
                <a:lnTo>
                  <a:pt x="23688" y="51504"/>
                </a:lnTo>
                <a:lnTo>
                  <a:pt x="23865" y="51466"/>
                </a:lnTo>
                <a:lnTo>
                  <a:pt x="23954" y="51440"/>
                </a:lnTo>
                <a:lnTo>
                  <a:pt x="24030" y="51403"/>
                </a:lnTo>
                <a:lnTo>
                  <a:pt x="24093" y="51365"/>
                </a:lnTo>
                <a:lnTo>
                  <a:pt x="24169" y="51314"/>
                </a:lnTo>
                <a:lnTo>
                  <a:pt x="24232" y="51264"/>
                </a:lnTo>
                <a:lnTo>
                  <a:pt x="24282" y="51213"/>
                </a:lnTo>
                <a:lnTo>
                  <a:pt x="24333" y="51137"/>
                </a:lnTo>
                <a:lnTo>
                  <a:pt x="24371" y="51074"/>
                </a:lnTo>
                <a:lnTo>
                  <a:pt x="24421" y="50998"/>
                </a:lnTo>
                <a:lnTo>
                  <a:pt x="24447" y="50910"/>
                </a:lnTo>
                <a:lnTo>
                  <a:pt x="24497" y="50720"/>
                </a:lnTo>
                <a:lnTo>
                  <a:pt x="24522" y="50518"/>
                </a:lnTo>
                <a:lnTo>
                  <a:pt x="24535" y="50278"/>
                </a:lnTo>
                <a:lnTo>
                  <a:pt x="24510" y="50026"/>
                </a:lnTo>
                <a:lnTo>
                  <a:pt x="24472" y="49735"/>
                </a:lnTo>
                <a:lnTo>
                  <a:pt x="24358" y="49179"/>
                </a:lnTo>
                <a:lnTo>
                  <a:pt x="24244" y="48636"/>
                </a:lnTo>
                <a:lnTo>
                  <a:pt x="24105" y="48093"/>
                </a:lnTo>
                <a:lnTo>
                  <a:pt x="23954" y="47562"/>
                </a:lnTo>
                <a:lnTo>
                  <a:pt x="23790" y="47032"/>
                </a:lnTo>
                <a:lnTo>
                  <a:pt x="23600" y="46514"/>
                </a:lnTo>
                <a:lnTo>
                  <a:pt x="23398" y="45996"/>
                </a:lnTo>
                <a:lnTo>
                  <a:pt x="23183" y="45491"/>
                </a:lnTo>
                <a:lnTo>
                  <a:pt x="22943" y="44998"/>
                </a:lnTo>
                <a:lnTo>
                  <a:pt x="22690" y="44505"/>
                </a:lnTo>
                <a:lnTo>
                  <a:pt x="22425" y="44025"/>
                </a:lnTo>
                <a:lnTo>
                  <a:pt x="22122" y="43558"/>
                </a:lnTo>
                <a:lnTo>
                  <a:pt x="21819" y="43090"/>
                </a:lnTo>
                <a:lnTo>
                  <a:pt x="21478" y="42648"/>
                </a:lnTo>
                <a:lnTo>
                  <a:pt x="21136" y="42206"/>
                </a:lnTo>
                <a:lnTo>
                  <a:pt x="20757" y="41764"/>
                </a:lnTo>
                <a:lnTo>
                  <a:pt x="20416" y="41410"/>
                </a:lnTo>
                <a:lnTo>
                  <a:pt x="20063" y="41069"/>
                </a:lnTo>
                <a:lnTo>
                  <a:pt x="19709" y="40741"/>
                </a:lnTo>
                <a:lnTo>
                  <a:pt x="19343" y="40425"/>
                </a:lnTo>
                <a:lnTo>
                  <a:pt x="18976" y="40134"/>
                </a:lnTo>
                <a:lnTo>
                  <a:pt x="18585" y="39856"/>
                </a:lnTo>
                <a:lnTo>
                  <a:pt x="18205" y="39591"/>
                </a:lnTo>
                <a:lnTo>
                  <a:pt x="17814" y="39338"/>
                </a:lnTo>
                <a:lnTo>
                  <a:pt x="17410" y="39111"/>
                </a:lnTo>
                <a:lnTo>
                  <a:pt x="17005" y="38896"/>
                </a:lnTo>
                <a:lnTo>
                  <a:pt x="16601" y="38694"/>
                </a:lnTo>
                <a:lnTo>
                  <a:pt x="16197" y="38505"/>
                </a:lnTo>
                <a:lnTo>
                  <a:pt x="15792" y="38328"/>
                </a:lnTo>
                <a:lnTo>
                  <a:pt x="15376" y="38164"/>
                </a:lnTo>
                <a:lnTo>
                  <a:pt x="14959" y="38012"/>
                </a:lnTo>
                <a:lnTo>
                  <a:pt x="14554" y="37886"/>
                </a:lnTo>
                <a:lnTo>
                  <a:pt x="18357" y="28196"/>
                </a:lnTo>
                <a:lnTo>
                  <a:pt x="18660" y="29220"/>
                </a:lnTo>
                <a:lnTo>
                  <a:pt x="18976" y="30344"/>
                </a:lnTo>
                <a:lnTo>
                  <a:pt x="19153" y="30938"/>
                </a:lnTo>
                <a:lnTo>
                  <a:pt x="19343" y="31531"/>
                </a:lnTo>
                <a:lnTo>
                  <a:pt x="19557" y="32125"/>
                </a:lnTo>
                <a:lnTo>
                  <a:pt x="19772" y="32732"/>
                </a:lnTo>
                <a:lnTo>
                  <a:pt x="20164" y="33717"/>
                </a:lnTo>
                <a:lnTo>
                  <a:pt x="20581" y="34702"/>
                </a:lnTo>
                <a:lnTo>
                  <a:pt x="21023" y="35662"/>
                </a:lnTo>
                <a:lnTo>
                  <a:pt x="21490" y="36622"/>
                </a:lnTo>
                <a:lnTo>
                  <a:pt x="21970" y="37557"/>
                </a:lnTo>
                <a:lnTo>
                  <a:pt x="22463" y="38492"/>
                </a:lnTo>
                <a:lnTo>
                  <a:pt x="22981" y="39414"/>
                </a:lnTo>
                <a:lnTo>
                  <a:pt x="23512" y="40324"/>
                </a:lnTo>
                <a:lnTo>
                  <a:pt x="24055" y="41233"/>
                </a:lnTo>
                <a:lnTo>
                  <a:pt x="24598" y="42143"/>
                </a:lnTo>
                <a:lnTo>
                  <a:pt x="25167" y="43027"/>
                </a:lnTo>
                <a:lnTo>
                  <a:pt x="25748" y="43924"/>
                </a:lnTo>
                <a:lnTo>
                  <a:pt x="26910" y="45693"/>
                </a:lnTo>
                <a:lnTo>
                  <a:pt x="28098" y="47449"/>
                </a:lnTo>
                <a:lnTo>
                  <a:pt x="28540" y="48118"/>
                </a:lnTo>
                <a:lnTo>
                  <a:pt x="28957" y="48800"/>
                </a:lnTo>
                <a:lnTo>
                  <a:pt x="29374" y="49482"/>
                </a:lnTo>
                <a:lnTo>
                  <a:pt x="29778" y="50165"/>
                </a:lnTo>
                <a:lnTo>
                  <a:pt x="30574" y="51554"/>
                </a:lnTo>
                <a:lnTo>
                  <a:pt x="31370" y="52931"/>
                </a:lnTo>
                <a:lnTo>
                  <a:pt x="30852" y="53057"/>
                </a:lnTo>
                <a:lnTo>
                  <a:pt x="30359" y="53171"/>
                </a:lnTo>
                <a:lnTo>
                  <a:pt x="29437" y="53373"/>
                </a:lnTo>
                <a:lnTo>
                  <a:pt x="28995" y="53487"/>
                </a:lnTo>
                <a:lnTo>
                  <a:pt x="28578" y="53613"/>
                </a:lnTo>
                <a:lnTo>
                  <a:pt x="28376" y="53676"/>
                </a:lnTo>
                <a:lnTo>
                  <a:pt x="28186" y="53752"/>
                </a:lnTo>
                <a:lnTo>
                  <a:pt x="27997" y="53841"/>
                </a:lnTo>
                <a:lnTo>
                  <a:pt x="27807" y="53929"/>
                </a:lnTo>
                <a:lnTo>
                  <a:pt x="27453" y="54119"/>
                </a:lnTo>
                <a:lnTo>
                  <a:pt x="27100" y="54346"/>
                </a:lnTo>
                <a:lnTo>
                  <a:pt x="26758" y="54586"/>
                </a:lnTo>
                <a:lnTo>
                  <a:pt x="26430" y="54851"/>
                </a:lnTo>
                <a:lnTo>
                  <a:pt x="26102" y="55129"/>
                </a:lnTo>
                <a:lnTo>
                  <a:pt x="25786" y="55432"/>
                </a:lnTo>
                <a:lnTo>
                  <a:pt x="25470" y="55748"/>
                </a:lnTo>
                <a:lnTo>
                  <a:pt x="25179" y="56089"/>
                </a:lnTo>
                <a:lnTo>
                  <a:pt x="24876" y="56443"/>
                </a:lnTo>
                <a:lnTo>
                  <a:pt x="24598" y="56809"/>
                </a:lnTo>
                <a:lnTo>
                  <a:pt x="24333" y="57176"/>
                </a:lnTo>
                <a:lnTo>
                  <a:pt x="24067" y="57567"/>
                </a:lnTo>
                <a:lnTo>
                  <a:pt x="23815" y="57972"/>
                </a:lnTo>
                <a:lnTo>
                  <a:pt x="23587" y="58388"/>
                </a:lnTo>
                <a:lnTo>
                  <a:pt x="23360" y="58805"/>
                </a:lnTo>
                <a:lnTo>
                  <a:pt x="23145" y="59235"/>
                </a:lnTo>
                <a:lnTo>
                  <a:pt x="22943" y="59664"/>
                </a:lnTo>
                <a:lnTo>
                  <a:pt x="22766" y="60106"/>
                </a:lnTo>
                <a:lnTo>
                  <a:pt x="22589" y="60561"/>
                </a:lnTo>
                <a:lnTo>
                  <a:pt x="22438" y="61003"/>
                </a:lnTo>
                <a:lnTo>
                  <a:pt x="22299" y="61458"/>
                </a:lnTo>
                <a:lnTo>
                  <a:pt x="22172" y="61913"/>
                </a:lnTo>
                <a:lnTo>
                  <a:pt x="22059" y="62355"/>
                </a:lnTo>
                <a:lnTo>
                  <a:pt x="21970" y="62810"/>
                </a:lnTo>
                <a:lnTo>
                  <a:pt x="21895" y="63265"/>
                </a:lnTo>
                <a:lnTo>
                  <a:pt x="21844" y="63707"/>
                </a:lnTo>
                <a:lnTo>
                  <a:pt x="21806" y="64149"/>
                </a:lnTo>
                <a:lnTo>
                  <a:pt x="21781" y="64591"/>
                </a:lnTo>
                <a:lnTo>
                  <a:pt x="21781" y="65021"/>
                </a:lnTo>
                <a:lnTo>
                  <a:pt x="21806" y="65437"/>
                </a:lnTo>
                <a:lnTo>
                  <a:pt x="21844" y="65854"/>
                </a:lnTo>
                <a:lnTo>
                  <a:pt x="21895" y="66259"/>
                </a:lnTo>
                <a:lnTo>
                  <a:pt x="21945" y="66499"/>
                </a:lnTo>
                <a:lnTo>
                  <a:pt x="21996" y="66701"/>
                </a:lnTo>
                <a:lnTo>
                  <a:pt x="22059" y="66890"/>
                </a:lnTo>
                <a:lnTo>
                  <a:pt x="22135" y="67054"/>
                </a:lnTo>
                <a:lnTo>
                  <a:pt x="22210" y="67206"/>
                </a:lnTo>
                <a:lnTo>
                  <a:pt x="22299" y="67332"/>
                </a:lnTo>
                <a:lnTo>
                  <a:pt x="22400" y="67433"/>
                </a:lnTo>
                <a:lnTo>
                  <a:pt x="22514" y="67522"/>
                </a:lnTo>
                <a:lnTo>
                  <a:pt x="22640" y="67585"/>
                </a:lnTo>
                <a:lnTo>
                  <a:pt x="22766" y="67623"/>
                </a:lnTo>
                <a:lnTo>
                  <a:pt x="22918" y="67648"/>
                </a:lnTo>
                <a:lnTo>
                  <a:pt x="23082" y="67648"/>
                </a:lnTo>
                <a:lnTo>
                  <a:pt x="23259" y="67623"/>
                </a:lnTo>
                <a:lnTo>
                  <a:pt x="23448" y="67585"/>
                </a:lnTo>
                <a:lnTo>
                  <a:pt x="23651" y="67522"/>
                </a:lnTo>
                <a:lnTo>
                  <a:pt x="23878" y="67446"/>
                </a:lnTo>
                <a:lnTo>
                  <a:pt x="24333" y="67257"/>
                </a:lnTo>
                <a:lnTo>
                  <a:pt x="24788" y="67067"/>
                </a:lnTo>
                <a:lnTo>
                  <a:pt x="25217" y="66852"/>
                </a:lnTo>
                <a:lnTo>
                  <a:pt x="25647" y="66638"/>
                </a:lnTo>
                <a:lnTo>
                  <a:pt x="26051" y="66398"/>
                </a:lnTo>
                <a:lnTo>
                  <a:pt x="26443" y="66157"/>
                </a:lnTo>
                <a:lnTo>
                  <a:pt x="26822" y="65905"/>
                </a:lnTo>
                <a:lnTo>
                  <a:pt x="27201" y="65640"/>
                </a:lnTo>
                <a:lnTo>
                  <a:pt x="27554" y="65374"/>
                </a:lnTo>
                <a:lnTo>
                  <a:pt x="27895" y="65084"/>
                </a:lnTo>
                <a:lnTo>
                  <a:pt x="28224" y="64793"/>
                </a:lnTo>
                <a:lnTo>
                  <a:pt x="28540" y="64490"/>
                </a:lnTo>
                <a:lnTo>
                  <a:pt x="28843" y="64174"/>
                </a:lnTo>
                <a:lnTo>
                  <a:pt x="29134" y="63846"/>
                </a:lnTo>
                <a:lnTo>
                  <a:pt x="29412" y="63505"/>
                </a:lnTo>
                <a:lnTo>
                  <a:pt x="29677" y="63164"/>
                </a:lnTo>
                <a:lnTo>
                  <a:pt x="29929" y="62810"/>
                </a:lnTo>
                <a:lnTo>
                  <a:pt x="30182" y="62443"/>
                </a:lnTo>
                <a:lnTo>
                  <a:pt x="30410" y="62065"/>
                </a:lnTo>
                <a:lnTo>
                  <a:pt x="30637" y="61686"/>
                </a:lnTo>
                <a:lnTo>
                  <a:pt x="30839" y="61294"/>
                </a:lnTo>
                <a:lnTo>
                  <a:pt x="31041" y="60890"/>
                </a:lnTo>
                <a:lnTo>
                  <a:pt x="31231" y="60485"/>
                </a:lnTo>
                <a:lnTo>
                  <a:pt x="31408" y="60056"/>
                </a:lnTo>
                <a:lnTo>
                  <a:pt x="31572" y="59639"/>
                </a:lnTo>
                <a:lnTo>
                  <a:pt x="31736" y="59197"/>
                </a:lnTo>
                <a:lnTo>
                  <a:pt x="31875" y="58755"/>
                </a:lnTo>
                <a:lnTo>
                  <a:pt x="32014" y="58300"/>
                </a:lnTo>
                <a:lnTo>
                  <a:pt x="32153" y="57833"/>
                </a:lnTo>
                <a:lnTo>
                  <a:pt x="32267" y="57365"/>
                </a:lnTo>
                <a:lnTo>
                  <a:pt x="32380" y="56885"/>
                </a:lnTo>
                <a:lnTo>
                  <a:pt x="32481" y="56405"/>
                </a:lnTo>
                <a:lnTo>
                  <a:pt x="32608" y="56784"/>
                </a:lnTo>
                <a:lnTo>
                  <a:pt x="32734" y="57163"/>
                </a:lnTo>
                <a:lnTo>
                  <a:pt x="32962" y="57921"/>
                </a:lnTo>
                <a:lnTo>
                  <a:pt x="33151" y="58692"/>
                </a:lnTo>
                <a:lnTo>
                  <a:pt x="33315" y="59450"/>
                </a:lnTo>
                <a:lnTo>
                  <a:pt x="33454" y="60220"/>
                </a:lnTo>
                <a:lnTo>
                  <a:pt x="33581" y="60991"/>
                </a:lnTo>
                <a:lnTo>
                  <a:pt x="33669" y="61749"/>
                </a:lnTo>
                <a:lnTo>
                  <a:pt x="33732" y="62519"/>
                </a:lnTo>
                <a:lnTo>
                  <a:pt x="33783" y="63290"/>
                </a:lnTo>
                <a:lnTo>
                  <a:pt x="33808" y="64060"/>
                </a:lnTo>
                <a:lnTo>
                  <a:pt x="33833" y="64844"/>
                </a:lnTo>
                <a:lnTo>
                  <a:pt x="33821" y="65614"/>
                </a:lnTo>
                <a:lnTo>
                  <a:pt x="33808" y="66385"/>
                </a:lnTo>
                <a:lnTo>
                  <a:pt x="33783" y="67168"/>
                </a:lnTo>
                <a:lnTo>
                  <a:pt x="33732" y="67951"/>
                </a:lnTo>
                <a:lnTo>
                  <a:pt x="33694" y="68722"/>
                </a:lnTo>
                <a:lnTo>
                  <a:pt x="33404" y="68823"/>
                </a:lnTo>
                <a:lnTo>
                  <a:pt x="33138" y="68924"/>
                </a:lnTo>
                <a:lnTo>
                  <a:pt x="32873" y="69038"/>
                </a:lnTo>
                <a:lnTo>
                  <a:pt x="32608" y="69164"/>
                </a:lnTo>
                <a:lnTo>
                  <a:pt x="32368" y="69290"/>
                </a:lnTo>
                <a:lnTo>
                  <a:pt x="32115" y="69429"/>
                </a:lnTo>
                <a:lnTo>
                  <a:pt x="31888" y="69568"/>
                </a:lnTo>
                <a:lnTo>
                  <a:pt x="31648" y="69720"/>
                </a:lnTo>
                <a:lnTo>
                  <a:pt x="31433" y="69871"/>
                </a:lnTo>
                <a:lnTo>
                  <a:pt x="31218" y="70036"/>
                </a:lnTo>
                <a:lnTo>
                  <a:pt x="31003" y="70213"/>
                </a:lnTo>
                <a:lnTo>
                  <a:pt x="30801" y="70389"/>
                </a:lnTo>
                <a:lnTo>
                  <a:pt x="30599" y="70566"/>
                </a:lnTo>
                <a:lnTo>
                  <a:pt x="30410" y="70756"/>
                </a:lnTo>
                <a:lnTo>
                  <a:pt x="30043" y="71135"/>
                </a:lnTo>
                <a:lnTo>
                  <a:pt x="29689" y="71552"/>
                </a:lnTo>
                <a:lnTo>
                  <a:pt x="29361" y="71968"/>
                </a:lnTo>
                <a:lnTo>
                  <a:pt x="29045" y="72411"/>
                </a:lnTo>
                <a:lnTo>
                  <a:pt x="28755" y="72865"/>
                </a:lnTo>
                <a:lnTo>
                  <a:pt x="28477" y="73345"/>
                </a:lnTo>
                <a:lnTo>
                  <a:pt x="28211" y="73825"/>
                </a:lnTo>
                <a:lnTo>
                  <a:pt x="27959" y="74306"/>
                </a:lnTo>
                <a:lnTo>
                  <a:pt x="27719" y="74811"/>
                </a:lnTo>
                <a:lnTo>
                  <a:pt x="27428" y="75430"/>
                </a:lnTo>
                <a:lnTo>
                  <a:pt x="27163" y="76061"/>
                </a:lnTo>
                <a:lnTo>
                  <a:pt x="26897" y="76706"/>
                </a:lnTo>
                <a:lnTo>
                  <a:pt x="26670" y="77337"/>
                </a:lnTo>
                <a:lnTo>
                  <a:pt x="26455" y="77982"/>
                </a:lnTo>
                <a:lnTo>
                  <a:pt x="26253" y="78626"/>
                </a:lnTo>
                <a:lnTo>
                  <a:pt x="26089" y="79283"/>
                </a:lnTo>
                <a:lnTo>
                  <a:pt x="25950" y="79940"/>
                </a:lnTo>
                <a:lnTo>
                  <a:pt x="25836" y="80597"/>
                </a:lnTo>
                <a:lnTo>
                  <a:pt x="25786" y="80938"/>
                </a:lnTo>
                <a:lnTo>
                  <a:pt x="25748" y="81266"/>
                </a:lnTo>
                <a:lnTo>
                  <a:pt x="25710" y="81607"/>
                </a:lnTo>
                <a:lnTo>
                  <a:pt x="25697" y="81936"/>
                </a:lnTo>
                <a:lnTo>
                  <a:pt x="25672" y="82277"/>
                </a:lnTo>
                <a:lnTo>
                  <a:pt x="25672" y="82618"/>
                </a:lnTo>
                <a:lnTo>
                  <a:pt x="25672" y="82959"/>
                </a:lnTo>
                <a:lnTo>
                  <a:pt x="25685" y="83300"/>
                </a:lnTo>
                <a:lnTo>
                  <a:pt x="25697" y="83641"/>
                </a:lnTo>
                <a:lnTo>
                  <a:pt x="25735" y="83995"/>
                </a:lnTo>
                <a:lnTo>
                  <a:pt x="25773" y="84336"/>
                </a:lnTo>
                <a:lnTo>
                  <a:pt x="25824" y="84690"/>
                </a:lnTo>
                <a:lnTo>
                  <a:pt x="25874" y="85031"/>
                </a:lnTo>
                <a:lnTo>
                  <a:pt x="25950" y="85384"/>
                </a:lnTo>
                <a:lnTo>
                  <a:pt x="26013" y="85675"/>
                </a:lnTo>
                <a:lnTo>
                  <a:pt x="26076" y="85940"/>
                </a:lnTo>
                <a:lnTo>
                  <a:pt x="26152" y="86168"/>
                </a:lnTo>
                <a:lnTo>
                  <a:pt x="26240" y="86370"/>
                </a:lnTo>
                <a:lnTo>
                  <a:pt x="26329" y="86534"/>
                </a:lnTo>
                <a:lnTo>
                  <a:pt x="26430" y="86685"/>
                </a:lnTo>
                <a:lnTo>
                  <a:pt x="26544" y="86799"/>
                </a:lnTo>
                <a:lnTo>
                  <a:pt x="26657" y="86888"/>
                </a:lnTo>
                <a:lnTo>
                  <a:pt x="26796" y="86951"/>
                </a:lnTo>
                <a:lnTo>
                  <a:pt x="26935" y="87001"/>
                </a:lnTo>
                <a:lnTo>
                  <a:pt x="27100" y="87014"/>
                </a:lnTo>
                <a:lnTo>
                  <a:pt x="27276" y="87001"/>
                </a:lnTo>
                <a:lnTo>
                  <a:pt x="27479" y="86976"/>
                </a:lnTo>
                <a:lnTo>
                  <a:pt x="27693" y="86913"/>
                </a:lnTo>
                <a:lnTo>
                  <a:pt x="27933" y="86837"/>
                </a:lnTo>
                <a:lnTo>
                  <a:pt x="28186" y="86749"/>
                </a:lnTo>
                <a:lnTo>
                  <a:pt x="28578" y="86584"/>
                </a:lnTo>
                <a:lnTo>
                  <a:pt x="28957" y="86408"/>
                </a:lnTo>
                <a:lnTo>
                  <a:pt x="29336" y="86231"/>
                </a:lnTo>
                <a:lnTo>
                  <a:pt x="29702" y="86041"/>
                </a:lnTo>
                <a:lnTo>
                  <a:pt x="30056" y="85839"/>
                </a:lnTo>
                <a:lnTo>
                  <a:pt x="30410" y="85637"/>
                </a:lnTo>
                <a:lnTo>
                  <a:pt x="30751" y="85422"/>
                </a:lnTo>
                <a:lnTo>
                  <a:pt x="31079" y="85195"/>
                </a:lnTo>
                <a:lnTo>
                  <a:pt x="31408" y="84967"/>
                </a:lnTo>
                <a:lnTo>
                  <a:pt x="31723" y="84740"/>
                </a:lnTo>
                <a:lnTo>
                  <a:pt x="32027" y="84487"/>
                </a:lnTo>
                <a:lnTo>
                  <a:pt x="32330" y="84235"/>
                </a:lnTo>
                <a:lnTo>
                  <a:pt x="32620" y="83969"/>
                </a:lnTo>
                <a:lnTo>
                  <a:pt x="32898" y="83704"/>
                </a:lnTo>
                <a:lnTo>
                  <a:pt x="33176" y="83426"/>
                </a:lnTo>
                <a:lnTo>
                  <a:pt x="33442" y="83148"/>
                </a:lnTo>
                <a:lnTo>
                  <a:pt x="33694" y="82858"/>
                </a:lnTo>
                <a:lnTo>
                  <a:pt x="33947" y="82555"/>
                </a:lnTo>
                <a:lnTo>
                  <a:pt x="34187" y="82251"/>
                </a:lnTo>
                <a:lnTo>
                  <a:pt x="34414" y="81936"/>
                </a:lnTo>
                <a:lnTo>
                  <a:pt x="34642" y="81620"/>
                </a:lnTo>
                <a:lnTo>
                  <a:pt x="34857" y="81291"/>
                </a:lnTo>
                <a:lnTo>
                  <a:pt x="35059" y="80963"/>
                </a:lnTo>
                <a:lnTo>
                  <a:pt x="35261" y="80609"/>
                </a:lnTo>
                <a:lnTo>
                  <a:pt x="35463" y="80268"/>
                </a:lnTo>
                <a:lnTo>
                  <a:pt x="35640" y="79914"/>
                </a:lnTo>
                <a:lnTo>
                  <a:pt x="35817" y="79548"/>
                </a:lnTo>
                <a:lnTo>
                  <a:pt x="35994" y="79182"/>
                </a:lnTo>
                <a:lnTo>
                  <a:pt x="36145" y="78803"/>
                </a:lnTo>
                <a:lnTo>
                  <a:pt x="36309" y="78424"/>
                </a:lnTo>
                <a:lnTo>
                  <a:pt x="36448" y="78032"/>
                </a:lnTo>
                <a:lnTo>
                  <a:pt x="36587" y="77641"/>
                </a:lnTo>
                <a:lnTo>
                  <a:pt x="36777" y="77059"/>
                </a:lnTo>
                <a:lnTo>
                  <a:pt x="36929" y="76491"/>
                </a:lnTo>
                <a:lnTo>
                  <a:pt x="37055" y="75923"/>
                </a:lnTo>
                <a:lnTo>
                  <a:pt x="37105" y="75632"/>
                </a:lnTo>
                <a:lnTo>
                  <a:pt x="37143" y="75354"/>
                </a:lnTo>
                <a:lnTo>
                  <a:pt x="37181" y="75076"/>
                </a:lnTo>
                <a:lnTo>
                  <a:pt x="37194" y="74798"/>
                </a:lnTo>
                <a:lnTo>
                  <a:pt x="37219" y="74520"/>
                </a:lnTo>
                <a:lnTo>
                  <a:pt x="37219" y="74242"/>
                </a:lnTo>
                <a:lnTo>
                  <a:pt x="37219" y="73964"/>
                </a:lnTo>
                <a:lnTo>
                  <a:pt x="37206" y="73687"/>
                </a:lnTo>
                <a:lnTo>
                  <a:pt x="37181" y="73421"/>
                </a:lnTo>
                <a:lnTo>
                  <a:pt x="37143" y="73143"/>
                </a:lnTo>
                <a:lnTo>
                  <a:pt x="37105" y="72878"/>
                </a:lnTo>
                <a:lnTo>
                  <a:pt x="37042" y="72613"/>
                </a:lnTo>
                <a:lnTo>
                  <a:pt x="36979" y="72347"/>
                </a:lnTo>
                <a:lnTo>
                  <a:pt x="36903" y="72082"/>
                </a:lnTo>
                <a:lnTo>
                  <a:pt x="36815" y="71817"/>
                </a:lnTo>
                <a:lnTo>
                  <a:pt x="36714" y="71564"/>
                </a:lnTo>
                <a:lnTo>
                  <a:pt x="36600" y="71312"/>
                </a:lnTo>
                <a:lnTo>
                  <a:pt x="36486" y="71046"/>
                </a:lnTo>
                <a:lnTo>
                  <a:pt x="36347" y="70794"/>
                </a:lnTo>
                <a:lnTo>
                  <a:pt x="36196" y="70554"/>
                </a:lnTo>
                <a:lnTo>
                  <a:pt x="36044" y="70301"/>
                </a:lnTo>
                <a:lnTo>
                  <a:pt x="35867" y="70048"/>
                </a:lnTo>
                <a:lnTo>
                  <a:pt x="35678" y="69808"/>
                </a:lnTo>
                <a:lnTo>
                  <a:pt x="35476" y="69568"/>
                </a:lnTo>
                <a:lnTo>
                  <a:pt x="35261" y="69328"/>
                </a:lnTo>
                <a:lnTo>
                  <a:pt x="35033" y="69101"/>
                </a:lnTo>
                <a:lnTo>
                  <a:pt x="34958" y="69000"/>
                </a:lnTo>
                <a:lnTo>
                  <a:pt x="34882" y="68886"/>
                </a:lnTo>
                <a:lnTo>
                  <a:pt x="34806" y="68760"/>
                </a:lnTo>
                <a:lnTo>
                  <a:pt x="34756" y="68621"/>
                </a:lnTo>
                <a:lnTo>
                  <a:pt x="34718" y="68482"/>
                </a:lnTo>
                <a:lnTo>
                  <a:pt x="34680" y="68343"/>
                </a:lnTo>
                <a:lnTo>
                  <a:pt x="34667" y="68204"/>
                </a:lnTo>
                <a:lnTo>
                  <a:pt x="34667" y="68078"/>
                </a:lnTo>
                <a:lnTo>
                  <a:pt x="34730" y="67054"/>
                </a:lnTo>
                <a:lnTo>
                  <a:pt x="34806" y="66006"/>
                </a:lnTo>
                <a:lnTo>
                  <a:pt x="35008" y="63732"/>
                </a:lnTo>
                <a:lnTo>
                  <a:pt x="35299" y="64402"/>
                </a:lnTo>
                <a:lnTo>
                  <a:pt x="35514" y="64869"/>
                </a:lnTo>
                <a:lnTo>
                  <a:pt x="35792" y="65437"/>
                </a:lnTo>
                <a:lnTo>
                  <a:pt x="36095" y="65993"/>
                </a:lnTo>
                <a:lnTo>
                  <a:pt x="36411" y="66536"/>
                </a:lnTo>
                <a:lnTo>
                  <a:pt x="36739" y="67054"/>
                </a:lnTo>
                <a:lnTo>
                  <a:pt x="37080" y="67572"/>
                </a:lnTo>
                <a:lnTo>
                  <a:pt x="37434" y="68078"/>
                </a:lnTo>
                <a:lnTo>
                  <a:pt x="37800" y="68570"/>
                </a:lnTo>
                <a:lnTo>
                  <a:pt x="38192" y="69050"/>
                </a:lnTo>
                <a:lnTo>
                  <a:pt x="38596" y="69518"/>
                </a:lnTo>
                <a:lnTo>
                  <a:pt x="39013" y="69973"/>
                </a:lnTo>
                <a:lnTo>
                  <a:pt x="39443" y="70402"/>
                </a:lnTo>
                <a:lnTo>
                  <a:pt x="39885" y="70832"/>
                </a:lnTo>
                <a:lnTo>
                  <a:pt x="40352" y="71248"/>
                </a:lnTo>
                <a:lnTo>
                  <a:pt x="40832" y="71653"/>
                </a:lnTo>
                <a:lnTo>
                  <a:pt x="41325" y="72032"/>
                </a:lnTo>
                <a:lnTo>
                  <a:pt x="41830" y="72411"/>
                </a:lnTo>
                <a:lnTo>
                  <a:pt x="42070" y="72575"/>
                </a:lnTo>
                <a:lnTo>
                  <a:pt x="42310" y="72726"/>
                </a:lnTo>
                <a:lnTo>
                  <a:pt x="42424" y="72790"/>
                </a:lnTo>
                <a:lnTo>
                  <a:pt x="42550" y="72840"/>
                </a:lnTo>
                <a:lnTo>
                  <a:pt x="42664" y="72878"/>
                </a:lnTo>
                <a:lnTo>
                  <a:pt x="42778" y="72891"/>
                </a:lnTo>
                <a:lnTo>
                  <a:pt x="42892" y="72891"/>
                </a:lnTo>
                <a:lnTo>
                  <a:pt x="43005" y="72865"/>
                </a:lnTo>
                <a:lnTo>
                  <a:pt x="43119" y="72815"/>
                </a:lnTo>
                <a:lnTo>
                  <a:pt x="43220" y="72739"/>
                </a:lnTo>
                <a:lnTo>
                  <a:pt x="43321" y="72638"/>
                </a:lnTo>
                <a:lnTo>
                  <a:pt x="43410" y="72499"/>
                </a:lnTo>
                <a:lnTo>
                  <a:pt x="43511" y="72310"/>
                </a:lnTo>
                <a:lnTo>
                  <a:pt x="43586" y="72095"/>
                </a:lnTo>
                <a:lnTo>
                  <a:pt x="43751" y="71539"/>
                </a:lnTo>
                <a:lnTo>
                  <a:pt x="43902" y="70971"/>
                </a:lnTo>
                <a:lnTo>
                  <a:pt x="44016" y="70377"/>
                </a:lnTo>
                <a:lnTo>
                  <a:pt x="44104" y="69770"/>
                </a:lnTo>
                <a:lnTo>
                  <a:pt x="44168" y="69164"/>
                </a:lnTo>
                <a:lnTo>
                  <a:pt x="44206" y="68545"/>
                </a:lnTo>
                <a:lnTo>
                  <a:pt x="44218" y="67913"/>
                </a:lnTo>
                <a:lnTo>
                  <a:pt x="44206" y="67282"/>
                </a:lnTo>
                <a:lnTo>
                  <a:pt x="44155" y="66650"/>
                </a:lnTo>
                <a:lnTo>
                  <a:pt x="44079" y="66019"/>
                </a:lnTo>
                <a:lnTo>
                  <a:pt x="44029" y="65703"/>
                </a:lnTo>
                <a:lnTo>
                  <a:pt x="43965" y="65400"/>
                </a:lnTo>
                <a:lnTo>
                  <a:pt x="43902" y="65084"/>
                </a:lnTo>
                <a:lnTo>
                  <a:pt x="43826" y="64781"/>
                </a:lnTo>
                <a:lnTo>
                  <a:pt x="43751" y="64465"/>
                </a:lnTo>
                <a:lnTo>
                  <a:pt x="43662" y="64162"/>
                </a:lnTo>
                <a:lnTo>
                  <a:pt x="43561" y="63858"/>
                </a:lnTo>
                <a:lnTo>
                  <a:pt x="43460" y="63568"/>
                </a:lnTo>
                <a:lnTo>
                  <a:pt x="43346" y="63265"/>
                </a:lnTo>
                <a:lnTo>
                  <a:pt x="43233" y="62974"/>
                </a:lnTo>
                <a:lnTo>
                  <a:pt x="43106" y="62684"/>
                </a:lnTo>
                <a:lnTo>
                  <a:pt x="42967" y="62406"/>
                </a:lnTo>
                <a:lnTo>
                  <a:pt x="42828" y="62115"/>
                </a:lnTo>
                <a:lnTo>
                  <a:pt x="42677" y="61850"/>
                </a:lnTo>
                <a:lnTo>
                  <a:pt x="42513" y="61572"/>
                </a:lnTo>
                <a:lnTo>
                  <a:pt x="42348" y="61307"/>
                </a:lnTo>
                <a:lnTo>
                  <a:pt x="42171" y="61054"/>
                </a:lnTo>
                <a:lnTo>
                  <a:pt x="41982" y="60801"/>
                </a:lnTo>
                <a:lnTo>
                  <a:pt x="41780" y="60549"/>
                </a:lnTo>
                <a:lnTo>
                  <a:pt x="41578" y="60309"/>
                </a:lnTo>
                <a:lnTo>
                  <a:pt x="41376" y="60081"/>
                </a:lnTo>
                <a:lnTo>
                  <a:pt x="41148" y="59854"/>
                </a:lnTo>
                <a:lnTo>
                  <a:pt x="40921" y="59626"/>
                </a:lnTo>
                <a:lnTo>
                  <a:pt x="40681" y="59412"/>
                </a:lnTo>
                <a:lnTo>
                  <a:pt x="40441" y="59210"/>
                </a:lnTo>
                <a:lnTo>
                  <a:pt x="40188" y="59020"/>
                </a:lnTo>
                <a:lnTo>
                  <a:pt x="39923" y="58831"/>
                </a:lnTo>
                <a:lnTo>
                  <a:pt x="39645" y="58654"/>
                </a:lnTo>
                <a:lnTo>
                  <a:pt x="39367" y="58489"/>
                </a:lnTo>
                <a:lnTo>
                  <a:pt x="39076" y="58325"/>
                </a:lnTo>
                <a:lnTo>
                  <a:pt x="38773" y="58174"/>
                </a:lnTo>
                <a:lnTo>
                  <a:pt x="38457" y="58035"/>
                </a:lnTo>
                <a:lnTo>
                  <a:pt x="38141" y="57908"/>
                </a:lnTo>
                <a:lnTo>
                  <a:pt x="37813" y="57782"/>
                </a:lnTo>
                <a:lnTo>
                  <a:pt x="37472" y="57681"/>
                </a:lnTo>
                <a:lnTo>
                  <a:pt x="37131" y="57580"/>
                </a:lnTo>
                <a:lnTo>
                  <a:pt x="36777" y="57492"/>
                </a:lnTo>
                <a:lnTo>
                  <a:pt x="36411" y="57416"/>
                </a:lnTo>
                <a:lnTo>
                  <a:pt x="36032" y="57353"/>
                </a:lnTo>
                <a:lnTo>
                  <a:pt x="35640" y="57302"/>
                </a:lnTo>
                <a:lnTo>
                  <a:pt x="35248" y="57277"/>
                </a:lnTo>
                <a:lnTo>
                  <a:pt x="34844" y="57251"/>
                </a:lnTo>
                <a:lnTo>
                  <a:pt x="34427" y="57239"/>
                </a:lnTo>
                <a:lnTo>
                  <a:pt x="33998" y="57239"/>
                </a:lnTo>
                <a:lnTo>
                  <a:pt x="30612" y="49280"/>
                </a:lnTo>
                <a:lnTo>
                  <a:pt x="30599" y="49280"/>
                </a:lnTo>
                <a:lnTo>
                  <a:pt x="30612" y="49268"/>
                </a:lnTo>
                <a:lnTo>
                  <a:pt x="30662" y="49268"/>
                </a:lnTo>
                <a:lnTo>
                  <a:pt x="30953" y="49470"/>
                </a:lnTo>
                <a:lnTo>
                  <a:pt x="31243" y="49685"/>
                </a:lnTo>
                <a:lnTo>
                  <a:pt x="31875" y="50127"/>
                </a:lnTo>
                <a:lnTo>
                  <a:pt x="32519" y="50556"/>
                </a:lnTo>
                <a:lnTo>
                  <a:pt x="33164" y="50973"/>
                </a:lnTo>
                <a:lnTo>
                  <a:pt x="33821" y="51365"/>
                </a:lnTo>
                <a:lnTo>
                  <a:pt x="34478" y="51731"/>
                </a:lnTo>
                <a:lnTo>
                  <a:pt x="35147" y="52072"/>
                </a:lnTo>
                <a:lnTo>
                  <a:pt x="35829" y="52388"/>
                </a:lnTo>
                <a:lnTo>
                  <a:pt x="36183" y="52540"/>
                </a:lnTo>
                <a:lnTo>
                  <a:pt x="36524" y="52678"/>
                </a:lnTo>
                <a:lnTo>
                  <a:pt x="36878" y="52817"/>
                </a:lnTo>
                <a:lnTo>
                  <a:pt x="37232" y="52944"/>
                </a:lnTo>
                <a:lnTo>
                  <a:pt x="37585" y="53057"/>
                </a:lnTo>
                <a:lnTo>
                  <a:pt x="37939" y="53171"/>
                </a:lnTo>
                <a:lnTo>
                  <a:pt x="38306" y="53272"/>
                </a:lnTo>
                <a:lnTo>
                  <a:pt x="38672" y="53361"/>
                </a:lnTo>
                <a:lnTo>
                  <a:pt x="39038" y="53449"/>
                </a:lnTo>
                <a:lnTo>
                  <a:pt x="39405" y="53525"/>
                </a:lnTo>
                <a:lnTo>
                  <a:pt x="39784" y="53601"/>
                </a:lnTo>
                <a:lnTo>
                  <a:pt x="40163" y="53651"/>
                </a:lnTo>
                <a:lnTo>
                  <a:pt x="40542" y="53702"/>
                </a:lnTo>
                <a:lnTo>
                  <a:pt x="40921" y="53740"/>
                </a:lnTo>
                <a:lnTo>
                  <a:pt x="41312" y="53765"/>
                </a:lnTo>
                <a:lnTo>
                  <a:pt x="41704" y="53790"/>
                </a:lnTo>
                <a:lnTo>
                  <a:pt x="42500" y="53790"/>
                </a:lnTo>
                <a:lnTo>
                  <a:pt x="42791" y="53778"/>
                </a:lnTo>
                <a:lnTo>
                  <a:pt x="43043" y="53752"/>
                </a:lnTo>
                <a:lnTo>
                  <a:pt x="43271" y="53727"/>
                </a:lnTo>
                <a:lnTo>
                  <a:pt x="43485" y="53676"/>
                </a:lnTo>
                <a:lnTo>
                  <a:pt x="43662" y="53613"/>
                </a:lnTo>
                <a:lnTo>
                  <a:pt x="43814" y="53537"/>
                </a:lnTo>
                <a:lnTo>
                  <a:pt x="43940" y="53449"/>
                </a:lnTo>
                <a:lnTo>
                  <a:pt x="44041" y="53335"/>
                </a:lnTo>
                <a:lnTo>
                  <a:pt x="44117" y="53209"/>
                </a:lnTo>
                <a:lnTo>
                  <a:pt x="44168" y="53057"/>
                </a:lnTo>
                <a:lnTo>
                  <a:pt x="44206" y="52893"/>
                </a:lnTo>
                <a:lnTo>
                  <a:pt x="44218" y="52716"/>
                </a:lnTo>
                <a:lnTo>
                  <a:pt x="44206" y="52502"/>
                </a:lnTo>
                <a:lnTo>
                  <a:pt x="44180" y="52274"/>
                </a:lnTo>
                <a:lnTo>
                  <a:pt x="44130" y="52022"/>
                </a:lnTo>
                <a:lnTo>
                  <a:pt x="44067" y="51744"/>
                </a:lnTo>
                <a:lnTo>
                  <a:pt x="43902" y="51150"/>
                </a:lnTo>
                <a:lnTo>
                  <a:pt x="43700" y="50569"/>
                </a:lnTo>
                <a:lnTo>
                  <a:pt x="43498" y="50000"/>
                </a:lnTo>
                <a:lnTo>
                  <a:pt x="43258" y="49432"/>
                </a:lnTo>
                <a:lnTo>
                  <a:pt x="43005" y="48889"/>
                </a:lnTo>
                <a:lnTo>
                  <a:pt x="42740" y="48358"/>
                </a:lnTo>
                <a:lnTo>
                  <a:pt x="42449" y="47840"/>
                </a:lnTo>
                <a:lnTo>
                  <a:pt x="42134" y="47335"/>
                </a:lnTo>
                <a:lnTo>
                  <a:pt x="41805" y="46830"/>
                </a:lnTo>
                <a:lnTo>
                  <a:pt x="41451" y="46350"/>
                </a:lnTo>
                <a:lnTo>
                  <a:pt x="41085" y="45882"/>
                </a:lnTo>
                <a:lnTo>
                  <a:pt x="40706" y="45415"/>
                </a:lnTo>
                <a:lnTo>
                  <a:pt x="40302" y="44973"/>
                </a:lnTo>
                <a:lnTo>
                  <a:pt x="39885" y="44530"/>
                </a:lnTo>
                <a:lnTo>
                  <a:pt x="39455" y="44114"/>
                </a:lnTo>
                <a:lnTo>
                  <a:pt x="39013" y="43697"/>
                </a:lnTo>
                <a:lnTo>
                  <a:pt x="38647" y="43381"/>
                </a:lnTo>
                <a:lnTo>
                  <a:pt x="38280" y="43078"/>
                </a:lnTo>
                <a:lnTo>
                  <a:pt x="37901" y="42787"/>
                </a:lnTo>
                <a:lnTo>
                  <a:pt x="37522" y="42497"/>
                </a:lnTo>
                <a:lnTo>
                  <a:pt x="37131" y="42231"/>
                </a:lnTo>
                <a:lnTo>
                  <a:pt x="36726" y="41979"/>
                </a:lnTo>
                <a:lnTo>
                  <a:pt x="36322" y="41739"/>
                </a:lnTo>
                <a:lnTo>
                  <a:pt x="35905" y="41524"/>
                </a:lnTo>
                <a:lnTo>
                  <a:pt x="35476" y="41322"/>
                </a:lnTo>
                <a:lnTo>
                  <a:pt x="35046" y="41132"/>
                </a:lnTo>
                <a:lnTo>
                  <a:pt x="34604" y="40968"/>
                </a:lnTo>
                <a:lnTo>
                  <a:pt x="34149" y="40829"/>
                </a:lnTo>
                <a:lnTo>
                  <a:pt x="33694" y="40703"/>
                </a:lnTo>
                <a:lnTo>
                  <a:pt x="33214" y="40602"/>
                </a:lnTo>
                <a:lnTo>
                  <a:pt x="32734" y="40526"/>
                </a:lnTo>
                <a:lnTo>
                  <a:pt x="32241" y="40463"/>
                </a:lnTo>
                <a:lnTo>
                  <a:pt x="31799" y="40437"/>
                </a:lnTo>
                <a:lnTo>
                  <a:pt x="31357" y="40437"/>
                </a:lnTo>
                <a:lnTo>
                  <a:pt x="30928" y="40463"/>
                </a:lnTo>
                <a:lnTo>
                  <a:pt x="30498" y="40513"/>
                </a:lnTo>
                <a:lnTo>
                  <a:pt x="30081" y="40576"/>
                </a:lnTo>
                <a:lnTo>
                  <a:pt x="29677" y="40665"/>
                </a:lnTo>
                <a:lnTo>
                  <a:pt x="29273" y="40779"/>
                </a:lnTo>
                <a:lnTo>
                  <a:pt x="28881" y="40917"/>
                </a:lnTo>
                <a:lnTo>
                  <a:pt x="28489" y="41082"/>
                </a:lnTo>
                <a:lnTo>
                  <a:pt x="28110" y="41259"/>
                </a:lnTo>
                <a:lnTo>
                  <a:pt x="27744" y="41473"/>
                </a:lnTo>
                <a:lnTo>
                  <a:pt x="27378" y="41701"/>
                </a:lnTo>
                <a:lnTo>
                  <a:pt x="27011" y="41953"/>
                </a:lnTo>
                <a:lnTo>
                  <a:pt x="26657" y="42231"/>
                </a:lnTo>
                <a:lnTo>
                  <a:pt x="26316" y="42522"/>
                </a:lnTo>
                <a:lnTo>
                  <a:pt x="25975" y="42850"/>
                </a:lnTo>
                <a:lnTo>
                  <a:pt x="22463" y="36862"/>
                </a:lnTo>
                <a:lnTo>
                  <a:pt x="22817" y="36812"/>
                </a:lnTo>
                <a:lnTo>
                  <a:pt x="23171" y="36749"/>
                </a:lnTo>
                <a:lnTo>
                  <a:pt x="23512" y="36673"/>
                </a:lnTo>
                <a:lnTo>
                  <a:pt x="23840" y="36597"/>
                </a:lnTo>
                <a:lnTo>
                  <a:pt x="24156" y="36509"/>
                </a:lnTo>
                <a:lnTo>
                  <a:pt x="24459" y="36408"/>
                </a:lnTo>
                <a:lnTo>
                  <a:pt x="24762" y="36307"/>
                </a:lnTo>
                <a:lnTo>
                  <a:pt x="25040" y="36193"/>
                </a:lnTo>
                <a:lnTo>
                  <a:pt x="25318" y="36079"/>
                </a:lnTo>
                <a:lnTo>
                  <a:pt x="25584" y="35940"/>
                </a:lnTo>
                <a:lnTo>
                  <a:pt x="25836" y="35801"/>
                </a:lnTo>
                <a:lnTo>
                  <a:pt x="26076" y="35650"/>
                </a:lnTo>
                <a:lnTo>
                  <a:pt x="26316" y="35498"/>
                </a:lnTo>
                <a:lnTo>
                  <a:pt x="26531" y="35334"/>
                </a:lnTo>
                <a:lnTo>
                  <a:pt x="26758" y="35144"/>
                </a:lnTo>
                <a:lnTo>
                  <a:pt x="26961" y="34968"/>
                </a:lnTo>
                <a:lnTo>
                  <a:pt x="27163" y="34765"/>
                </a:lnTo>
                <a:lnTo>
                  <a:pt x="27352" y="34551"/>
                </a:lnTo>
                <a:lnTo>
                  <a:pt x="27529" y="34336"/>
                </a:lnTo>
                <a:lnTo>
                  <a:pt x="27706" y="34096"/>
                </a:lnTo>
                <a:lnTo>
                  <a:pt x="27870" y="33856"/>
                </a:lnTo>
                <a:lnTo>
                  <a:pt x="28034" y="33603"/>
                </a:lnTo>
                <a:lnTo>
                  <a:pt x="28173" y="33338"/>
                </a:lnTo>
                <a:lnTo>
                  <a:pt x="28325" y="33060"/>
                </a:lnTo>
                <a:lnTo>
                  <a:pt x="28464" y="32769"/>
                </a:lnTo>
                <a:lnTo>
                  <a:pt x="28590" y="32466"/>
                </a:lnTo>
                <a:lnTo>
                  <a:pt x="28717" y="32150"/>
                </a:lnTo>
                <a:lnTo>
                  <a:pt x="28830" y="31822"/>
                </a:lnTo>
                <a:lnTo>
                  <a:pt x="28944" y="31481"/>
                </a:lnTo>
                <a:lnTo>
                  <a:pt x="29058" y="31115"/>
                </a:lnTo>
                <a:lnTo>
                  <a:pt x="29159" y="30748"/>
                </a:lnTo>
                <a:lnTo>
                  <a:pt x="29260" y="30369"/>
                </a:lnTo>
                <a:lnTo>
                  <a:pt x="29285" y="30192"/>
                </a:lnTo>
                <a:lnTo>
                  <a:pt x="29310" y="30003"/>
                </a:lnTo>
                <a:lnTo>
                  <a:pt x="29323" y="29813"/>
                </a:lnTo>
                <a:lnTo>
                  <a:pt x="29323" y="29611"/>
                </a:lnTo>
                <a:lnTo>
                  <a:pt x="29310" y="29434"/>
                </a:lnTo>
                <a:lnTo>
                  <a:pt x="29285" y="29270"/>
                </a:lnTo>
                <a:lnTo>
                  <a:pt x="29260" y="29207"/>
                </a:lnTo>
                <a:lnTo>
                  <a:pt x="29235" y="29144"/>
                </a:lnTo>
                <a:lnTo>
                  <a:pt x="29197" y="29106"/>
                </a:lnTo>
                <a:lnTo>
                  <a:pt x="29159" y="29081"/>
                </a:lnTo>
                <a:lnTo>
                  <a:pt x="29020" y="29005"/>
                </a:lnTo>
                <a:lnTo>
                  <a:pt x="28843" y="28967"/>
                </a:lnTo>
                <a:lnTo>
                  <a:pt x="28666" y="28929"/>
                </a:lnTo>
                <a:lnTo>
                  <a:pt x="28477" y="28929"/>
                </a:lnTo>
                <a:lnTo>
                  <a:pt x="28274" y="28942"/>
                </a:lnTo>
                <a:lnTo>
                  <a:pt x="28085" y="28967"/>
                </a:lnTo>
                <a:lnTo>
                  <a:pt x="27908" y="29018"/>
                </a:lnTo>
                <a:lnTo>
                  <a:pt x="27757" y="29081"/>
                </a:lnTo>
                <a:lnTo>
                  <a:pt x="27239" y="29346"/>
                </a:lnTo>
                <a:lnTo>
                  <a:pt x="26733" y="29637"/>
                </a:lnTo>
                <a:lnTo>
                  <a:pt x="26253" y="29940"/>
                </a:lnTo>
                <a:lnTo>
                  <a:pt x="25786" y="30268"/>
                </a:lnTo>
                <a:lnTo>
                  <a:pt x="25356" y="30622"/>
                </a:lnTo>
                <a:lnTo>
                  <a:pt x="24927" y="30988"/>
                </a:lnTo>
                <a:lnTo>
                  <a:pt x="24724" y="31178"/>
                </a:lnTo>
                <a:lnTo>
                  <a:pt x="24535" y="31367"/>
                </a:lnTo>
                <a:lnTo>
                  <a:pt x="24345" y="31569"/>
                </a:lnTo>
                <a:lnTo>
                  <a:pt x="24156" y="31784"/>
                </a:lnTo>
                <a:lnTo>
                  <a:pt x="23979" y="31999"/>
                </a:lnTo>
                <a:lnTo>
                  <a:pt x="23802" y="32214"/>
                </a:lnTo>
                <a:lnTo>
                  <a:pt x="23625" y="32441"/>
                </a:lnTo>
                <a:lnTo>
                  <a:pt x="23474" y="32681"/>
                </a:lnTo>
                <a:lnTo>
                  <a:pt x="23309" y="32921"/>
                </a:lnTo>
                <a:lnTo>
                  <a:pt x="23158" y="33161"/>
                </a:lnTo>
                <a:lnTo>
                  <a:pt x="23006" y="33414"/>
                </a:lnTo>
                <a:lnTo>
                  <a:pt x="22867" y="33666"/>
                </a:lnTo>
                <a:lnTo>
                  <a:pt x="22741" y="33932"/>
                </a:lnTo>
                <a:lnTo>
                  <a:pt x="22615" y="34210"/>
                </a:lnTo>
                <a:lnTo>
                  <a:pt x="22488" y="34487"/>
                </a:lnTo>
                <a:lnTo>
                  <a:pt x="22375" y="34778"/>
                </a:lnTo>
                <a:lnTo>
                  <a:pt x="22261" y="35069"/>
                </a:lnTo>
                <a:lnTo>
                  <a:pt x="22160" y="35372"/>
                </a:lnTo>
                <a:lnTo>
                  <a:pt x="22059" y="35675"/>
                </a:lnTo>
                <a:lnTo>
                  <a:pt x="21970" y="35991"/>
                </a:lnTo>
                <a:lnTo>
                  <a:pt x="21705" y="35435"/>
                </a:lnTo>
                <a:lnTo>
                  <a:pt x="21452" y="34879"/>
                </a:lnTo>
                <a:lnTo>
                  <a:pt x="21200" y="34323"/>
                </a:lnTo>
                <a:lnTo>
                  <a:pt x="20972" y="33767"/>
                </a:lnTo>
                <a:lnTo>
                  <a:pt x="20745" y="33199"/>
                </a:lnTo>
                <a:lnTo>
                  <a:pt x="20530" y="32643"/>
                </a:lnTo>
                <a:lnTo>
                  <a:pt x="20328" y="32087"/>
                </a:lnTo>
                <a:lnTo>
                  <a:pt x="20138" y="31531"/>
                </a:lnTo>
                <a:lnTo>
                  <a:pt x="19949" y="30976"/>
                </a:lnTo>
                <a:lnTo>
                  <a:pt x="19772" y="30407"/>
                </a:lnTo>
                <a:lnTo>
                  <a:pt x="19608" y="29851"/>
                </a:lnTo>
                <a:lnTo>
                  <a:pt x="19456" y="29295"/>
                </a:lnTo>
                <a:lnTo>
                  <a:pt x="19305" y="28740"/>
                </a:lnTo>
                <a:lnTo>
                  <a:pt x="19166" y="28171"/>
                </a:lnTo>
                <a:lnTo>
                  <a:pt x="19039" y="27615"/>
                </a:lnTo>
                <a:lnTo>
                  <a:pt x="18926" y="27060"/>
                </a:lnTo>
                <a:lnTo>
                  <a:pt x="18812" y="26491"/>
                </a:lnTo>
                <a:lnTo>
                  <a:pt x="18698" y="25935"/>
                </a:lnTo>
                <a:lnTo>
                  <a:pt x="18610" y="25379"/>
                </a:lnTo>
                <a:lnTo>
                  <a:pt x="18521" y="24811"/>
                </a:lnTo>
                <a:lnTo>
                  <a:pt x="18370" y="23687"/>
                </a:lnTo>
                <a:lnTo>
                  <a:pt x="18243" y="22575"/>
                </a:lnTo>
                <a:lnTo>
                  <a:pt x="18142" y="21451"/>
                </a:lnTo>
                <a:lnTo>
                  <a:pt x="18079" y="20326"/>
                </a:lnTo>
                <a:lnTo>
                  <a:pt x="18041" y="19202"/>
                </a:lnTo>
                <a:lnTo>
                  <a:pt x="18016" y="18078"/>
                </a:lnTo>
                <a:lnTo>
                  <a:pt x="18016" y="16941"/>
                </a:lnTo>
                <a:lnTo>
                  <a:pt x="18041" y="15816"/>
                </a:lnTo>
                <a:lnTo>
                  <a:pt x="18092" y="14692"/>
                </a:lnTo>
                <a:lnTo>
                  <a:pt x="18155" y="13568"/>
                </a:lnTo>
                <a:lnTo>
                  <a:pt x="18231" y="12431"/>
                </a:lnTo>
                <a:lnTo>
                  <a:pt x="18332" y="11307"/>
                </a:lnTo>
                <a:lnTo>
                  <a:pt x="18446" y="10182"/>
                </a:lnTo>
                <a:lnTo>
                  <a:pt x="18559" y="9045"/>
                </a:lnTo>
                <a:lnTo>
                  <a:pt x="18698" y="7921"/>
                </a:lnTo>
                <a:lnTo>
                  <a:pt x="18850" y="6784"/>
                </a:lnTo>
                <a:lnTo>
                  <a:pt x="19001" y="5660"/>
                </a:lnTo>
                <a:lnTo>
                  <a:pt x="19166" y="4523"/>
                </a:lnTo>
                <a:lnTo>
                  <a:pt x="19519" y="2262"/>
                </a:lnTo>
                <a:lnTo>
                  <a:pt x="19873" y="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39372961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D8EBDD9-E5EF-0742-AD75-BF9315DA8F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_tradnl"/>
          </a:p>
        </p:txBody>
      </p:sp>
      <p:pic>
        <p:nvPicPr>
          <p:cNvPr id="4" name="Imagen 3" descr="Diagrama&#10;&#10;Descripción generada automáticamente">
            <a:extLst>
              <a:ext uri="{FF2B5EF4-FFF2-40B4-BE49-F238E27FC236}">
                <a16:creationId xmlns:a16="http://schemas.microsoft.com/office/drawing/2014/main" id="{33B2E990-CE17-0845-82D5-16DE15AC3F94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54695" y="0"/>
            <a:ext cx="5234609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676091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5DEA32E-AB1C-744D-A07C-12179BB3E4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_tradnl"/>
          </a:p>
        </p:txBody>
      </p:sp>
      <p:pic>
        <p:nvPicPr>
          <p:cNvPr id="4" name="Imagen 3" descr="Gráfico, Gráfico radial&#10;&#10;Descripción generada automáticamente">
            <a:extLst>
              <a:ext uri="{FF2B5EF4-FFF2-40B4-BE49-F238E27FC236}">
                <a16:creationId xmlns:a16="http://schemas.microsoft.com/office/drawing/2014/main" id="{2E1DF630-6FD3-1848-BCEC-67CE06ED85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4200" y="647700"/>
            <a:ext cx="7975600" cy="3848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833401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67CCDA1-3246-1F41-8DAA-F76BE6F7BB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_tradnl"/>
          </a:p>
        </p:txBody>
      </p:sp>
      <p:pic>
        <p:nvPicPr>
          <p:cNvPr id="4" name="Imagen 3" descr="Gráfico, Gráfico radial&#10;&#10;Descripción generada automáticamente">
            <a:extLst>
              <a:ext uri="{FF2B5EF4-FFF2-40B4-BE49-F238E27FC236}">
                <a16:creationId xmlns:a16="http://schemas.microsoft.com/office/drawing/2014/main" id="{39026DF9-8612-7B46-B897-DD29B27A80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704850"/>
            <a:ext cx="8229600" cy="373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664726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1AA6801-09A6-3140-9C99-E8E44FA4BF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_tradnl"/>
          </a:p>
        </p:txBody>
      </p:sp>
      <p:pic>
        <p:nvPicPr>
          <p:cNvPr id="4" name="Imagen 3" descr="Imagen de la pantalla de un celular con letras&#10;&#10;Descripción generada automáticamente con confianza media">
            <a:extLst>
              <a:ext uri="{FF2B5EF4-FFF2-40B4-BE49-F238E27FC236}">
                <a16:creationId xmlns:a16="http://schemas.microsoft.com/office/drawing/2014/main" id="{C86F2A0A-3063-F44F-B3A9-4B0B209D82F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3690" y="445025"/>
            <a:ext cx="7360310" cy="4253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51498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p40"/>
          <p:cNvSpPr txBox="1">
            <a:spLocks noGrp="1"/>
          </p:cNvSpPr>
          <p:nvPr>
            <p:ph type="title"/>
          </p:nvPr>
        </p:nvSpPr>
        <p:spPr>
          <a:xfrm>
            <a:off x="1284000" y="1558475"/>
            <a:ext cx="6576000" cy="1511100"/>
          </a:xfrm>
        </p:spPr>
        <p:txBody>
          <a:bodyPr spcFirstLastPara="1" wrap="square" lIns="91425" tIns="91425" rIns="91425" bIns="91425" anchor="b" anchorCtr="0">
            <a:normAutofit/>
          </a:bodyPr>
          <a:lstStyle/>
          <a:p>
            <a:pPr marL="0" lvl="0" indent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GRACIAS.</a:t>
            </a:r>
            <a:endParaRPr lang="es-CO"/>
          </a:p>
        </p:txBody>
      </p:sp>
      <p:sp>
        <p:nvSpPr>
          <p:cNvPr id="94" name="Subtitle 2">
            <a:extLst>
              <a:ext uri="{FF2B5EF4-FFF2-40B4-BE49-F238E27FC236}">
                <a16:creationId xmlns:a16="http://schemas.microsoft.com/office/drawing/2014/main" id="{F4976B4D-C6C5-4479-BF4E-F294349704F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84000" y="3069625"/>
            <a:ext cx="6576000" cy="71340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7" name="Google Shape;387;p52"/>
          <p:cNvSpPr/>
          <p:nvPr/>
        </p:nvSpPr>
        <p:spPr>
          <a:xfrm>
            <a:off x="1235025" y="2127303"/>
            <a:ext cx="931800" cy="931800"/>
          </a:xfrm>
          <a:prstGeom prst="ellipse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8" name="Google Shape;388;p52"/>
          <p:cNvSpPr/>
          <p:nvPr/>
        </p:nvSpPr>
        <p:spPr>
          <a:xfrm>
            <a:off x="3146383" y="2127303"/>
            <a:ext cx="931800" cy="931800"/>
          </a:xfrm>
          <a:prstGeom prst="ellipse">
            <a:avLst/>
          </a:prstGeom>
          <a:noFill/>
          <a:ln w="19050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9" name="Google Shape;389;p52"/>
          <p:cNvSpPr/>
          <p:nvPr/>
        </p:nvSpPr>
        <p:spPr>
          <a:xfrm>
            <a:off x="5057817" y="2127303"/>
            <a:ext cx="931800" cy="931800"/>
          </a:xfrm>
          <a:prstGeom prst="ellipse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0" name="Google Shape;390;p52"/>
          <p:cNvSpPr/>
          <p:nvPr/>
        </p:nvSpPr>
        <p:spPr>
          <a:xfrm>
            <a:off x="6969250" y="2127303"/>
            <a:ext cx="931800" cy="931800"/>
          </a:xfrm>
          <a:prstGeom prst="ellipse">
            <a:avLst/>
          </a:prstGeom>
          <a:noFill/>
          <a:ln w="19050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1" name="Google Shape;391;p52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dirty="0"/>
              <a:t>PATOGENIA.</a:t>
            </a:r>
            <a:endParaRPr dirty="0"/>
          </a:p>
        </p:txBody>
      </p:sp>
      <p:sp>
        <p:nvSpPr>
          <p:cNvPr id="392" name="Google Shape;392;p52"/>
          <p:cNvSpPr/>
          <p:nvPr/>
        </p:nvSpPr>
        <p:spPr>
          <a:xfrm rot="10800000">
            <a:off x="1538131" y="2232178"/>
            <a:ext cx="325589" cy="721915"/>
          </a:xfrm>
          <a:custGeom>
            <a:avLst/>
            <a:gdLst/>
            <a:ahLst/>
            <a:cxnLst/>
            <a:rect l="l" t="t" r="r" b="b"/>
            <a:pathLst>
              <a:path w="36247" h="80369" extrusionOk="0">
                <a:moveTo>
                  <a:pt x="9451" y="31961"/>
                </a:moveTo>
                <a:lnTo>
                  <a:pt x="9678" y="31986"/>
                </a:lnTo>
                <a:lnTo>
                  <a:pt x="9905" y="32024"/>
                </a:lnTo>
                <a:lnTo>
                  <a:pt x="10133" y="32062"/>
                </a:lnTo>
                <a:lnTo>
                  <a:pt x="10360" y="32125"/>
                </a:lnTo>
                <a:lnTo>
                  <a:pt x="10575" y="32201"/>
                </a:lnTo>
                <a:lnTo>
                  <a:pt x="10790" y="32277"/>
                </a:lnTo>
                <a:lnTo>
                  <a:pt x="10436" y="32592"/>
                </a:lnTo>
                <a:lnTo>
                  <a:pt x="10070" y="32883"/>
                </a:lnTo>
                <a:lnTo>
                  <a:pt x="9716" y="33161"/>
                </a:lnTo>
                <a:lnTo>
                  <a:pt x="9350" y="33426"/>
                </a:lnTo>
                <a:lnTo>
                  <a:pt x="8983" y="33679"/>
                </a:lnTo>
                <a:lnTo>
                  <a:pt x="8617" y="33919"/>
                </a:lnTo>
                <a:lnTo>
                  <a:pt x="8238" y="34134"/>
                </a:lnTo>
                <a:lnTo>
                  <a:pt x="7859" y="34323"/>
                </a:lnTo>
                <a:lnTo>
                  <a:pt x="7467" y="34500"/>
                </a:lnTo>
                <a:lnTo>
                  <a:pt x="7063" y="34652"/>
                </a:lnTo>
                <a:lnTo>
                  <a:pt x="6659" y="34765"/>
                </a:lnTo>
                <a:lnTo>
                  <a:pt x="6242" y="34866"/>
                </a:lnTo>
                <a:lnTo>
                  <a:pt x="5812" y="34942"/>
                </a:lnTo>
                <a:lnTo>
                  <a:pt x="5585" y="34967"/>
                </a:lnTo>
                <a:lnTo>
                  <a:pt x="5370" y="34980"/>
                </a:lnTo>
                <a:lnTo>
                  <a:pt x="5143" y="34993"/>
                </a:lnTo>
                <a:lnTo>
                  <a:pt x="4915" y="34993"/>
                </a:lnTo>
                <a:lnTo>
                  <a:pt x="4675" y="34980"/>
                </a:lnTo>
                <a:lnTo>
                  <a:pt x="4448" y="34967"/>
                </a:lnTo>
                <a:lnTo>
                  <a:pt x="4549" y="34753"/>
                </a:lnTo>
                <a:lnTo>
                  <a:pt x="4663" y="34550"/>
                </a:lnTo>
                <a:lnTo>
                  <a:pt x="4776" y="34336"/>
                </a:lnTo>
                <a:lnTo>
                  <a:pt x="4915" y="34146"/>
                </a:lnTo>
                <a:lnTo>
                  <a:pt x="5054" y="33957"/>
                </a:lnTo>
                <a:lnTo>
                  <a:pt x="5206" y="33767"/>
                </a:lnTo>
                <a:lnTo>
                  <a:pt x="5370" y="33603"/>
                </a:lnTo>
                <a:lnTo>
                  <a:pt x="5547" y="33426"/>
                </a:lnTo>
                <a:lnTo>
                  <a:pt x="5724" y="33275"/>
                </a:lnTo>
                <a:lnTo>
                  <a:pt x="5913" y="33123"/>
                </a:lnTo>
                <a:lnTo>
                  <a:pt x="6103" y="32971"/>
                </a:lnTo>
                <a:lnTo>
                  <a:pt x="6292" y="32832"/>
                </a:lnTo>
                <a:lnTo>
                  <a:pt x="6507" y="32706"/>
                </a:lnTo>
                <a:lnTo>
                  <a:pt x="6709" y="32592"/>
                </a:lnTo>
                <a:lnTo>
                  <a:pt x="6924" y="32479"/>
                </a:lnTo>
                <a:lnTo>
                  <a:pt x="7139" y="32378"/>
                </a:lnTo>
                <a:lnTo>
                  <a:pt x="7366" y="32289"/>
                </a:lnTo>
                <a:lnTo>
                  <a:pt x="7594" y="32213"/>
                </a:lnTo>
                <a:lnTo>
                  <a:pt x="7821" y="32150"/>
                </a:lnTo>
                <a:lnTo>
                  <a:pt x="8048" y="32087"/>
                </a:lnTo>
                <a:lnTo>
                  <a:pt x="8276" y="32037"/>
                </a:lnTo>
                <a:lnTo>
                  <a:pt x="8516" y="31999"/>
                </a:lnTo>
                <a:lnTo>
                  <a:pt x="8743" y="31973"/>
                </a:lnTo>
                <a:lnTo>
                  <a:pt x="8983" y="31961"/>
                </a:lnTo>
                <a:close/>
                <a:moveTo>
                  <a:pt x="25824" y="35940"/>
                </a:moveTo>
                <a:lnTo>
                  <a:pt x="26077" y="35953"/>
                </a:lnTo>
                <a:lnTo>
                  <a:pt x="26342" y="35978"/>
                </a:lnTo>
                <a:lnTo>
                  <a:pt x="26594" y="36016"/>
                </a:lnTo>
                <a:lnTo>
                  <a:pt x="26847" y="36066"/>
                </a:lnTo>
                <a:lnTo>
                  <a:pt x="27112" y="36130"/>
                </a:lnTo>
                <a:lnTo>
                  <a:pt x="27365" y="36205"/>
                </a:lnTo>
                <a:lnTo>
                  <a:pt x="27618" y="36306"/>
                </a:lnTo>
                <a:lnTo>
                  <a:pt x="27870" y="36407"/>
                </a:lnTo>
                <a:lnTo>
                  <a:pt x="28123" y="36509"/>
                </a:lnTo>
                <a:lnTo>
                  <a:pt x="28376" y="36635"/>
                </a:lnTo>
                <a:lnTo>
                  <a:pt x="28629" y="36774"/>
                </a:lnTo>
                <a:lnTo>
                  <a:pt x="28881" y="36925"/>
                </a:lnTo>
                <a:lnTo>
                  <a:pt x="29121" y="37090"/>
                </a:lnTo>
                <a:lnTo>
                  <a:pt x="29361" y="37254"/>
                </a:lnTo>
                <a:lnTo>
                  <a:pt x="29601" y="37431"/>
                </a:lnTo>
                <a:lnTo>
                  <a:pt x="29829" y="37633"/>
                </a:lnTo>
                <a:lnTo>
                  <a:pt x="30056" y="37835"/>
                </a:lnTo>
                <a:lnTo>
                  <a:pt x="30284" y="38050"/>
                </a:lnTo>
                <a:lnTo>
                  <a:pt x="30498" y="38264"/>
                </a:lnTo>
                <a:lnTo>
                  <a:pt x="30700" y="38504"/>
                </a:lnTo>
                <a:lnTo>
                  <a:pt x="30915" y="38744"/>
                </a:lnTo>
                <a:lnTo>
                  <a:pt x="31105" y="38997"/>
                </a:lnTo>
                <a:lnTo>
                  <a:pt x="31294" y="39262"/>
                </a:lnTo>
                <a:lnTo>
                  <a:pt x="31484" y="39540"/>
                </a:lnTo>
                <a:lnTo>
                  <a:pt x="31661" y="39818"/>
                </a:lnTo>
                <a:lnTo>
                  <a:pt x="31825" y="40109"/>
                </a:lnTo>
                <a:lnTo>
                  <a:pt x="31256" y="39995"/>
                </a:lnTo>
                <a:lnTo>
                  <a:pt x="30700" y="39881"/>
                </a:lnTo>
                <a:lnTo>
                  <a:pt x="30157" y="39755"/>
                </a:lnTo>
                <a:lnTo>
                  <a:pt x="29627" y="39603"/>
                </a:lnTo>
                <a:lnTo>
                  <a:pt x="29109" y="39439"/>
                </a:lnTo>
                <a:lnTo>
                  <a:pt x="28603" y="39262"/>
                </a:lnTo>
                <a:lnTo>
                  <a:pt x="28111" y="39060"/>
                </a:lnTo>
                <a:lnTo>
                  <a:pt x="27630" y="38846"/>
                </a:lnTo>
                <a:lnTo>
                  <a:pt x="27163" y="38606"/>
                </a:lnTo>
                <a:lnTo>
                  <a:pt x="26721" y="38340"/>
                </a:lnTo>
                <a:lnTo>
                  <a:pt x="26493" y="38189"/>
                </a:lnTo>
                <a:lnTo>
                  <a:pt x="26279" y="38050"/>
                </a:lnTo>
                <a:lnTo>
                  <a:pt x="26077" y="37885"/>
                </a:lnTo>
                <a:lnTo>
                  <a:pt x="25862" y="37734"/>
                </a:lnTo>
                <a:lnTo>
                  <a:pt x="25660" y="37557"/>
                </a:lnTo>
                <a:lnTo>
                  <a:pt x="25457" y="37380"/>
                </a:lnTo>
                <a:lnTo>
                  <a:pt x="25268" y="37203"/>
                </a:lnTo>
                <a:lnTo>
                  <a:pt x="25078" y="37014"/>
                </a:lnTo>
                <a:lnTo>
                  <a:pt x="24889" y="36812"/>
                </a:lnTo>
                <a:lnTo>
                  <a:pt x="24712" y="36610"/>
                </a:lnTo>
                <a:lnTo>
                  <a:pt x="24535" y="36395"/>
                </a:lnTo>
                <a:lnTo>
                  <a:pt x="24358" y="36167"/>
                </a:lnTo>
                <a:lnTo>
                  <a:pt x="24598" y="36092"/>
                </a:lnTo>
                <a:lnTo>
                  <a:pt x="24838" y="36041"/>
                </a:lnTo>
                <a:lnTo>
                  <a:pt x="25078" y="35991"/>
                </a:lnTo>
                <a:lnTo>
                  <a:pt x="25331" y="35965"/>
                </a:lnTo>
                <a:lnTo>
                  <a:pt x="25571" y="35953"/>
                </a:lnTo>
                <a:lnTo>
                  <a:pt x="25824" y="35940"/>
                </a:lnTo>
                <a:close/>
                <a:moveTo>
                  <a:pt x="9312" y="35384"/>
                </a:moveTo>
                <a:lnTo>
                  <a:pt x="9438" y="35649"/>
                </a:lnTo>
                <a:lnTo>
                  <a:pt x="9552" y="35915"/>
                </a:lnTo>
                <a:lnTo>
                  <a:pt x="9653" y="36167"/>
                </a:lnTo>
                <a:lnTo>
                  <a:pt x="9741" y="36433"/>
                </a:lnTo>
                <a:lnTo>
                  <a:pt x="9830" y="36698"/>
                </a:lnTo>
                <a:lnTo>
                  <a:pt x="9905" y="36951"/>
                </a:lnTo>
                <a:lnTo>
                  <a:pt x="9981" y="37216"/>
                </a:lnTo>
                <a:lnTo>
                  <a:pt x="10032" y="37469"/>
                </a:lnTo>
                <a:lnTo>
                  <a:pt x="10082" y="37721"/>
                </a:lnTo>
                <a:lnTo>
                  <a:pt x="10133" y="37987"/>
                </a:lnTo>
                <a:lnTo>
                  <a:pt x="10158" y="38239"/>
                </a:lnTo>
                <a:lnTo>
                  <a:pt x="10183" y="38492"/>
                </a:lnTo>
                <a:lnTo>
                  <a:pt x="10209" y="38744"/>
                </a:lnTo>
                <a:lnTo>
                  <a:pt x="10209" y="38997"/>
                </a:lnTo>
                <a:lnTo>
                  <a:pt x="10221" y="39250"/>
                </a:lnTo>
                <a:lnTo>
                  <a:pt x="10209" y="39515"/>
                </a:lnTo>
                <a:lnTo>
                  <a:pt x="10183" y="40020"/>
                </a:lnTo>
                <a:lnTo>
                  <a:pt x="10120" y="40526"/>
                </a:lnTo>
                <a:lnTo>
                  <a:pt x="10032" y="41044"/>
                </a:lnTo>
                <a:lnTo>
                  <a:pt x="9918" y="41562"/>
                </a:lnTo>
                <a:lnTo>
                  <a:pt x="9779" y="42079"/>
                </a:lnTo>
                <a:lnTo>
                  <a:pt x="9602" y="42597"/>
                </a:lnTo>
                <a:lnTo>
                  <a:pt x="9425" y="43128"/>
                </a:lnTo>
                <a:lnTo>
                  <a:pt x="9211" y="43671"/>
                </a:lnTo>
                <a:lnTo>
                  <a:pt x="9072" y="43393"/>
                </a:lnTo>
                <a:lnTo>
                  <a:pt x="8958" y="43128"/>
                </a:lnTo>
                <a:lnTo>
                  <a:pt x="8844" y="42850"/>
                </a:lnTo>
                <a:lnTo>
                  <a:pt x="8743" y="42585"/>
                </a:lnTo>
                <a:lnTo>
                  <a:pt x="8655" y="42320"/>
                </a:lnTo>
                <a:lnTo>
                  <a:pt x="8579" y="42054"/>
                </a:lnTo>
                <a:lnTo>
                  <a:pt x="8516" y="41789"/>
                </a:lnTo>
                <a:lnTo>
                  <a:pt x="8465" y="41536"/>
                </a:lnTo>
                <a:lnTo>
                  <a:pt x="8427" y="41271"/>
                </a:lnTo>
                <a:lnTo>
                  <a:pt x="8389" y="41018"/>
                </a:lnTo>
                <a:lnTo>
                  <a:pt x="8364" y="40753"/>
                </a:lnTo>
                <a:lnTo>
                  <a:pt x="8352" y="40500"/>
                </a:lnTo>
                <a:lnTo>
                  <a:pt x="8339" y="40248"/>
                </a:lnTo>
                <a:lnTo>
                  <a:pt x="8339" y="39982"/>
                </a:lnTo>
                <a:lnTo>
                  <a:pt x="8364" y="39477"/>
                </a:lnTo>
                <a:lnTo>
                  <a:pt x="8415" y="38972"/>
                </a:lnTo>
                <a:lnTo>
                  <a:pt x="8503" y="38467"/>
                </a:lnTo>
                <a:lnTo>
                  <a:pt x="8592" y="37961"/>
                </a:lnTo>
                <a:lnTo>
                  <a:pt x="8718" y="37443"/>
                </a:lnTo>
                <a:lnTo>
                  <a:pt x="8844" y="36938"/>
                </a:lnTo>
                <a:lnTo>
                  <a:pt x="8996" y="36420"/>
                </a:lnTo>
                <a:lnTo>
                  <a:pt x="9312" y="35384"/>
                </a:lnTo>
                <a:close/>
                <a:moveTo>
                  <a:pt x="17675" y="40526"/>
                </a:moveTo>
                <a:lnTo>
                  <a:pt x="17650" y="40728"/>
                </a:lnTo>
                <a:lnTo>
                  <a:pt x="17599" y="40943"/>
                </a:lnTo>
                <a:lnTo>
                  <a:pt x="17549" y="41157"/>
                </a:lnTo>
                <a:lnTo>
                  <a:pt x="17473" y="41385"/>
                </a:lnTo>
                <a:lnTo>
                  <a:pt x="17397" y="41612"/>
                </a:lnTo>
                <a:lnTo>
                  <a:pt x="17296" y="41839"/>
                </a:lnTo>
                <a:lnTo>
                  <a:pt x="17195" y="42079"/>
                </a:lnTo>
                <a:lnTo>
                  <a:pt x="17081" y="42320"/>
                </a:lnTo>
                <a:lnTo>
                  <a:pt x="16955" y="42560"/>
                </a:lnTo>
                <a:lnTo>
                  <a:pt x="16816" y="42800"/>
                </a:lnTo>
                <a:lnTo>
                  <a:pt x="16513" y="43280"/>
                </a:lnTo>
                <a:lnTo>
                  <a:pt x="16184" y="43747"/>
                </a:lnTo>
                <a:lnTo>
                  <a:pt x="15818" y="44214"/>
                </a:lnTo>
                <a:lnTo>
                  <a:pt x="15439" y="44657"/>
                </a:lnTo>
                <a:lnTo>
                  <a:pt x="15047" y="45086"/>
                </a:lnTo>
                <a:lnTo>
                  <a:pt x="14833" y="45288"/>
                </a:lnTo>
                <a:lnTo>
                  <a:pt x="14630" y="45478"/>
                </a:lnTo>
                <a:lnTo>
                  <a:pt x="14416" y="45655"/>
                </a:lnTo>
                <a:lnTo>
                  <a:pt x="14214" y="45831"/>
                </a:lnTo>
                <a:lnTo>
                  <a:pt x="13999" y="45996"/>
                </a:lnTo>
                <a:lnTo>
                  <a:pt x="13784" y="46147"/>
                </a:lnTo>
                <a:lnTo>
                  <a:pt x="13582" y="46286"/>
                </a:lnTo>
                <a:lnTo>
                  <a:pt x="13367" y="46412"/>
                </a:lnTo>
                <a:lnTo>
                  <a:pt x="13152" y="46526"/>
                </a:lnTo>
                <a:lnTo>
                  <a:pt x="12950" y="46627"/>
                </a:lnTo>
                <a:lnTo>
                  <a:pt x="12748" y="46716"/>
                </a:lnTo>
                <a:lnTo>
                  <a:pt x="12546" y="46779"/>
                </a:lnTo>
                <a:lnTo>
                  <a:pt x="12723" y="46261"/>
                </a:lnTo>
                <a:lnTo>
                  <a:pt x="12925" y="45743"/>
                </a:lnTo>
                <a:lnTo>
                  <a:pt x="13140" y="45250"/>
                </a:lnTo>
                <a:lnTo>
                  <a:pt x="13367" y="44783"/>
                </a:lnTo>
                <a:lnTo>
                  <a:pt x="13607" y="44315"/>
                </a:lnTo>
                <a:lnTo>
                  <a:pt x="13872" y="43886"/>
                </a:lnTo>
                <a:lnTo>
                  <a:pt x="14150" y="43456"/>
                </a:lnTo>
                <a:lnTo>
                  <a:pt x="14454" y="43052"/>
                </a:lnTo>
                <a:lnTo>
                  <a:pt x="14769" y="42673"/>
                </a:lnTo>
                <a:lnTo>
                  <a:pt x="15123" y="42307"/>
                </a:lnTo>
                <a:lnTo>
                  <a:pt x="15490" y="41966"/>
                </a:lnTo>
                <a:lnTo>
                  <a:pt x="15869" y="41637"/>
                </a:lnTo>
                <a:lnTo>
                  <a:pt x="16071" y="41486"/>
                </a:lnTo>
                <a:lnTo>
                  <a:pt x="16285" y="41334"/>
                </a:lnTo>
                <a:lnTo>
                  <a:pt x="16500" y="41183"/>
                </a:lnTo>
                <a:lnTo>
                  <a:pt x="16728" y="41044"/>
                </a:lnTo>
                <a:lnTo>
                  <a:pt x="16955" y="40905"/>
                </a:lnTo>
                <a:lnTo>
                  <a:pt x="17182" y="40778"/>
                </a:lnTo>
                <a:lnTo>
                  <a:pt x="17422" y="40652"/>
                </a:lnTo>
                <a:lnTo>
                  <a:pt x="17675" y="40526"/>
                </a:lnTo>
                <a:close/>
                <a:moveTo>
                  <a:pt x="4549" y="41562"/>
                </a:moveTo>
                <a:lnTo>
                  <a:pt x="4498" y="42143"/>
                </a:lnTo>
                <a:lnTo>
                  <a:pt x="4410" y="42711"/>
                </a:lnTo>
                <a:lnTo>
                  <a:pt x="4309" y="43254"/>
                </a:lnTo>
                <a:lnTo>
                  <a:pt x="4195" y="43798"/>
                </a:lnTo>
                <a:lnTo>
                  <a:pt x="4043" y="44315"/>
                </a:lnTo>
                <a:lnTo>
                  <a:pt x="3879" y="44821"/>
                </a:lnTo>
                <a:lnTo>
                  <a:pt x="3690" y="45313"/>
                </a:lnTo>
                <a:lnTo>
                  <a:pt x="3475" y="45793"/>
                </a:lnTo>
                <a:lnTo>
                  <a:pt x="3248" y="46248"/>
                </a:lnTo>
                <a:lnTo>
                  <a:pt x="2982" y="46703"/>
                </a:lnTo>
                <a:lnTo>
                  <a:pt x="2704" y="47133"/>
                </a:lnTo>
                <a:lnTo>
                  <a:pt x="2401" y="47562"/>
                </a:lnTo>
                <a:lnTo>
                  <a:pt x="2073" y="47966"/>
                </a:lnTo>
                <a:lnTo>
                  <a:pt x="1719" y="48371"/>
                </a:lnTo>
                <a:lnTo>
                  <a:pt x="1340" y="48762"/>
                </a:lnTo>
                <a:lnTo>
                  <a:pt x="936" y="49128"/>
                </a:lnTo>
                <a:lnTo>
                  <a:pt x="923" y="48838"/>
                </a:lnTo>
                <a:lnTo>
                  <a:pt x="898" y="48547"/>
                </a:lnTo>
                <a:lnTo>
                  <a:pt x="898" y="48257"/>
                </a:lnTo>
                <a:lnTo>
                  <a:pt x="910" y="47979"/>
                </a:lnTo>
                <a:lnTo>
                  <a:pt x="923" y="47701"/>
                </a:lnTo>
                <a:lnTo>
                  <a:pt x="948" y="47436"/>
                </a:lnTo>
                <a:lnTo>
                  <a:pt x="986" y="47170"/>
                </a:lnTo>
                <a:lnTo>
                  <a:pt x="1037" y="46905"/>
                </a:lnTo>
                <a:lnTo>
                  <a:pt x="1087" y="46653"/>
                </a:lnTo>
                <a:lnTo>
                  <a:pt x="1150" y="46400"/>
                </a:lnTo>
                <a:lnTo>
                  <a:pt x="1226" y="46147"/>
                </a:lnTo>
                <a:lnTo>
                  <a:pt x="1302" y="45895"/>
                </a:lnTo>
                <a:lnTo>
                  <a:pt x="1390" y="45655"/>
                </a:lnTo>
                <a:lnTo>
                  <a:pt x="1491" y="45415"/>
                </a:lnTo>
                <a:lnTo>
                  <a:pt x="1605" y="45174"/>
                </a:lnTo>
                <a:lnTo>
                  <a:pt x="1719" y="44947"/>
                </a:lnTo>
                <a:lnTo>
                  <a:pt x="1833" y="44720"/>
                </a:lnTo>
                <a:lnTo>
                  <a:pt x="1972" y="44492"/>
                </a:lnTo>
                <a:lnTo>
                  <a:pt x="2111" y="44265"/>
                </a:lnTo>
                <a:lnTo>
                  <a:pt x="2249" y="44038"/>
                </a:lnTo>
                <a:lnTo>
                  <a:pt x="2565" y="43608"/>
                </a:lnTo>
                <a:lnTo>
                  <a:pt x="2919" y="43179"/>
                </a:lnTo>
                <a:lnTo>
                  <a:pt x="3285" y="42762"/>
                </a:lnTo>
                <a:lnTo>
                  <a:pt x="3677" y="42357"/>
                </a:lnTo>
                <a:lnTo>
                  <a:pt x="4107" y="41953"/>
                </a:lnTo>
                <a:lnTo>
                  <a:pt x="4549" y="41562"/>
                </a:lnTo>
                <a:close/>
                <a:moveTo>
                  <a:pt x="25217" y="43987"/>
                </a:moveTo>
                <a:lnTo>
                  <a:pt x="25255" y="44581"/>
                </a:lnTo>
                <a:lnTo>
                  <a:pt x="25268" y="45162"/>
                </a:lnTo>
                <a:lnTo>
                  <a:pt x="25268" y="45743"/>
                </a:lnTo>
                <a:lnTo>
                  <a:pt x="25255" y="46299"/>
                </a:lnTo>
                <a:lnTo>
                  <a:pt x="25205" y="46842"/>
                </a:lnTo>
                <a:lnTo>
                  <a:pt x="25142" y="47385"/>
                </a:lnTo>
                <a:lnTo>
                  <a:pt x="25053" y="47916"/>
                </a:lnTo>
                <a:lnTo>
                  <a:pt x="24927" y="48434"/>
                </a:lnTo>
                <a:lnTo>
                  <a:pt x="24788" y="48939"/>
                </a:lnTo>
                <a:lnTo>
                  <a:pt x="24699" y="49192"/>
                </a:lnTo>
                <a:lnTo>
                  <a:pt x="24611" y="49444"/>
                </a:lnTo>
                <a:lnTo>
                  <a:pt x="24510" y="49697"/>
                </a:lnTo>
                <a:lnTo>
                  <a:pt x="24396" y="49937"/>
                </a:lnTo>
                <a:lnTo>
                  <a:pt x="24283" y="50190"/>
                </a:lnTo>
                <a:lnTo>
                  <a:pt x="24169" y="50430"/>
                </a:lnTo>
                <a:lnTo>
                  <a:pt x="24030" y="50670"/>
                </a:lnTo>
                <a:lnTo>
                  <a:pt x="23891" y="50910"/>
                </a:lnTo>
                <a:lnTo>
                  <a:pt x="23739" y="51150"/>
                </a:lnTo>
                <a:lnTo>
                  <a:pt x="23588" y="51377"/>
                </a:lnTo>
                <a:lnTo>
                  <a:pt x="23423" y="51617"/>
                </a:lnTo>
                <a:lnTo>
                  <a:pt x="23247" y="51857"/>
                </a:lnTo>
                <a:lnTo>
                  <a:pt x="23057" y="52085"/>
                </a:lnTo>
                <a:lnTo>
                  <a:pt x="22868" y="52312"/>
                </a:lnTo>
                <a:lnTo>
                  <a:pt x="22766" y="51718"/>
                </a:lnTo>
                <a:lnTo>
                  <a:pt x="22729" y="51415"/>
                </a:lnTo>
                <a:lnTo>
                  <a:pt x="22703" y="51124"/>
                </a:lnTo>
                <a:lnTo>
                  <a:pt x="22678" y="50834"/>
                </a:lnTo>
                <a:lnTo>
                  <a:pt x="22665" y="50556"/>
                </a:lnTo>
                <a:lnTo>
                  <a:pt x="22665" y="50278"/>
                </a:lnTo>
                <a:lnTo>
                  <a:pt x="22678" y="50000"/>
                </a:lnTo>
                <a:lnTo>
                  <a:pt x="22691" y="49722"/>
                </a:lnTo>
                <a:lnTo>
                  <a:pt x="22703" y="49444"/>
                </a:lnTo>
                <a:lnTo>
                  <a:pt x="22741" y="49179"/>
                </a:lnTo>
                <a:lnTo>
                  <a:pt x="22766" y="48914"/>
                </a:lnTo>
                <a:lnTo>
                  <a:pt x="22817" y="48648"/>
                </a:lnTo>
                <a:lnTo>
                  <a:pt x="22868" y="48383"/>
                </a:lnTo>
                <a:lnTo>
                  <a:pt x="22931" y="48131"/>
                </a:lnTo>
                <a:lnTo>
                  <a:pt x="23007" y="47865"/>
                </a:lnTo>
                <a:lnTo>
                  <a:pt x="23082" y="47613"/>
                </a:lnTo>
                <a:lnTo>
                  <a:pt x="23171" y="47360"/>
                </a:lnTo>
                <a:lnTo>
                  <a:pt x="23259" y="47120"/>
                </a:lnTo>
                <a:lnTo>
                  <a:pt x="23360" y="46867"/>
                </a:lnTo>
                <a:lnTo>
                  <a:pt x="23474" y="46615"/>
                </a:lnTo>
                <a:lnTo>
                  <a:pt x="23588" y="46375"/>
                </a:lnTo>
                <a:lnTo>
                  <a:pt x="23714" y="46135"/>
                </a:lnTo>
                <a:lnTo>
                  <a:pt x="23853" y="45895"/>
                </a:lnTo>
                <a:lnTo>
                  <a:pt x="24144" y="45415"/>
                </a:lnTo>
                <a:lnTo>
                  <a:pt x="24472" y="44934"/>
                </a:lnTo>
                <a:lnTo>
                  <a:pt x="24826" y="44467"/>
                </a:lnTo>
                <a:lnTo>
                  <a:pt x="25217" y="43987"/>
                </a:lnTo>
                <a:close/>
                <a:moveTo>
                  <a:pt x="33139" y="49482"/>
                </a:moveTo>
                <a:lnTo>
                  <a:pt x="33467" y="49823"/>
                </a:lnTo>
                <a:lnTo>
                  <a:pt x="33770" y="50164"/>
                </a:lnTo>
                <a:lnTo>
                  <a:pt x="34036" y="50505"/>
                </a:lnTo>
                <a:lnTo>
                  <a:pt x="34263" y="50859"/>
                </a:lnTo>
                <a:lnTo>
                  <a:pt x="34478" y="51226"/>
                </a:lnTo>
                <a:lnTo>
                  <a:pt x="34655" y="51592"/>
                </a:lnTo>
                <a:lnTo>
                  <a:pt x="34806" y="51958"/>
                </a:lnTo>
                <a:lnTo>
                  <a:pt x="34945" y="52337"/>
                </a:lnTo>
                <a:lnTo>
                  <a:pt x="35046" y="52716"/>
                </a:lnTo>
                <a:lnTo>
                  <a:pt x="35147" y="53095"/>
                </a:lnTo>
                <a:lnTo>
                  <a:pt x="35211" y="53487"/>
                </a:lnTo>
                <a:lnTo>
                  <a:pt x="35274" y="53878"/>
                </a:lnTo>
                <a:lnTo>
                  <a:pt x="35312" y="54270"/>
                </a:lnTo>
                <a:lnTo>
                  <a:pt x="35337" y="54674"/>
                </a:lnTo>
                <a:lnTo>
                  <a:pt x="35362" y="55066"/>
                </a:lnTo>
                <a:lnTo>
                  <a:pt x="35362" y="55470"/>
                </a:lnTo>
                <a:lnTo>
                  <a:pt x="35084" y="55167"/>
                </a:lnTo>
                <a:lnTo>
                  <a:pt x="34819" y="54851"/>
                </a:lnTo>
                <a:lnTo>
                  <a:pt x="34592" y="54535"/>
                </a:lnTo>
                <a:lnTo>
                  <a:pt x="34377" y="54207"/>
                </a:lnTo>
                <a:lnTo>
                  <a:pt x="34187" y="53866"/>
                </a:lnTo>
                <a:lnTo>
                  <a:pt x="34010" y="53512"/>
                </a:lnTo>
                <a:lnTo>
                  <a:pt x="33859" y="53146"/>
                </a:lnTo>
                <a:lnTo>
                  <a:pt x="33732" y="52779"/>
                </a:lnTo>
                <a:lnTo>
                  <a:pt x="33619" y="52400"/>
                </a:lnTo>
                <a:lnTo>
                  <a:pt x="33505" y="52009"/>
                </a:lnTo>
                <a:lnTo>
                  <a:pt x="33417" y="51617"/>
                </a:lnTo>
                <a:lnTo>
                  <a:pt x="33341" y="51200"/>
                </a:lnTo>
                <a:lnTo>
                  <a:pt x="33278" y="50783"/>
                </a:lnTo>
                <a:lnTo>
                  <a:pt x="33227" y="50366"/>
                </a:lnTo>
                <a:lnTo>
                  <a:pt x="33177" y="49924"/>
                </a:lnTo>
                <a:lnTo>
                  <a:pt x="33139" y="49482"/>
                </a:lnTo>
                <a:close/>
                <a:moveTo>
                  <a:pt x="14327" y="54649"/>
                </a:moveTo>
                <a:lnTo>
                  <a:pt x="14656" y="54674"/>
                </a:lnTo>
                <a:lnTo>
                  <a:pt x="14984" y="54725"/>
                </a:lnTo>
                <a:lnTo>
                  <a:pt x="14833" y="55003"/>
                </a:lnTo>
                <a:lnTo>
                  <a:pt x="14681" y="55281"/>
                </a:lnTo>
                <a:lnTo>
                  <a:pt x="14504" y="55571"/>
                </a:lnTo>
                <a:lnTo>
                  <a:pt x="14315" y="55849"/>
                </a:lnTo>
                <a:lnTo>
                  <a:pt x="14112" y="56127"/>
                </a:lnTo>
                <a:lnTo>
                  <a:pt x="13898" y="56405"/>
                </a:lnTo>
                <a:lnTo>
                  <a:pt x="13670" y="56670"/>
                </a:lnTo>
                <a:lnTo>
                  <a:pt x="13443" y="56935"/>
                </a:lnTo>
                <a:lnTo>
                  <a:pt x="13190" y="57201"/>
                </a:lnTo>
                <a:lnTo>
                  <a:pt x="12938" y="57466"/>
                </a:lnTo>
                <a:lnTo>
                  <a:pt x="12672" y="57719"/>
                </a:lnTo>
                <a:lnTo>
                  <a:pt x="12394" y="57959"/>
                </a:lnTo>
                <a:lnTo>
                  <a:pt x="12116" y="58199"/>
                </a:lnTo>
                <a:lnTo>
                  <a:pt x="11826" y="58439"/>
                </a:lnTo>
                <a:lnTo>
                  <a:pt x="11535" y="58666"/>
                </a:lnTo>
                <a:lnTo>
                  <a:pt x="11232" y="58881"/>
                </a:lnTo>
                <a:lnTo>
                  <a:pt x="10929" y="59096"/>
                </a:lnTo>
                <a:lnTo>
                  <a:pt x="10613" y="59298"/>
                </a:lnTo>
                <a:lnTo>
                  <a:pt x="10297" y="59487"/>
                </a:lnTo>
                <a:lnTo>
                  <a:pt x="9994" y="59677"/>
                </a:lnTo>
                <a:lnTo>
                  <a:pt x="9678" y="59841"/>
                </a:lnTo>
                <a:lnTo>
                  <a:pt x="9350" y="60005"/>
                </a:lnTo>
                <a:lnTo>
                  <a:pt x="9034" y="60157"/>
                </a:lnTo>
                <a:lnTo>
                  <a:pt x="8718" y="60296"/>
                </a:lnTo>
                <a:lnTo>
                  <a:pt x="8402" y="60422"/>
                </a:lnTo>
                <a:lnTo>
                  <a:pt x="8086" y="60536"/>
                </a:lnTo>
                <a:lnTo>
                  <a:pt x="7770" y="60637"/>
                </a:lnTo>
                <a:lnTo>
                  <a:pt x="7467" y="60713"/>
                </a:lnTo>
                <a:lnTo>
                  <a:pt x="7164" y="60788"/>
                </a:lnTo>
                <a:lnTo>
                  <a:pt x="6861" y="60839"/>
                </a:lnTo>
                <a:lnTo>
                  <a:pt x="6570" y="60877"/>
                </a:lnTo>
                <a:lnTo>
                  <a:pt x="6280" y="60902"/>
                </a:lnTo>
                <a:lnTo>
                  <a:pt x="6368" y="60637"/>
                </a:lnTo>
                <a:lnTo>
                  <a:pt x="6482" y="60372"/>
                </a:lnTo>
                <a:lnTo>
                  <a:pt x="6608" y="60094"/>
                </a:lnTo>
                <a:lnTo>
                  <a:pt x="6760" y="59816"/>
                </a:lnTo>
                <a:lnTo>
                  <a:pt x="6924" y="59525"/>
                </a:lnTo>
                <a:lnTo>
                  <a:pt x="7113" y="59247"/>
                </a:lnTo>
                <a:lnTo>
                  <a:pt x="7303" y="58957"/>
                </a:lnTo>
                <a:lnTo>
                  <a:pt x="7518" y="58679"/>
                </a:lnTo>
                <a:lnTo>
                  <a:pt x="7745" y="58388"/>
                </a:lnTo>
                <a:lnTo>
                  <a:pt x="7985" y="58110"/>
                </a:lnTo>
                <a:lnTo>
                  <a:pt x="8238" y="57832"/>
                </a:lnTo>
                <a:lnTo>
                  <a:pt x="8503" y="57554"/>
                </a:lnTo>
                <a:lnTo>
                  <a:pt x="8781" y="57289"/>
                </a:lnTo>
                <a:lnTo>
                  <a:pt x="9072" y="57024"/>
                </a:lnTo>
                <a:lnTo>
                  <a:pt x="9362" y="56771"/>
                </a:lnTo>
                <a:lnTo>
                  <a:pt x="9665" y="56531"/>
                </a:lnTo>
                <a:lnTo>
                  <a:pt x="9981" y="56304"/>
                </a:lnTo>
                <a:lnTo>
                  <a:pt x="10297" y="56076"/>
                </a:lnTo>
                <a:lnTo>
                  <a:pt x="10626" y="55862"/>
                </a:lnTo>
                <a:lnTo>
                  <a:pt x="10954" y="55672"/>
                </a:lnTo>
                <a:lnTo>
                  <a:pt x="11283" y="55483"/>
                </a:lnTo>
                <a:lnTo>
                  <a:pt x="11624" y="55318"/>
                </a:lnTo>
                <a:lnTo>
                  <a:pt x="11952" y="55167"/>
                </a:lnTo>
                <a:lnTo>
                  <a:pt x="12293" y="55028"/>
                </a:lnTo>
                <a:lnTo>
                  <a:pt x="12634" y="54914"/>
                </a:lnTo>
                <a:lnTo>
                  <a:pt x="12975" y="54813"/>
                </a:lnTo>
                <a:lnTo>
                  <a:pt x="13317" y="54750"/>
                </a:lnTo>
                <a:lnTo>
                  <a:pt x="13658" y="54687"/>
                </a:lnTo>
                <a:lnTo>
                  <a:pt x="13999" y="54662"/>
                </a:lnTo>
                <a:lnTo>
                  <a:pt x="14327" y="54649"/>
                </a:lnTo>
                <a:close/>
                <a:moveTo>
                  <a:pt x="29361" y="55596"/>
                </a:moveTo>
                <a:lnTo>
                  <a:pt x="29513" y="55849"/>
                </a:lnTo>
                <a:lnTo>
                  <a:pt x="29652" y="56114"/>
                </a:lnTo>
                <a:lnTo>
                  <a:pt x="29778" y="56380"/>
                </a:lnTo>
                <a:lnTo>
                  <a:pt x="29904" y="56645"/>
                </a:lnTo>
                <a:lnTo>
                  <a:pt x="30018" y="56898"/>
                </a:lnTo>
                <a:lnTo>
                  <a:pt x="30119" y="57163"/>
                </a:lnTo>
                <a:lnTo>
                  <a:pt x="30220" y="57428"/>
                </a:lnTo>
                <a:lnTo>
                  <a:pt x="30309" y="57693"/>
                </a:lnTo>
                <a:lnTo>
                  <a:pt x="30385" y="57959"/>
                </a:lnTo>
                <a:lnTo>
                  <a:pt x="30460" y="58224"/>
                </a:lnTo>
                <a:lnTo>
                  <a:pt x="30524" y="58489"/>
                </a:lnTo>
                <a:lnTo>
                  <a:pt x="30574" y="58755"/>
                </a:lnTo>
                <a:lnTo>
                  <a:pt x="30625" y="59020"/>
                </a:lnTo>
                <a:lnTo>
                  <a:pt x="30663" y="59285"/>
                </a:lnTo>
                <a:lnTo>
                  <a:pt x="30700" y="59563"/>
                </a:lnTo>
                <a:lnTo>
                  <a:pt x="30726" y="59828"/>
                </a:lnTo>
                <a:lnTo>
                  <a:pt x="30751" y="60372"/>
                </a:lnTo>
                <a:lnTo>
                  <a:pt x="30751" y="60915"/>
                </a:lnTo>
                <a:lnTo>
                  <a:pt x="30713" y="61458"/>
                </a:lnTo>
                <a:lnTo>
                  <a:pt x="30650" y="62014"/>
                </a:lnTo>
                <a:lnTo>
                  <a:pt x="30574" y="62570"/>
                </a:lnTo>
                <a:lnTo>
                  <a:pt x="30460" y="63125"/>
                </a:lnTo>
                <a:lnTo>
                  <a:pt x="30309" y="63694"/>
                </a:lnTo>
                <a:lnTo>
                  <a:pt x="30145" y="64262"/>
                </a:lnTo>
                <a:lnTo>
                  <a:pt x="29955" y="64048"/>
                </a:lnTo>
                <a:lnTo>
                  <a:pt x="29778" y="63808"/>
                </a:lnTo>
                <a:lnTo>
                  <a:pt x="29614" y="63568"/>
                </a:lnTo>
                <a:lnTo>
                  <a:pt x="29450" y="63315"/>
                </a:lnTo>
                <a:lnTo>
                  <a:pt x="29298" y="63062"/>
                </a:lnTo>
                <a:lnTo>
                  <a:pt x="29159" y="62784"/>
                </a:lnTo>
                <a:lnTo>
                  <a:pt x="29033" y="62519"/>
                </a:lnTo>
                <a:lnTo>
                  <a:pt x="28906" y="62229"/>
                </a:lnTo>
                <a:lnTo>
                  <a:pt x="28805" y="61938"/>
                </a:lnTo>
                <a:lnTo>
                  <a:pt x="28704" y="61647"/>
                </a:lnTo>
                <a:lnTo>
                  <a:pt x="28616" y="61344"/>
                </a:lnTo>
                <a:lnTo>
                  <a:pt x="28540" y="61041"/>
                </a:lnTo>
                <a:lnTo>
                  <a:pt x="28477" y="60738"/>
                </a:lnTo>
                <a:lnTo>
                  <a:pt x="28414" y="60435"/>
                </a:lnTo>
                <a:lnTo>
                  <a:pt x="28376" y="60119"/>
                </a:lnTo>
                <a:lnTo>
                  <a:pt x="28338" y="59816"/>
                </a:lnTo>
                <a:lnTo>
                  <a:pt x="28313" y="59500"/>
                </a:lnTo>
                <a:lnTo>
                  <a:pt x="28300" y="59197"/>
                </a:lnTo>
                <a:lnTo>
                  <a:pt x="28300" y="58894"/>
                </a:lnTo>
                <a:lnTo>
                  <a:pt x="28313" y="58603"/>
                </a:lnTo>
                <a:lnTo>
                  <a:pt x="28338" y="58300"/>
                </a:lnTo>
                <a:lnTo>
                  <a:pt x="28376" y="58009"/>
                </a:lnTo>
                <a:lnTo>
                  <a:pt x="28414" y="57731"/>
                </a:lnTo>
                <a:lnTo>
                  <a:pt x="28477" y="57453"/>
                </a:lnTo>
                <a:lnTo>
                  <a:pt x="28540" y="57188"/>
                </a:lnTo>
                <a:lnTo>
                  <a:pt x="28629" y="56923"/>
                </a:lnTo>
                <a:lnTo>
                  <a:pt x="28717" y="56670"/>
                </a:lnTo>
                <a:lnTo>
                  <a:pt x="28818" y="56430"/>
                </a:lnTo>
                <a:lnTo>
                  <a:pt x="28944" y="56203"/>
                </a:lnTo>
                <a:lnTo>
                  <a:pt x="29071" y="55988"/>
                </a:lnTo>
                <a:lnTo>
                  <a:pt x="29210" y="55786"/>
                </a:lnTo>
                <a:lnTo>
                  <a:pt x="29361" y="55596"/>
                </a:lnTo>
                <a:close/>
                <a:moveTo>
                  <a:pt x="15490" y="60144"/>
                </a:moveTo>
                <a:lnTo>
                  <a:pt x="15755" y="60321"/>
                </a:lnTo>
                <a:lnTo>
                  <a:pt x="16020" y="60510"/>
                </a:lnTo>
                <a:lnTo>
                  <a:pt x="16260" y="60700"/>
                </a:lnTo>
                <a:lnTo>
                  <a:pt x="16500" y="60902"/>
                </a:lnTo>
                <a:lnTo>
                  <a:pt x="16715" y="61104"/>
                </a:lnTo>
                <a:lnTo>
                  <a:pt x="16917" y="61319"/>
                </a:lnTo>
                <a:lnTo>
                  <a:pt x="17119" y="61521"/>
                </a:lnTo>
                <a:lnTo>
                  <a:pt x="17309" y="61748"/>
                </a:lnTo>
                <a:lnTo>
                  <a:pt x="17486" y="61976"/>
                </a:lnTo>
                <a:lnTo>
                  <a:pt x="17650" y="62203"/>
                </a:lnTo>
                <a:lnTo>
                  <a:pt x="17801" y="62431"/>
                </a:lnTo>
                <a:lnTo>
                  <a:pt x="17940" y="62671"/>
                </a:lnTo>
                <a:lnTo>
                  <a:pt x="18079" y="62911"/>
                </a:lnTo>
                <a:lnTo>
                  <a:pt x="18206" y="63163"/>
                </a:lnTo>
                <a:lnTo>
                  <a:pt x="18319" y="63416"/>
                </a:lnTo>
                <a:lnTo>
                  <a:pt x="18433" y="63669"/>
                </a:lnTo>
                <a:lnTo>
                  <a:pt x="18534" y="63934"/>
                </a:lnTo>
                <a:lnTo>
                  <a:pt x="18635" y="64199"/>
                </a:lnTo>
                <a:lnTo>
                  <a:pt x="18800" y="64742"/>
                </a:lnTo>
                <a:lnTo>
                  <a:pt x="18951" y="65298"/>
                </a:lnTo>
                <a:lnTo>
                  <a:pt x="19077" y="65854"/>
                </a:lnTo>
                <a:lnTo>
                  <a:pt x="19179" y="66435"/>
                </a:lnTo>
                <a:lnTo>
                  <a:pt x="19280" y="67029"/>
                </a:lnTo>
                <a:lnTo>
                  <a:pt x="19355" y="67623"/>
                </a:lnTo>
                <a:lnTo>
                  <a:pt x="19431" y="68229"/>
                </a:lnTo>
                <a:lnTo>
                  <a:pt x="19431" y="68229"/>
                </a:lnTo>
                <a:lnTo>
                  <a:pt x="19229" y="68128"/>
                </a:lnTo>
                <a:lnTo>
                  <a:pt x="19040" y="68014"/>
                </a:lnTo>
                <a:lnTo>
                  <a:pt x="18837" y="67875"/>
                </a:lnTo>
                <a:lnTo>
                  <a:pt x="18648" y="67711"/>
                </a:lnTo>
                <a:lnTo>
                  <a:pt x="18446" y="67547"/>
                </a:lnTo>
                <a:lnTo>
                  <a:pt x="18256" y="67345"/>
                </a:lnTo>
                <a:lnTo>
                  <a:pt x="18067" y="67143"/>
                </a:lnTo>
                <a:lnTo>
                  <a:pt x="17877" y="66915"/>
                </a:lnTo>
                <a:lnTo>
                  <a:pt x="17688" y="66688"/>
                </a:lnTo>
                <a:lnTo>
                  <a:pt x="17498" y="66435"/>
                </a:lnTo>
                <a:lnTo>
                  <a:pt x="17321" y="66183"/>
                </a:lnTo>
                <a:lnTo>
                  <a:pt x="17157" y="65905"/>
                </a:lnTo>
                <a:lnTo>
                  <a:pt x="16980" y="65627"/>
                </a:lnTo>
                <a:lnTo>
                  <a:pt x="16829" y="65349"/>
                </a:lnTo>
                <a:lnTo>
                  <a:pt x="16664" y="65058"/>
                </a:lnTo>
                <a:lnTo>
                  <a:pt x="16525" y="64755"/>
                </a:lnTo>
                <a:lnTo>
                  <a:pt x="16374" y="64452"/>
                </a:lnTo>
                <a:lnTo>
                  <a:pt x="16248" y="64149"/>
                </a:lnTo>
                <a:lnTo>
                  <a:pt x="16121" y="63846"/>
                </a:lnTo>
                <a:lnTo>
                  <a:pt x="16008" y="63530"/>
                </a:lnTo>
                <a:lnTo>
                  <a:pt x="15894" y="63227"/>
                </a:lnTo>
                <a:lnTo>
                  <a:pt x="15805" y="62923"/>
                </a:lnTo>
                <a:lnTo>
                  <a:pt x="15717" y="62620"/>
                </a:lnTo>
                <a:lnTo>
                  <a:pt x="15641" y="62317"/>
                </a:lnTo>
                <a:lnTo>
                  <a:pt x="15578" y="62014"/>
                </a:lnTo>
                <a:lnTo>
                  <a:pt x="15527" y="61723"/>
                </a:lnTo>
                <a:lnTo>
                  <a:pt x="15477" y="61433"/>
                </a:lnTo>
                <a:lnTo>
                  <a:pt x="15452" y="61155"/>
                </a:lnTo>
                <a:lnTo>
                  <a:pt x="15439" y="60889"/>
                </a:lnTo>
                <a:lnTo>
                  <a:pt x="15439" y="60637"/>
                </a:lnTo>
                <a:lnTo>
                  <a:pt x="15464" y="60384"/>
                </a:lnTo>
                <a:lnTo>
                  <a:pt x="15490" y="60144"/>
                </a:lnTo>
                <a:close/>
                <a:moveTo>
                  <a:pt x="11169" y="69518"/>
                </a:moveTo>
                <a:lnTo>
                  <a:pt x="11270" y="69745"/>
                </a:lnTo>
                <a:lnTo>
                  <a:pt x="11346" y="69972"/>
                </a:lnTo>
                <a:lnTo>
                  <a:pt x="11409" y="70225"/>
                </a:lnTo>
                <a:lnTo>
                  <a:pt x="11447" y="70490"/>
                </a:lnTo>
                <a:lnTo>
                  <a:pt x="11472" y="70756"/>
                </a:lnTo>
                <a:lnTo>
                  <a:pt x="11472" y="71046"/>
                </a:lnTo>
                <a:lnTo>
                  <a:pt x="11459" y="71337"/>
                </a:lnTo>
                <a:lnTo>
                  <a:pt x="11434" y="71640"/>
                </a:lnTo>
                <a:lnTo>
                  <a:pt x="11384" y="71956"/>
                </a:lnTo>
                <a:lnTo>
                  <a:pt x="11320" y="72271"/>
                </a:lnTo>
                <a:lnTo>
                  <a:pt x="11245" y="72600"/>
                </a:lnTo>
                <a:lnTo>
                  <a:pt x="11156" y="72928"/>
                </a:lnTo>
                <a:lnTo>
                  <a:pt x="11042" y="73269"/>
                </a:lnTo>
                <a:lnTo>
                  <a:pt x="10916" y="73611"/>
                </a:lnTo>
                <a:lnTo>
                  <a:pt x="10790" y="73952"/>
                </a:lnTo>
                <a:lnTo>
                  <a:pt x="10638" y="74293"/>
                </a:lnTo>
                <a:lnTo>
                  <a:pt x="10474" y="74634"/>
                </a:lnTo>
                <a:lnTo>
                  <a:pt x="10297" y="74975"/>
                </a:lnTo>
                <a:lnTo>
                  <a:pt x="10108" y="75316"/>
                </a:lnTo>
                <a:lnTo>
                  <a:pt x="9918" y="75657"/>
                </a:lnTo>
                <a:lnTo>
                  <a:pt x="9703" y="75998"/>
                </a:lnTo>
                <a:lnTo>
                  <a:pt x="9489" y="76327"/>
                </a:lnTo>
                <a:lnTo>
                  <a:pt x="9249" y="76655"/>
                </a:lnTo>
                <a:lnTo>
                  <a:pt x="9008" y="76983"/>
                </a:lnTo>
                <a:lnTo>
                  <a:pt x="8756" y="77299"/>
                </a:lnTo>
                <a:lnTo>
                  <a:pt x="8503" y="77602"/>
                </a:lnTo>
                <a:lnTo>
                  <a:pt x="8225" y="77893"/>
                </a:lnTo>
                <a:lnTo>
                  <a:pt x="7947" y="78184"/>
                </a:lnTo>
                <a:lnTo>
                  <a:pt x="7669" y="78461"/>
                </a:lnTo>
                <a:lnTo>
                  <a:pt x="7379" y="78727"/>
                </a:lnTo>
                <a:lnTo>
                  <a:pt x="7076" y="78979"/>
                </a:lnTo>
                <a:lnTo>
                  <a:pt x="6772" y="79219"/>
                </a:lnTo>
                <a:lnTo>
                  <a:pt x="6684" y="78954"/>
                </a:lnTo>
                <a:lnTo>
                  <a:pt x="6621" y="78676"/>
                </a:lnTo>
                <a:lnTo>
                  <a:pt x="6583" y="78398"/>
                </a:lnTo>
                <a:lnTo>
                  <a:pt x="6558" y="78108"/>
                </a:lnTo>
                <a:lnTo>
                  <a:pt x="6545" y="77805"/>
                </a:lnTo>
                <a:lnTo>
                  <a:pt x="6545" y="77489"/>
                </a:lnTo>
                <a:lnTo>
                  <a:pt x="6570" y="77173"/>
                </a:lnTo>
                <a:lnTo>
                  <a:pt x="6608" y="76857"/>
                </a:lnTo>
                <a:lnTo>
                  <a:pt x="6659" y="76529"/>
                </a:lnTo>
                <a:lnTo>
                  <a:pt x="6722" y="76200"/>
                </a:lnTo>
                <a:lnTo>
                  <a:pt x="6810" y="75859"/>
                </a:lnTo>
                <a:lnTo>
                  <a:pt x="6899" y="75531"/>
                </a:lnTo>
                <a:lnTo>
                  <a:pt x="7012" y="75190"/>
                </a:lnTo>
                <a:lnTo>
                  <a:pt x="7126" y="74849"/>
                </a:lnTo>
                <a:lnTo>
                  <a:pt x="7265" y="74507"/>
                </a:lnTo>
                <a:lnTo>
                  <a:pt x="7417" y="74166"/>
                </a:lnTo>
                <a:lnTo>
                  <a:pt x="7568" y="73838"/>
                </a:lnTo>
                <a:lnTo>
                  <a:pt x="7745" y="73497"/>
                </a:lnTo>
                <a:lnTo>
                  <a:pt x="7922" y="73168"/>
                </a:lnTo>
                <a:lnTo>
                  <a:pt x="8111" y="72840"/>
                </a:lnTo>
                <a:lnTo>
                  <a:pt x="8326" y="72524"/>
                </a:lnTo>
                <a:lnTo>
                  <a:pt x="8541" y="72196"/>
                </a:lnTo>
                <a:lnTo>
                  <a:pt x="8756" y="71892"/>
                </a:lnTo>
                <a:lnTo>
                  <a:pt x="8996" y="71589"/>
                </a:lnTo>
                <a:lnTo>
                  <a:pt x="9236" y="71286"/>
                </a:lnTo>
                <a:lnTo>
                  <a:pt x="9489" y="71008"/>
                </a:lnTo>
                <a:lnTo>
                  <a:pt x="9754" y="70730"/>
                </a:lnTo>
                <a:lnTo>
                  <a:pt x="10019" y="70465"/>
                </a:lnTo>
                <a:lnTo>
                  <a:pt x="10297" y="70212"/>
                </a:lnTo>
                <a:lnTo>
                  <a:pt x="10575" y="69972"/>
                </a:lnTo>
                <a:lnTo>
                  <a:pt x="10866" y="69732"/>
                </a:lnTo>
                <a:lnTo>
                  <a:pt x="11169" y="69518"/>
                </a:lnTo>
                <a:close/>
                <a:moveTo>
                  <a:pt x="19191" y="0"/>
                </a:moveTo>
                <a:lnTo>
                  <a:pt x="18850" y="51"/>
                </a:lnTo>
                <a:lnTo>
                  <a:pt x="18825" y="329"/>
                </a:lnTo>
                <a:lnTo>
                  <a:pt x="18812" y="468"/>
                </a:lnTo>
                <a:lnTo>
                  <a:pt x="18825" y="607"/>
                </a:lnTo>
                <a:lnTo>
                  <a:pt x="18901" y="1289"/>
                </a:lnTo>
                <a:lnTo>
                  <a:pt x="18976" y="1958"/>
                </a:lnTo>
                <a:lnTo>
                  <a:pt x="19141" y="3323"/>
                </a:lnTo>
                <a:lnTo>
                  <a:pt x="19229" y="3992"/>
                </a:lnTo>
                <a:lnTo>
                  <a:pt x="19292" y="4674"/>
                </a:lnTo>
                <a:lnTo>
                  <a:pt x="19343" y="5356"/>
                </a:lnTo>
                <a:lnTo>
                  <a:pt x="19381" y="6026"/>
                </a:lnTo>
                <a:lnTo>
                  <a:pt x="19431" y="7618"/>
                </a:lnTo>
                <a:lnTo>
                  <a:pt x="19469" y="9209"/>
                </a:lnTo>
                <a:lnTo>
                  <a:pt x="19532" y="12405"/>
                </a:lnTo>
                <a:lnTo>
                  <a:pt x="19570" y="15589"/>
                </a:lnTo>
                <a:lnTo>
                  <a:pt x="19621" y="18772"/>
                </a:lnTo>
                <a:lnTo>
                  <a:pt x="19621" y="18924"/>
                </a:lnTo>
                <a:lnTo>
                  <a:pt x="19608" y="19088"/>
                </a:lnTo>
                <a:lnTo>
                  <a:pt x="19558" y="19404"/>
                </a:lnTo>
                <a:lnTo>
                  <a:pt x="19494" y="19707"/>
                </a:lnTo>
                <a:lnTo>
                  <a:pt x="19406" y="20010"/>
                </a:lnTo>
                <a:lnTo>
                  <a:pt x="19254" y="20427"/>
                </a:lnTo>
                <a:lnTo>
                  <a:pt x="19103" y="20831"/>
                </a:lnTo>
                <a:lnTo>
                  <a:pt x="18939" y="21236"/>
                </a:lnTo>
                <a:lnTo>
                  <a:pt x="18762" y="21627"/>
                </a:lnTo>
                <a:lnTo>
                  <a:pt x="18585" y="22019"/>
                </a:lnTo>
                <a:lnTo>
                  <a:pt x="18395" y="22398"/>
                </a:lnTo>
                <a:lnTo>
                  <a:pt x="18193" y="22777"/>
                </a:lnTo>
                <a:lnTo>
                  <a:pt x="17978" y="23156"/>
                </a:lnTo>
                <a:lnTo>
                  <a:pt x="17764" y="23522"/>
                </a:lnTo>
                <a:lnTo>
                  <a:pt x="17549" y="23889"/>
                </a:lnTo>
                <a:lnTo>
                  <a:pt x="17081" y="24596"/>
                </a:lnTo>
                <a:lnTo>
                  <a:pt x="16601" y="25303"/>
                </a:lnTo>
                <a:lnTo>
                  <a:pt x="16096" y="25986"/>
                </a:lnTo>
                <a:lnTo>
                  <a:pt x="15578" y="26668"/>
                </a:lnTo>
                <a:lnTo>
                  <a:pt x="15047" y="27337"/>
                </a:lnTo>
                <a:lnTo>
                  <a:pt x="14504" y="27994"/>
                </a:lnTo>
                <a:lnTo>
                  <a:pt x="13961" y="28651"/>
                </a:lnTo>
                <a:lnTo>
                  <a:pt x="12862" y="29965"/>
                </a:lnTo>
                <a:lnTo>
                  <a:pt x="12318" y="30634"/>
                </a:lnTo>
                <a:lnTo>
                  <a:pt x="11788" y="31291"/>
                </a:lnTo>
                <a:lnTo>
                  <a:pt x="11725" y="31354"/>
                </a:lnTo>
                <a:lnTo>
                  <a:pt x="11636" y="31392"/>
                </a:lnTo>
                <a:lnTo>
                  <a:pt x="11535" y="31430"/>
                </a:lnTo>
                <a:lnTo>
                  <a:pt x="11409" y="31455"/>
                </a:lnTo>
                <a:lnTo>
                  <a:pt x="11295" y="31468"/>
                </a:lnTo>
                <a:lnTo>
                  <a:pt x="11169" y="31468"/>
                </a:lnTo>
                <a:lnTo>
                  <a:pt x="11055" y="31455"/>
                </a:lnTo>
                <a:lnTo>
                  <a:pt x="10954" y="31430"/>
                </a:lnTo>
                <a:lnTo>
                  <a:pt x="10714" y="31367"/>
                </a:lnTo>
                <a:lnTo>
                  <a:pt x="10487" y="31316"/>
                </a:lnTo>
                <a:lnTo>
                  <a:pt x="10247" y="31279"/>
                </a:lnTo>
                <a:lnTo>
                  <a:pt x="10019" y="31241"/>
                </a:lnTo>
                <a:lnTo>
                  <a:pt x="9779" y="31215"/>
                </a:lnTo>
                <a:lnTo>
                  <a:pt x="9539" y="31203"/>
                </a:lnTo>
                <a:lnTo>
                  <a:pt x="9312" y="31190"/>
                </a:lnTo>
                <a:lnTo>
                  <a:pt x="9072" y="31190"/>
                </a:lnTo>
                <a:lnTo>
                  <a:pt x="8844" y="31203"/>
                </a:lnTo>
                <a:lnTo>
                  <a:pt x="8617" y="31228"/>
                </a:lnTo>
                <a:lnTo>
                  <a:pt x="8377" y="31253"/>
                </a:lnTo>
                <a:lnTo>
                  <a:pt x="8149" y="31304"/>
                </a:lnTo>
                <a:lnTo>
                  <a:pt x="7922" y="31342"/>
                </a:lnTo>
                <a:lnTo>
                  <a:pt x="7695" y="31405"/>
                </a:lnTo>
                <a:lnTo>
                  <a:pt x="7480" y="31468"/>
                </a:lnTo>
                <a:lnTo>
                  <a:pt x="7252" y="31544"/>
                </a:lnTo>
                <a:lnTo>
                  <a:pt x="7038" y="31620"/>
                </a:lnTo>
                <a:lnTo>
                  <a:pt x="6823" y="31708"/>
                </a:lnTo>
                <a:lnTo>
                  <a:pt x="6608" y="31809"/>
                </a:lnTo>
                <a:lnTo>
                  <a:pt x="6406" y="31910"/>
                </a:lnTo>
                <a:lnTo>
                  <a:pt x="6204" y="32037"/>
                </a:lnTo>
                <a:lnTo>
                  <a:pt x="6002" y="32150"/>
                </a:lnTo>
                <a:lnTo>
                  <a:pt x="5800" y="32289"/>
                </a:lnTo>
                <a:lnTo>
                  <a:pt x="5610" y="32428"/>
                </a:lnTo>
                <a:lnTo>
                  <a:pt x="5433" y="32567"/>
                </a:lnTo>
                <a:lnTo>
                  <a:pt x="5244" y="32719"/>
                </a:lnTo>
                <a:lnTo>
                  <a:pt x="5067" y="32883"/>
                </a:lnTo>
                <a:lnTo>
                  <a:pt x="4903" y="33060"/>
                </a:lnTo>
                <a:lnTo>
                  <a:pt x="4738" y="33237"/>
                </a:lnTo>
                <a:lnTo>
                  <a:pt x="4587" y="33414"/>
                </a:lnTo>
                <a:lnTo>
                  <a:pt x="4435" y="33616"/>
                </a:lnTo>
                <a:lnTo>
                  <a:pt x="4296" y="33805"/>
                </a:lnTo>
                <a:lnTo>
                  <a:pt x="4170" y="34007"/>
                </a:lnTo>
                <a:lnTo>
                  <a:pt x="4043" y="34209"/>
                </a:lnTo>
                <a:lnTo>
                  <a:pt x="3942" y="34424"/>
                </a:lnTo>
                <a:lnTo>
                  <a:pt x="3841" y="34626"/>
                </a:lnTo>
                <a:lnTo>
                  <a:pt x="3639" y="35068"/>
                </a:lnTo>
                <a:lnTo>
                  <a:pt x="3437" y="35485"/>
                </a:lnTo>
                <a:lnTo>
                  <a:pt x="3728" y="35902"/>
                </a:lnTo>
                <a:lnTo>
                  <a:pt x="8680" y="34967"/>
                </a:lnTo>
                <a:lnTo>
                  <a:pt x="8276" y="35511"/>
                </a:lnTo>
                <a:lnTo>
                  <a:pt x="7796" y="36155"/>
                </a:lnTo>
                <a:lnTo>
                  <a:pt x="7417" y="36723"/>
                </a:lnTo>
                <a:lnTo>
                  <a:pt x="7038" y="37304"/>
                </a:lnTo>
                <a:lnTo>
                  <a:pt x="6671" y="37885"/>
                </a:lnTo>
                <a:lnTo>
                  <a:pt x="6305" y="38467"/>
                </a:lnTo>
                <a:lnTo>
                  <a:pt x="5913" y="39035"/>
                </a:lnTo>
                <a:lnTo>
                  <a:pt x="5711" y="39300"/>
                </a:lnTo>
                <a:lnTo>
                  <a:pt x="5509" y="39578"/>
                </a:lnTo>
                <a:lnTo>
                  <a:pt x="5294" y="39831"/>
                </a:lnTo>
                <a:lnTo>
                  <a:pt x="5067" y="40084"/>
                </a:lnTo>
                <a:lnTo>
                  <a:pt x="4839" y="40311"/>
                </a:lnTo>
                <a:lnTo>
                  <a:pt x="4587" y="40538"/>
                </a:lnTo>
                <a:lnTo>
                  <a:pt x="4195" y="40892"/>
                </a:lnTo>
                <a:lnTo>
                  <a:pt x="3816" y="41246"/>
                </a:lnTo>
                <a:lnTo>
                  <a:pt x="3450" y="41612"/>
                </a:lnTo>
                <a:lnTo>
                  <a:pt x="3096" y="41991"/>
                </a:lnTo>
                <a:lnTo>
                  <a:pt x="2755" y="42370"/>
                </a:lnTo>
                <a:lnTo>
                  <a:pt x="2426" y="42749"/>
                </a:lnTo>
                <a:lnTo>
                  <a:pt x="2111" y="43153"/>
                </a:lnTo>
                <a:lnTo>
                  <a:pt x="1820" y="43558"/>
                </a:lnTo>
                <a:lnTo>
                  <a:pt x="1529" y="43974"/>
                </a:lnTo>
                <a:lnTo>
                  <a:pt x="1264" y="44391"/>
                </a:lnTo>
                <a:lnTo>
                  <a:pt x="1011" y="44833"/>
                </a:lnTo>
                <a:lnTo>
                  <a:pt x="784" y="45276"/>
                </a:lnTo>
                <a:lnTo>
                  <a:pt x="557" y="45730"/>
                </a:lnTo>
                <a:lnTo>
                  <a:pt x="354" y="46210"/>
                </a:lnTo>
                <a:lnTo>
                  <a:pt x="178" y="46690"/>
                </a:lnTo>
                <a:lnTo>
                  <a:pt x="1" y="47183"/>
                </a:lnTo>
                <a:lnTo>
                  <a:pt x="1" y="49230"/>
                </a:lnTo>
                <a:lnTo>
                  <a:pt x="102" y="49406"/>
                </a:lnTo>
                <a:lnTo>
                  <a:pt x="190" y="49558"/>
                </a:lnTo>
                <a:lnTo>
                  <a:pt x="291" y="49697"/>
                </a:lnTo>
                <a:lnTo>
                  <a:pt x="392" y="49798"/>
                </a:lnTo>
                <a:lnTo>
                  <a:pt x="506" y="49886"/>
                </a:lnTo>
                <a:lnTo>
                  <a:pt x="607" y="49950"/>
                </a:lnTo>
                <a:lnTo>
                  <a:pt x="721" y="50000"/>
                </a:lnTo>
                <a:lnTo>
                  <a:pt x="835" y="50025"/>
                </a:lnTo>
                <a:lnTo>
                  <a:pt x="948" y="50025"/>
                </a:lnTo>
                <a:lnTo>
                  <a:pt x="1075" y="50000"/>
                </a:lnTo>
                <a:lnTo>
                  <a:pt x="1201" y="49962"/>
                </a:lnTo>
                <a:lnTo>
                  <a:pt x="1315" y="49912"/>
                </a:lnTo>
                <a:lnTo>
                  <a:pt x="1454" y="49823"/>
                </a:lnTo>
                <a:lnTo>
                  <a:pt x="1580" y="49735"/>
                </a:lnTo>
                <a:lnTo>
                  <a:pt x="1719" y="49609"/>
                </a:lnTo>
                <a:lnTo>
                  <a:pt x="1858" y="49470"/>
                </a:lnTo>
                <a:lnTo>
                  <a:pt x="2186" y="49116"/>
                </a:lnTo>
                <a:lnTo>
                  <a:pt x="2502" y="48737"/>
                </a:lnTo>
                <a:lnTo>
                  <a:pt x="2805" y="48358"/>
                </a:lnTo>
                <a:lnTo>
                  <a:pt x="3096" y="47966"/>
                </a:lnTo>
                <a:lnTo>
                  <a:pt x="3361" y="47562"/>
                </a:lnTo>
                <a:lnTo>
                  <a:pt x="3614" y="47158"/>
                </a:lnTo>
                <a:lnTo>
                  <a:pt x="3854" y="46754"/>
                </a:lnTo>
                <a:lnTo>
                  <a:pt x="4069" y="46324"/>
                </a:lnTo>
                <a:lnTo>
                  <a:pt x="4258" y="45895"/>
                </a:lnTo>
                <a:lnTo>
                  <a:pt x="4435" y="45452"/>
                </a:lnTo>
                <a:lnTo>
                  <a:pt x="4599" y="45010"/>
                </a:lnTo>
                <a:lnTo>
                  <a:pt x="4738" y="44543"/>
                </a:lnTo>
                <a:lnTo>
                  <a:pt x="4852" y="44088"/>
                </a:lnTo>
                <a:lnTo>
                  <a:pt x="4953" y="43608"/>
                </a:lnTo>
                <a:lnTo>
                  <a:pt x="5029" y="43128"/>
                </a:lnTo>
                <a:lnTo>
                  <a:pt x="5092" y="42635"/>
                </a:lnTo>
                <a:lnTo>
                  <a:pt x="5130" y="42332"/>
                </a:lnTo>
                <a:lnTo>
                  <a:pt x="5193" y="42016"/>
                </a:lnTo>
                <a:lnTo>
                  <a:pt x="5294" y="41688"/>
                </a:lnTo>
                <a:lnTo>
                  <a:pt x="5408" y="41334"/>
                </a:lnTo>
                <a:lnTo>
                  <a:pt x="5534" y="40980"/>
                </a:lnTo>
                <a:lnTo>
                  <a:pt x="5686" y="40627"/>
                </a:lnTo>
                <a:lnTo>
                  <a:pt x="5863" y="40260"/>
                </a:lnTo>
                <a:lnTo>
                  <a:pt x="6052" y="39907"/>
                </a:lnTo>
                <a:lnTo>
                  <a:pt x="6242" y="39553"/>
                </a:lnTo>
                <a:lnTo>
                  <a:pt x="6456" y="39212"/>
                </a:lnTo>
                <a:lnTo>
                  <a:pt x="6684" y="38883"/>
                </a:lnTo>
                <a:lnTo>
                  <a:pt x="6911" y="38568"/>
                </a:lnTo>
                <a:lnTo>
                  <a:pt x="7139" y="38290"/>
                </a:lnTo>
                <a:lnTo>
                  <a:pt x="7391" y="38024"/>
                </a:lnTo>
                <a:lnTo>
                  <a:pt x="7631" y="37797"/>
                </a:lnTo>
                <a:lnTo>
                  <a:pt x="7871" y="37595"/>
                </a:lnTo>
                <a:lnTo>
                  <a:pt x="7871" y="37595"/>
                </a:lnTo>
                <a:lnTo>
                  <a:pt x="7834" y="37898"/>
                </a:lnTo>
                <a:lnTo>
                  <a:pt x="7770" y="38201"/>
                </a:lnTo>
                <a:lnTo>
                  <a:pt x="7669" y="38795"/>
                </a:lnTo>
                <a:lnTo>
                  <a:pt x="7619" y="39098"/>
                </a:lnTo>
                <a:lnTo>
                  <a:pt x="7594" y="39389"/>
                </a:lnTo>
                <a:lnTo>
                  <a:pt x="7581" y="39679"/>
                </a:lnTo>
                <a:lnTo>
                  <a:pt x="7581" y="39831"/>
                </a:lnTo>
                <a:lnTo>
                  <a:pt x="7594" y="39970"/>
                </a:lnTo>
                <a:lnTo>
                  <a:pt x="7657" y="40450"/>
                </a:lnTo>
                <a:lnTo>
                  <a:pt x="7732" y="40930"/>
                </a:lnTo>
                <a:lnTo>
                  <a:pt x="7808" y="41410"/>
                </a:lnTo>
                <a:lnTo>
                  <a:pt x="7909" y="41890"/>
                </a:lnTo>
                <a:lnTo>
                  <a:pt x="8010" y="42357"/>
                </a:lnTo>
                <a:lnTo>
                  <a:pt x="8137" y="42825"/>
                </a:lnTo>
                <a:lnTo>
                  <a:pt x="8288" y="43280"/>
                </a:lnTo>
                <a:lnTo>
                  <a:pt x="8453" y="43734"/>
                </a:lnTo>
                <a:lnTo>
                  <a:pt x="8528" y="43899"/>
                </a:lnTo>
                <a:lnTo>
                  <a:pt x="8617" y="44038"/>
                </a:lnTo>
                <a:lnTo>
                  <a:pt x="8705" y="44151"/>
                </a:lnTo>
                <a:lnTo>
                  <a:pt x="8806" y="44240"/>
                </a:lnTo>
                <a:lnTo>
                  <a:pt x="8907" y="44315"/>
                </a:lnTo>
                <a:lnTo>
                  <a:pt x="9008" y="44366"/>
                </a:lnTo>
                <a:lnTo>
                  <a:pt x="9110" y="44391"/>
                </a:lnTo>
                <a:lnTo>
                  <a:pt x="9223" y="44404"/>
                </a:lnTo>
                <a:lnTo>
                  <a:pt x="9324" y="44391"/>
                </a:lnTo>
                <a:lnTo>
                  <a:pt x="9438" y="44353"/>
                </a:lnTo>
                <a:lnTo>
                  <a:pt x="9539" y="44303"/>
                </a:lnTo>
                <a:lnTo>
                  <a:pt x="9640" y="44227"/>
                </a:lnTo>
                <a:lnTo>
                  <a:pt x="9729" y="44126"/>
                </a:lnTo>
                <a:lnTo>
                  <a:pt x="9817" y="44012"/>
                </a:lnTo>
                <a:lnTo>
                  <a:pt x="9905" y="43873"/>
                </a:lnTo>
                <a:lnTo>
                  <a:pt x="9981" y="43722"/>
                </a:lnTo>
                <a:lnTo>
                  <a:pt x="10209" y="43166"/>
                </a:lnTo>
                <a:lnTo>
                  <a:pt x="10411" y="42610"/>
                </a:lnTo>
                <a:lnTo>
                  <a:pt x="10575" y="42054"/>
                </a:lnTo>
                <a:lnTo>
                  <a:pt x="10727" y="41498"/>
                </a:lnTo>
                <a:lnTo>
                  <a:pt x="10840" y="40943"/>
                </a:lnTo>
                <a:lnTo>
                  <a:pt x="10891" y="40665"/>
                </a:lnTo>
                <a:lnTo>
                  <a:pt x="10929" y="40387"/>
                </a:lnTo>
                <a:lnTo>
                  <a:pt x="10967" y="40109"/>
                </a:lnTo>
                <a:lnTo>
                  <a:pt x="10979" y="39831"/>
                </a:lnTo>
                <a:lnTo>
                  <a:pt x="11005" y="39553"/>
                </a:lnTo>
                <a:lnTo>
                  <a:pt x="11005" y="39275"/>
                </a:lnTo>
                <a:lnTo>
                  <a:pt x="11005" y="38997"/>
                </a:lnTo>
                <a:lnTo>
                  <a:pt x="10979" y="38719"/>
                </a:lnTo>
                <a:lnTo>
                  <a:pt x="10967" y="38441"/>
                </a:lnTo>
                <a:lnTo>
                  <a:pt x="10929" y="38163"/>
                </a:lnTo>
                <a:lnTo>
                  <a:pt x="10891" y="37885"/>
                </a:lnTo>
                <a:lnTo>
                  <a:pt x="10840" y="37608"/>
                </a:lnTo>
                <a:lnTo>
                  <a:pt x="10777" y="37330"/>
                </a:lnTo>
                <a:lnTo>
                  <a:pt x="10701" y="37052"/>
                </a:lnTo>
                <a:lnTo>
                  <a:pt x="10613" y="36774"/>
                </a:lnTo>
                <a:lnTo>
                  <a:pt x="10512" y="36496"/>
                </a:lnTo>
                <a:lnTo>
                  <a:pt x="10411" y="36218"/>
                </a:lnTo>
                <a:lnTo>
                  <a:pt x="10297" y="35953"/>
                </a:lnTo>
                <a:lnTo>
                  <a:pt x="10158" y="35675"/>
                </a:lnTo>
                <a:lnTo>
                  <a:pt x="10019" y="35397"/>
                </a:lnTo>
                <a:lnTo>
                  <a:pt x="9868" y="35119"/>
                </a:lnTo>
                <a:lnTo>
                  <a:pt x="9703" y="34841"/>
                </a:lnTo>
                <a:lnTo>
                  <a:pt x="10348" y="34045"/>
                </a:lnTo>
                <a:lnTo>
                  <a:pt x="10992" y="33249"/>
                </a:lnTo>
                <a:lnTo>
                  <a:pt x="12318" y="31683"/>
                </a:lnTo>
                <a:lnTo>
                  <a:pt x="13658" y="30116"/>
                </a:lnTo>
                <a:lnTo>
                  <a:pt x="14315" y="29321"/>
                </a:lnTo>
                <a:lnTo>
                  <a:pt x="14972" y="28512"/>
                </a:lnTo>
                <a:lnTo>
                  <a:pt x="15616" y="27691"/>
                </a:lnTo>
                <a:lnTo>
                  <a:pt x="16248" y="26857"/>
                </a:lnTo>
                <a:lnTo>
                  <a:pt x="16867" y="26011"/>
                </a:lnTo>
                <a:lnTo>
                  <a:pt x="17460" y="25127"/>
                </a:lnTo>
                <a:lnTo>
                  <a:pt x="17751" y="24684"/>
                </a:lnTo>
                <a:lnTo>
                  <a:pt x="18029" y="24242"/>
                </a:lnTo>
                <a:lnTo>
                  <a:pt x="18307" y="23775"/>
                </a:lnTo>
                <a:lnTo>
                  <a:pt x="18585" y="23307"/>
                </a:lnTo>
                <a:lnTo>
                  <a:pt x="18850" y="22840"/>
                </a:lnTo>
                <a:lnTo>
                  <a:pt x="19103" y="22360"/>
                </a:lnTo>
                <a:lnTo>
                  <a:pt x="19355" y="21880"/>
                </a:lnTo>
                <a:lnTo>
                  <a:pt x="19595" y="21375"/>
                </a:lnTo>
                <a:lnTo>
                  <a:pt x="19494" y="23825"/>
                </a:lnTo>
                <a:lnTo>
                  <a:pt x="19381" y="26188"/>
                </a:lnTo>
                <a:lnTo>
                  <a:pt x="19280" y="28462"/>
                </a:lnTo>
                <a:lnTo>
                  <a:pt x="19216" y="29598"/>
                </a:lnTo>
                <a:lnTo>
                  <a:pt x="19141" y="30723"/>
                </a:lnTo>
                <a:lnTo>
                  <a:pt x="19065" y="31834"/>
                </a:lnTo>
                <a:lnTo>
                  <a:pt x="18989" y="32959"/>
                </a:lnTo>
                <a:lnTo>
                  <a:pt x="18800" y="35195"/>
                </a:lnTo>
                <a:lnTo>
                  <a:pt x="18421" y="39591"/>
                </a:lnTo>
                <a:lnTo>
                  <a:pt x="18054" y="39705"/>
                </a:lnTo>
                <a:lnTo>
                  <a:pt x="17688" y="39831"/>
                </a:lnTo>
                <a:lnTo>
                  <a:pt x="17334" y="39970"/>
                </a:lnTo>
                <a:lnTo>
                  <a:pt x="17006" y="40121"/>
                </a:lnTo>
                <a:lnTo>
                  <a:pt x="16677" y="40273"/>
                </a:lnTo>
                <a:lnTo>
                  <a:pt x="16374" y="40437"/>
                </a:lnTo>
                <a:lnTo>
                  <a:pt x="16071" y="40614"/>
                </a:lnTo>
                <a:lnTo>
                  <a:pt x="15780" y="40804"/>
                </a:lnTo>
                <a:lnTo>
                  <a:pt x="15502" y="41006"/>
                </a:lnTo>
                <a:lnTo>
                  <a:pt x="15237" y="41208"/>
                </a:lnTo>
                <a:lnTo>
                  <a:pt x="14984" y="41423"/>
                </a:lnTo>
                <a:lnTo>
                  <a:pt x="14744" y="41637"/>
                </a:lnTo>
                <a:lnTo>
                  <a:pt x="14504" y="41865"/>
                </a:lnTo>
                <a:lnTo>
                  <a:pt x="14277" y="42105"/>
                </a:lnTo>
                <a:lnTo>
                  <a:pt x="14062" y="42357"/>
                </a:lnTo>
                <a:lnTo>
                  <a:pt x="13860" y="42610"/>
                </a:lnTo>
                <a:lnTo>
                  <a:pt x="13658" y="42875"/>
                </a:lnTo>
                <a:lnTo>
                  <a:pt x="13468" y="43141"/>
                </a:lnTo>
                <a:lnTo>
                  <a:pt x="13279" y="43419"/>
                </a:lnTo>
                <a:lnTo>
                  <a:pt x="13102" y="43696"/>
                </a:lnTo>
                <a:lnTo>
                  <a:pt x="12938" y="43987"/>
                </a:lnTo>
                <a:lnTo>
                  <a:pt x="12773" y="44290"/>
                </a:lnTo>
                <a:lnTo>
                  <a:pt x="12622" y="44593"/>
                </a:lnTo>
                <a:lnTo>
                  <a:pt x="12470" y="44897"/>
                </a:lnTo>
                <a:lnTo>
                  <a:pt x="12192" y="45541"/>
                </a:lnTo>
                <a:lnTo>
                  <a:pt x="11927" y="46198"/>
                </a:lnTo>
                <a:lnTo>
                  <a:pt x="11687" y="46880"/>
                </a:lnTo>
                <a:lnTo>
                  <a:pt x="11447" y="47587"/>
                </a:lnTo>
                <a:lnTo>
                  <a:pt x="11725" y="47562"/>
                </a:lnTo>
                <a:lnTo>
                  <a:pt x="11977" y="47549"/>
                </a:lnTo>
                <a:lnTo>
                  <a:pt x="12470" y="47524"/>
                </a:lnTo>
                <a:lnTo>
                  <a:pt x="12685" y="47512"/>
                </a:lnTo>
                <a:lnTo>
                  <a:pt x="12900" y="47474"/>
                </a:lnTo>
                <a:lnTo>
                  <a:pt x="13102" y="47436"/>
                </a:lnTo>
                <a:lnTo>
                  <a:pt x="13291" y="47373"/>
                </a:lnTo>
                <a:lnTo>
                  <a:pt x="13493" y="47284"/>
                </a:lnTo>
                <a:lnTo>
                  <a:pt x="13683" y="47183"/>
                </a:lnTo>
                <a:lnTo>
                  <a:pt x="13872" y="47095"/>
                </a:lnTo>
                <a:lnTo>
                  <a:pt x="14049" y="46981"/>
                </a:lnTo>
                <a:lnTo>
                  <a:pt x="14403" y="46754"/>
                </a:lnTo>
                <a:lnTo>
                  <a:pt x="14732" y="46514"/>
                </a:lnTo>
                <a:lnTo>
                  <a:pt x="15035" y="46248"/>
                </a:lnTo>
                <a:lnTo>
                  <a:pt x="15338" y="45970"/>
                </a:lnTo>
                <a:lnTo>
                  <a:pt x="15616" y="45680"/>
                </a:lnTo>
                <a:lnTo>
                  <a:pt x="15881" y="45377"/>
                </a:lnTo>
                <a:lnTo>
                  <a:pt x="16146" y="45061"/>
                </a:lnTo>
                <a:lnTo>
                  <a:pt x="16399" y="44732"/>
                </a:lnTo>
                <a:lnTo>
                  <a:pt x="16892" y="44075"/>
                </a:lnTo>
                <a:lnTo>
                  <a:pt x="17385" y="43393"/>
                </a:lnTo>
                <a:lnTo>
                  <a:pt x="17877" y="42736"/>
                </a:lnTo>
                <a:lnTo>
                  <a:pt x="15906" y="53752"/>
                </a:lnTo>
                <a:lnTo>
                  <a:pt x="15388" y="53803"/>
                </a:lnTo>
                <a:lnTo>
                  <a:pt x="14883" y="53866"/>
                </a:lnTo>
                <a:lnTo>
                  <a:pt x="14365" y="53954"/>
                </a:lnTo>
                <a:lnTo>
                  <a:pt x="13860" y="54055"/>
                </a:lnTo>
                <a:lnTo>
                  <a:pt x="13354" y="54182"/>
                </a:lnTo>
                <a:lnTo>
                  <a:pt x="12849" y="54333"/>
                </a:lnTo>
                <a:lnTo>
                  <a:pt x="12356" y="54497"/>
                </a:lnTo>
                <a:lnTo>
                  <a:pt x="11876" y="54674"/>
                </a:lnTo>
                <a:lnTo>
                  <a:pt x="11396" y="54876"/>
                </a:lnTo>
                <a:lnTo>
                  <a:pt x="10929" y="55091"/>
                </a:lnTo>
                <a:lnTo>
                  <a:pt x="10474" y="55318"/>
                </a:lnTo>
                <a:lnTo>
                  <a:pt x="10032" y="55559"/>
                </a:lnTo>
                <a:lnTo>
                  <a:pt x="9602" y="55824"/>
                </a:lnTo>
                <a:lnTo>
                  <a:pt x="9185" y="56089"/>
                </a:lnTo>
                <a:lnTo>
                  <a:pt x="8781" y="56367"/>
                </a:lnTo>
                <a:lnTo>
                  <a:pt x="8402" y="56645"/>
                </a:lnTo>
                <a:lnTo>
                  <a:pt x="8036" y="56948"/>
                </a:lnTo>
                <a:lnTo>
                  <a:pt x="7695" y="57251"/>
                </a:lnTo>
                <a:lnTo>
                  <a:pt x="7366" y="57554"/>
                </a:lnTo>
                <a:lnTo>
                  <a:pt x="7063" y="57870"/>
                </a:lnTo>
                <a:lnTo>
                  <a:pt x="6785" y="58199"/>
                </a:lnTo>
                <a:lnTo>
                  <a:pt x="6532" y="58515"/>
                </a:lnTo>
                <a:lnTo>
                  <a:pt x="6305" y="58843"/>
                </a:lnTo>
                <a:lnTo>
                  <a:pt x="6103" y="59184"/>
                </a:lnTo>
                <a:lnTo>
                  <a:pt x="5926" y="59513"/>
                </a:lnTo>
                <a:lnTo>
                  <a:pt x="5787" y="59841"/>
                </a:lnTo>
                <a:lnTo>
                  <a:pt x="5673" y="60169"/>
                </a:lnTo>
                <a:lnTo>
                  <a:pt x="5623" y="60334"/>
                </a:lnTo>
                <a:lnTo>
                  <a:pt x="5585" y="60510"/>
                </a:lnTo>
                <a:lnTo>
                  <a:pt x="5559" y="60675"/>
                </a:lnTo>
                <a:lnTo>
                  <a:pt x="5534" y="60826"/>
                </a:lnTo>
                <a:lnTo>
                  <a:pt x="5522" y="60991"/>
                </a:lnTo>
                <a:lnTo>
                  <a:pt x="5522" y="61155"/>
                </a:lnTo>
                <a:lnTo>
                  <a:pt x="5534" y="61319"/>
                </a:lnTo>
                <a:lnTo>
                  <a:pt x="5547" y="61471"/>
                </a:lnTo>
                <a:lnTo>
                  <a:pt x="5572" y="61635"/>
                </a:lnTo>
                <a:lnTo>
                  <a:pt x="5597" y="61786"/>
                </a:lnTo>
                <a:lnTo>
                  <a:pt x="5989" y="61761"/>
                </a:lnTo>
                <a:lnTo>
                  <a:pt x="6381" y="61723"/>
                </a:lnTo>
                <a:lnTo>
                  <a:pt x="6747" y="61660"/>
                </a:lnTo>
                <a:lnTo>
                  <a:pt x="7126" y="61597"/>
                </a:lnTo>
                <a:lnTo>
                  <a:pt x="7480" y="61521"/>
                </a:lnTo>
                <a:lnTo>
                  <a:pt x="7834" y="61433"/>
                </a:lnTo>
                <a:lnTo>
                  <a:pt x="8187" y="61332"/>
                </a:lnTo>
                <a:lnTo>
                  <a:pt x="8528" y="61218"/>
                </a:lnTo>
                <a:lnTo>
                  <a:pt x="8870" y="61092"/>
                </a:lnTo>
                <a:lnTo>
                  <a:pt x="9198" y="60953"/>
                </a:lnTo>
                <a:lnTo>
                  <a:pt x="9514" y="60814"/>
                </a:lnTo>
                <a:lnTo>
                  <a:pt x="9830" y="60662"/>
                </a:lnTo>
                <a:lnTo>
                  <a:pt x="10146" y="60498"/>
                </a:lnTo>
                <a:lnTo>
                  <a:pt x="10449" y="60321"/>
                </a:lnTo>
                <a:lnTo>
                  <a:pt x="10752" y="60144"/>
                </a:lnTo>
                <a:lnTo>
                  <a:pt x="11042" y="59955"/>
                </a:lnTo>
                <a:lnTo>
                  <a:pt x="11333" y="59753"/>
                </a:lnTo>
                <a:lnTo>
                  <a:pt x="11624" y="59550"/>
                </a:lnTo>
                <a:lnTo>
                  <a:pt x="11902" y="59336"/>
                </a:lnTo>
                <a:lnTo>
                  <a:pt x="12180" y="59108"/>
                </a:lnTo>
                <a:lnTo>
                  <a:pt x="12457" y="58881"/>
                </a:lnTo>
                <a:lnTo>
                  <a:pt x="12723" y="58641"/>
                </a:lnTo>
                <a:lnTo>
                  <a:pt x="13253" y="58161"/>
                </a:lnTo>
                <a:lnTo>
                  <a:pt x="13771" y="57643"/>
                </a:lnTo>
                <a:lnTo>
                  <a:pt x="14277" y="57112"/>
                </a:lnTo>
                <a:lnTo>
                  <a:pt x="14769" y="56569"/>
                </a:lnTo>
                <a:lnTo>
                  <a:pt x="15262" y="56001"/>
                </a:lnTo>
                <a:lnTo>
                  <a:pt x="14908" y="57390"/>
                </a:lnTo>
                <a:lnTo>
                  <a:pt x="14542" y="58755"/>
                </a:lnTo>
                <a:lnTo>
                  <a:pt x="14163" y="60119"/>
                </a:lnTo>
                <a:lnTo>
                  <a:pt x="13746" y="61471"/>
                </a:lnTo>
                <a:lnTo>
                  <a:pt x="13317" y="62860"/>
                </a:lnTo>
                <a:lnTo>
                  <a:pt x="12874" y="64237"/>
                </a:lnTo>
                <a:lnTo>
                  <a:pt x="12407" y="65614"/>
                </a:lnTo>
                <a:lnTo>
                  <a:pt x="12167" y="66309"/>
                </a:lnTo>
                <a:lnTo>
                  <a:pt x="11914" y="66991"/>
                </a:lnTo>
                <a:lnTo>
                  <a:pt x="11813" y="67231"/>
                </a:lnTo>
                <a:lnTo>
                  <a:pt x="11687" y="67471"/>
                </a:lnTo>
                <a:lnTo>
                  <a:pt x="11560" y="67711"/>
                </a:lnTo>
                <a:lnTo>
                  <a:pt x="11409" y="67951"/>
                </a:lnTo>
                <a:lnTo>
                  <a:pt x="11245" y="68166"/>
                </a:lnTo>
                <a:lnTo>
                  <a:pt x="11068" y="68381"/>
                </a:lnTo>
                <a:lnTo>
                  <a:pt x="10891" y="68583"/>
                </a:lnTo>
                <a:lnTo>
                  <a:pt x="10701" y="68772"/>
                </a:lnTo>
                <a:lnTo>
                  <a:pt x="10322" y="69126"/>
                </a:lnTo>
                <a:lnTo>
                  <a:pt x="9956" y="69480"/>
                </a:lnTo>
                <a:lnTo>
                  <a:pt x="9590" y="69846"/>
                </a:lnTo>
                <a:lnTo>
                  <a:pt x="9249" y="70212"/>
                </a:lnTo>
                <a:lnTo>
                  <a:pt x="8907" y="70591"/>
                </a:lnTo>
                <a:lnTo>
                  <a:pt x="8579" y="70983"/>
                </a:lnTo>
                <a:lnTo>
                  <a:pt x="8263" y="71375"/>
                </a:lnTo>
                <a:lnTo>
                  <a:pt x="7960" y="71779"/>
                </a:lnTo>
                <a:lnTo>
                  <a:pt x="7669" y="72183"/>
                </a:lnTo>
                <a:lnTo>
                  <a:pt x="7404" y="72613"/>
                </a:lnTo>
                <a:lnTo>
                  <a:pt x="7139" y="73042"/>
                </a:lnTo>
                <a:lnTo>
                  <a:pt x="6899" y="73484"/>
                </a:lnTo>
                <a:lnTo>
                  <a:pt x="6684" y="73939"/>
                </a:lnTo>
                <a:lnTo>
                  <a:pt x="6469" y="74406"/>
                </a:lnTo>
                <a:lnTo>
                  <a:pt x="6280" y="74874"/>
                </a:lnTo>
                <a:lnTo>
                  <a:pt x="6115" y="75366"/>
                </a:lnTo>
                <a:lnTo>
                  <a:pt x="6014" y="75682"/>
                </a:lnTo>
                <a:lnTo>
                  <a:pt x="5926" y="75998"/>
                </a:lnTo>
                <a:lnTo>
                  <a:pt x="5850" y="76314"/>
                </a:lnTo>
                <a:lnTo>
                  <a:pt x="5787" y="76630"/>
                </a:lnTo>
                <a:lnTo>
                  <a:pt x="5736" y="76946"/>
                </a:lnTo>
                <a:lnTo>
                  <a:pt x="5698" y="77261"/>
                </a:lnTo>
                <a:lnTo>
                  <a:pt x="5673" y="77577"/>
                </a:lnTo>
                <a:lnTo>
                  <a:pt x="5673" y="77893"/>
                </a:lnTo>
                <a:lnTo>
                  <a:pt x="5686" y="78196"/>
                </a:lnTo>
                <a:lnTo>
                  <a:pt x="5724" y="78512"/>
                </a:lnTo>
                <a:lnTo>
                  <a:pt x="5774" y="78828"/>
                </a:lnTo>
                <a:lnTo>
                  <a:pt x="5850" y="79144"/>
                </a:lnTo>
                <a:lnTo>
                  <a:pt x="5939" y="79447"/>
                </a:lnTo>
                <a:lnTo>
                  <a:pt x="6065" y="79763"/>
                </a:lnTo>
                <a:lnTo>
                  <a:pt x="6216" y="80066"/>
                </a:lnTo>
                <a:lnTo>
                  <a:pt x="6381" y="80369"/>
                </a:lnTo>
                <a:lnTo>
                  <a:pt x="6899" y="80369"/>
                </a:lnTo>
                <a:lnTo>
                  <a:pt x="7379" y="79889"/>
                </a:lnTo>
                <a:lnTo>
                  <a:pt x="7619" y="79649"/>
                </a:lnTo>
                <a:lnTo>
                  <a:pt x="7871" y="79409"/>
                </a:lnTo>
                <a:lnTo>
                  <a:pt x="8377" y="78929"/>
                </a:lnTo>
                <a:lnTo>
                  <a:pt x="8629" y="78676"/>
                </a:lnTo>
                <a:lnTo>
                  <a:pt x="8857" y="78436"/>
                </a:lnTo>
                <a:lnTo>
                  <a:pt x="9097" y="78171"/>
                </a:lnTo>
                <a:lnTo>
                  <a:pt x="9312" y="77918"/>
                </a:lnTo>
                <a:lnTo>
                  <a:pt x="9526" y="77653"/>
                </a:lnTo>
                <a:lnTo>
                  <a:pt x="9741" y="77400"/>
                </a:lnTo>
                <a:lnTo>
                  <a:pt x="9943" y="77122"/>
                </a:lnTo>
                <a:lnTo>
                  <a:pt x="10133" y="76857"/>
                </a:lnTo>
                <a:lnTo>
                  <a:pt x="10322" y="76579"/>
                </a:lnTo>
                <a:lnTo>
                  <a:pt x="10499" y="76301"/>
                </a:lnTo>
                <a:lnTo>
                  <a:pt x="10663" y="76023"/>
                </a:lnTo>
                <a:lnTo>
                  <a:pt x="10828" y="75733"/>
                </a:lnTo>
                <a:lnTo>
                  <a:pt x="10979" y="75442"/>
                </a:lnTo>
                <a:lnTo>
                  <a:pt x="11118" y="75152"/>
                </a:lnTo>
                <a:lnTo>
                  <a:pt x="11257" y="74849"/>
                </a:lnTo>
                <a:lnTo>
                  <a:pt x="11384" y="74558"/>
                </a:lnTo>
                <a:lnTo>
                  <a:pt x="11497" y="74242"/>
                </a:lnTo>
                <a:lnTo>
                  <a:pt x="11611" y="73939"/>
                </a:lnTo>
                <a:lnTo>
                  <a:pt x="11712" y="73623"/>
                </a:lnTo>
                <a:lnTo>
                  <a:pt x="11813" y="73307"/>
                </a:lnTo>
                <a:lnTo>
                  <a:pt x="11889" y="72992"/>
                </a:lnTo>
                <a:lnTo>
                  <a:pt x="11965" y="72663"/>
                </a:lnTo>
                <a:lnTo>
                  <a:pt x="12041" y="72335"/>
                </a:lnTo>
                <a:lnTo>
                  <a:pt x="12091" y="72006"/>
                </a:lnTo>
                <a:lnTo>
                  <a:pt x="12142" y="71665"/>
                </a:lnTo>
                <a:lnTo>
                  <a:pt x="12180" y="71324"/>
                </a:lnTo>
                <a:lnTo>
                  <a:pt x="12217" y="70983"/>
                </a:lnTo>
                <a:lnTo>
                  <a:pt x="12230" y="70629"/>
                </a:lnTo>
                <a:lnTo>
                  <a:pt x="12243" y="70276"/>
                </a:lnTo>
                <a:lnTo>
                  <a:pt x="12243" y="69922"/>
                </a:lnTo>
                <a:lnTo>
                  <a:pt x="12255" y="69631"/>
                </a:lnTo>
                <a:lnTo>
                  <a:pt x="12268" y="69353"/>
                </a:lnTo>
                <a:lnTo>
                  <a:pt x="12281" y="69075"/>
                </a:lnTo>
                <a:lnTo>
                  <a:pt x="12318" y="68797"/>
                </a:lnTo>
                <a:lnTo>
                  <a:pt x="12344" y="68532"/>
                </a:lnTo>
                <a:lnTo>
                  <a:pt x="12394" y="68254"/>
                </a:lnTo>
                <a:lnTo>
                  <a:pt x="12495" y="67724"/>
                </a:lnTo>
                <a:lnTo>
                  <a:pt x="12634" y="67193"/>
                </a:lnTo>
                <a:lnTo>
                  <a:pt x="12786" y="66675"/>
                </a:lnTo>
                <a:lnTo>
                  <a:pt x="12950" y="66157"/>
                </a:lnTo>
                <a:lnTo>
                  <a:pt x="13114" y="65639"/>
                </a:lnTo>
                <a:lnTo>
                  <a:pt x="13493" y="64616"/>
                </a:lnTo>
                <a:lnTo>
                  <a:pt x="13860" y="63593"/>
                </a:lnTo>
                <a:lnTo>
                  <a:pt x="14024" y="63075"/>
                </a:lnTo>
                <a:lnTo>
                  <a:pt x="14188" y="62557"/>
                </a:lnTo>
                <a:lnTo>
                  <a:pt x="14327" y="62039"/>
                </a:lnTo>
                <a:lnTo>
                  <a:pt x="14454" y="61508"/>
                </a:lnTo>
                <a:lnTo>
                  <a:pt x="14732" y="62178"/>
                </a:lnTo>
                <a:lnTo>
                  <a:pt x="14997" y="62822"/>
                </a:lnTo>
                <a:lnTo>
                  <a:pt x="15515" y="64111"/>
                </a:lnTo>
                <a:lnTo>
                  <a:pt x="15767" y="64730"/>
                </a:lnTo>
                <a:lnTo>
                  <a:pt x="16045" y="65349"/>
                </a:lnTo>
                <a:lnTo>
                  <a:pt x="16336" y="65955"/>
                </a:lnTo>
                <a:lnTo>
                  <a:pt x="16639" y="66549"/>
                </a:lnTo>
                <a:lnTo>
                  <a:pt x="16728" y="66713"/>
                </a:lnTo>
                <a:lnTo>
                  <a:pt x="16829" y="66877"/>
                </a:lnTo>
                <a:lnTo>
                  <a:pt x="17056" y="67193"/>
                </a:lnTo>
                <a:lnTo>
                  <a:pt x="17309" y="67496"/>
                </a:lnTo>
                <a:lnTo>
                  <a:pt x="17574" y="67787"/>
                </a:lnTo>
                <a:lnTo>
                  <a:pt x="17852" y="68065"/>
                </a:lnTo>
                <a:lnTo>
                  <a:pt x="18155" y="68330"/>
                </a:lnTo>
                <a:lnTo>
                  <a:pt x="18749" y="68848"/>
                </a:lnTo>
                <a:lnTo>
                  <a:pt x="18875" y="68949"/>
                </a:lnTo>
                <a:lnTo>
                  <a:pt x="18989" y="69025"/>
                </a:lnTo>
                <a:lnTo>
                  <a:pt x="19103" y="69088"/>
                </a:lnTo>
                <a:lnTo>
                  <a:pt x="19216" y="69126"/>
                </a:lnTo>
                <a:lnTo>
                  <a:pt x="19318" y="69151"/>
                </a:lnTo>
                <a:lnTo>
                  <a:pt x="19419" y="69151"/>
                </a:lnTo>
                <a:lnTo>
                  <a:pt x="19507" y="69139"/>
                </a:lnTo>
                <a:lnTo>
                  <a:pt x="19595" y="69113"/>
                </a:lnTo>
                <a:lnTo>
                  <a:pt x="19671" y="69063"/>
                </a:lnTo>
                <a:lnTo>
                  <a:pt x="19734" y="68987"/>
                </a:lnTo>
                <a:lnTo>
                  <a:pt x="19798" y="68899"/>
                </a:lnTo>
                <a:lnTo>
                  <a:pt x="19848" y="68797"/>
                </a:lnTo>
                <a:lnTo>
                  <a:pt x="19886" y="68684"/>
                </a:lnTo>
                <a:lnTo>
                  <a:pt x="19911" y="68545"/>
                </a:lnTo>
                <a:lnTo>
                  <a:pt x="19937" y="68393"/>
                </a:lnTo>
                <a:lnTo>
                  <a:pt x="19949" y="68216"/>
                </a:lnTo>
                <a:lnTo>
                  <a:pt x="19949" y="67559"/>
                </a:lnTo>
                <a:lnTo>
                  <a:pt x="19924" y="66915"/>
                </a:lnTo>
                <a:lnTo>
                  <a:pt x="19873" y="66284"/>
                </a:lnTo>
                <a:lnTo>
                  <a:pt x="19835" y="65968"/>
                </a:lnTo>
                <a:lnTo>
                  <a:pt x="19798" y="65665"/>
                </a:lnTo>
                <a:lnTo>
                  <a:pt x="19747" y="65361"/>
                </a:lnTo>
                <a:lnTo>
                  <a:pt x="19684" y="65058"/>
                </a:lnTo>
                <a:lnTo>
                  <a:pt x="19621" y="64755"/>
                </a:lnTo>
                <a:lnTo>
                  <a:pt x="19545" y="64465"/>
                </a:lnTo>
                <a:lnTo>
                  <a:pt x="19456" y="64174"/>
                </a:lnTo>
                <a:lnTo>
                  <a:pt x="19368" y="63896"/>
                </a:lnTo>
                <a:lnTo>
                  <a:pt x="19267" y="63618"/>
                </a:lnTo>
                <a:lnTo>
                  <a:pt x="19153" y="63340"/>
                </a:lnTo>
                <a:lnTo>
                  <a:pt x="19027" y="63062"/>
                </a:lnTo>
                <a:lnTo>
                  <a:pt x="18901" y="62797"/>
                </a:lnTo>
                <a:lnTo>
                  <a:pt x="18762" y="62532"/>
                </a:lnTo>
                <a:lnTo>
                  <a:pt x="18610" y="62279"/>
                </a:lnTo>
                <a:lnTo>
                  <a:pt x="18446" y="62026"/>
                </a:lnTo>
                <a:lnTo>
                  <a:pt x="18269" y="61774"/>
                </a:lnTo>
                <a:lnTo>
                  <a:pt x="18092" y="61534"/>
                </a:lnTo>
                <a:lnTo>
                  <a:pt x="17890" y="61294"/>
                </a:lnTo>
                <a:lnTo>
                  <a:pt x="17688" y="61066"/>
                </a:lnTo>
                <a:lnTo>
                  <a:pt x="17473" y="60839"/>
                </a:lnTo>
                <a:lnTo>
                  <a:pt x="17233" y="60624"/>
                </a:lnTo>
                <a:lnTo>
                  <a:pt x="16993" y="60409"/>
                </a:lnTo>
                <a:lnTo>
                  <a:pt x="16740" y="60195"/>
                </a:lnTo>
                <a:lnTo>
                  <a:pt x="16475" y="59993"/>
                </a:lnTo>
                <a:lnTo>
                  <a:pt x="16184" y="59790"/>
                </a:lnTo>
                <a:lnTo>
                  <a:pt x="15894" y="59601"/>
                </a:lnTo>
                <a:lnTo>
                  <a:pt x="15793" y="59525"/>
                </a:lnTo>
                <a:lnTo>
                  <a:pt x="15692" y="59424"/>
                </a:lnTo>
                <a:lnTo>
                  <a:pt x="15591" y="59310"/>
                </a:lnTo>
                <a:lnTo>
                  <a:pt x="15515" y="59171"/>
                </a:lnTo>
                <a:lnTo>
                  <a:pt x="15452" y="59032"/>
                </a:lnTo>
                <a:lnTo>
                  <a:pt x="15401" y="58906"/>
                </a:lnTo>
                <a:lnTo>
                  <a:pt x="15376" y="58780"/>
                </a:lnTo>
                <a:lnTo>
                  <a:pt x="15376" y="58717"/>
                </a:lnTo>
                <a:lnTo>
                  <a:pt x="15376" y="58666"/>
                </a:lnTo>
                <a:lnTo>
                  <a:pt x="15704" y="57087"/>
                </a:lnTo>
                <a:lnTo>
                  <a:pt x="16033" y="55508"/>
                </a:lnTo>
                <a:lnTo>
                  <a:pt x="16702" y="52362"/>
                </a:lnTo>
                <a:lnTo>
                  <a:pt x="17043" y="50783"/>
                </a:lnTo>
                <a:lnTo>
                  <a:pt x="17372" y="49217"/>
                </a:lnTo>
                <a:lnTo>
                  <a:pt x="17688" y="47638"/>
                </a:lnTo>
                <a:lnTo>
                  <a:pt x="17978" y="46059"/>
                </a:lnTo>
                <a:lnTo>
                  <a:pt x="18193" y="44808"/>
                </a:lnTo>
                <a:lnTo>
                  <a:pt x="18395" y="43558"/>
                </a:lnTo>
                <a:lnTo>
                  <a:pt x="18585" y="42307"/>
                </a:lnTo>
                <a:lnTo>
                  <a:pt x="18762" y="41056"/>
                </a:lnTo>
                <a:lnTo>
                  <a:pt x="19090" y="38542"/>
                </a:lnTo>
                <a:lnTo>
                  <a:pt x="19393" y="36028"/>
                </a:lnTo>
                <a:lnTo>
                  <a:pt x="19494" y="35132"/>
                </a:lnTo>
                <a:lnTo>
                  <a:pt x="19595" y="34235"/>
                </a:lnTo>
                <a:lnTo>
                  <a:pt x="19760" y="32491"/>
                </a:lnTo>
                <a:lnTo>
                  <a:pt x="19899" y="30824"/>
                </a:lnTo>
                <a:lnTo>
                  <a:pt x="20025" y="29308"/>
                </a:lnTo>
                <a:lnTo>
                  <a:pt x="22375" y="35561"/>
                </a:lnTo>
                <a:lnTo>
                  <a:pt x="23600" y="38820"/>
                </a:lnTo>
                <a:lnTo>
                  <a:pt x="24864" y="42117"/>
                </a:lnTo>
                <a:lnTo>
                  <a:pt x="24914" y="42256"/>
                </a:lnTo>
                <a:lnTo>
                  <a:pt x="24952" y="42383"/>
                </a:lnTo>
                <a:lnTo>
                  <a:pt x="24977" y="42496"/>
                </a:lnTo>
                <a:lnTo>
                  <a:pt x="24990" y="42610"/>
                </a:lnTo>
                <a:lnTo>
                  <a:pt x="24990" y="42724"/>
                </a:lnTo>
                <a:lnTo>
                  <a:pt x="24990" y="42825"/>
                </a:lnTo>
                <a:lnTo>
                  <a:pt x="24977" y="42926"/>
                </a:lnTo>
                <a:lnTo>
                  <a:pt x="24952" y="43014"/>
                </a:lnTo>
                <a:lnTo>
                  <a:pt x="24927" y="43115"/>
                </a:lnTo>
                <a:lnTo>
                  <a:pt x="24876" y="43204"/>
                </a:lnTo>
                <a:lnTo>
                  <a:pt x="24775" y="43393"/>
                </a:lnTo>
                <a:lnTo>
                  <a:pt x="24636" y="43583"/>
                </a:lnTo>
                <a:lnTo>
                  <a:pt x="24472" y="43772"/>
                </a:lnTo>
                <a:lnTo>
                  <a:pt x="24118" y="44164"/>
                </a:lnTo>
                <a:lnTo>
                  <a:pt x="23790" y="44568"/>
                </a:lnTo>
                <a:lnTo>
                  <a:pt x="23487" y="44985"/>
                </a:lnTo>
                <a:lnTo>
                  <a:pt x="23209" y="45402"/>
                </a:lnTo>
                <a:lnTo>
                  <a:pt x="22943" y="45831"/>
                </a:lnTo>
                <a:lnTo>
                  <a:pt x="22716" y="46274"/>
                </a:lnTo>
                <a:lnTo>
                  <a:pt x="22501" y="46716"/>
                </a:lnTo>
                <a:lnTo>
                  <a:pt x="22324" y="47170"/>
                </a:lnTo>
                <a:lnTo>
                  <a:pt x="22160" y="47638"/>
                </a:lnTo>
                <a:lnTo>
                  <a:pt x="22097" y="47865"/>
                </a:lnTo>
                <a:lnTo>
                  <a:pt x="22034" y="48105"/>
                </a:lnTo>
                <a:lnTo>
                  <a:pt x="21983" y="48345"/>
                </a:lnTo>
                <a:lnTo>
                  <a:pt x="21933" y="48598"/>
                </a:lnTo>
                <a:lnTo>
                  <a:pt x="21895" y="48838"/>
                </a:lnTo>
                <a:lnTo>
                  <a:pt x="21870" y="49091"/>
                </a:lnTo>
                <a:lnTo>
                  <a:pt x="21844" y="49343"/>
                </a:lnTo>
                <a:lnTo>
                  <a:pt x="21832" y="49596"/>
                </a:lnTo>
                <a:lnTo>
                  <a:pt x="21832" y="49849"/>
                </a:lnTo>
                <a:lnTo>
                  <a:pt x="21832" y="50101"/>
                </a:lnTo>
                <a:lnTo>
                  <a:pt x="21844" y="50366"/>
                </a:lnTo>
                <a:lnTo>
                  <a:pt x="21857" y="50632"/>
                </a:lnTo>
                <a:lnTo>
                  <a:pt x="21882" y="50897"/>
                </a:lnTo>
                <a:lnTo>
                  <a:pt x="21920" y="51162"/>
                </a:lnTo>
                <a:lnTo>
                  <a:pt x="21971" y="51415"/>
                </a:lnTo>
                <a:lnTo>
                  <a:pt x="22046" y="51655"/>
                </a:lnTo>
                <a:lnTo>
                  <a:pt x="22135" y="51895"/>
                </a:lnTo>
                <a:lnTo>
                  <a:pt x="22236" y="52122"/>
                </a:lnTo>
                <a:lnTo>
                  <a:pt x="22463" y="52602"/>
                </a:lnTo>
                <a:lnTo>
                  <a:pt x="22564" y="52830"/>
                </a:lnTo>
                <a:lnTo>
                  <a:pt x="22665" y="53070"/>
                </a:lnTo>
                <a:lnTo>
                  <a:pt x="22905" y="52893"/>
                </a:lnTo>
                <a:lnTo>
                  <a:pt x="23146" y="52716"/>
                </a:lnTo>
                <a:lnTo>
                  <a:pt x="23638" y="52362"/>
                </a:lnTo>
                <a:lnTo>
                  <a:pt x="23866" y="52186"/>
                </a:lnTo>
                <a:lnTo>
                  <a:pt x="23979" y="52085"/>
                </a:lnTo>
                <a:lnTo>
                  <a:pt x="24080" y="51996"/>
                </a:lnTo>
                <a:lnTo>
                  <a:pt x="24169" y="51882"/>
                </a:lnTo>
                <a:lnTo>
                  <a:pt x="24245" y="51781"/>
                </a:lnTo>
                <a:lnTo>
                  <a:pt x="24320" y="51668"/>
                </a:lnTo>
                <a:lnTo>
                  <a:pt x="24384" y="51554"/>
                </a:lnTo>
                <a:lnTo>
                  <a:pt x="24674" y="50859"/>
                </a:lnTo>
                <a:lnTo>
                  <a:pt x="24952" y="50152"/>
                </a:lnTo>
                <a:lnTo>
                  <a:pt x="25217" y="49444"/>
                </a:lnTo>
                <a:lnTo>
                  <a:pt x="25457" y="48737"/>
                </a:lnTo>
                <a:lnTo>
                  <a:pt x="25950" y="47309"/>
                </a:lnTo>
                <a:lnTo>
                  <a:pt x="26430" y="45895"/>
                </a:lnTo>
                <a:lnTo>
                  <a:pt x="27353" y="49545"/>
                </a:lnTo>
                <a:lnTo>
                  <a:pt x="27845" y="51440"/>
                </a:lnTo>
                <a:lnTo>
                  <a:pt x="28363" y="53335"/>
                </a:lnTo>
                <a:lnTo>
                  <a:pt x="28401" y="53512"/>
                </a:lnTo>
                <a:lnTo>
                  <a:pt x="28439" y="53689"/>
                </a:lnTo>
                <a:lnTo>
                  <a:pt x="28464" y="53866"/>
                </a:lnTo>
                <a:lnTo>
                  <a:pt x="28477" y="54030"/>
                </a:lnTo>
                <a:lnTo>
                  <a:pt x="28490" y="54194"/>
                </a:lnTo>
                <a:lnTo>
                  <a:pt x="28490" y="54358"/>
                </a:lnTo>
                <a:lnTo>
                  <a:pt x="28464" y="54687"/>
                </a:lnTo>
                <a:lnTo>
                  <a:pt x="28414" y="55015"/>
                </a:lnTo>
                <a:lnTo>
                  <a:pt x="28338" y="55344"/>
                </a:lnTo>
                <a:lnTo>
                  <a:pt x="28249" y="55672"/>
                </a:lnTo>
                <a:lnTo>
                  <a:pt x="28136" y="56013"/>
                </a:lnTo>
                <a:lnTo>
                  <a:pt x="27959" y="56556"/>
                </a:lnTo>
                <a:lnTo>
                  <a:pt x="27807" y="57100"/>
                </a:lnTo>
                <a:lnTo>
                  <a:pt x="27694" y="57643"/>
                </a:lnTo>
                <a:lnTo>
                  <a:pt x="27593" y="58173"/>
                </a:lnTo>
                <a:lnTo>
                  <a:pt x="27542" y="58717"/>
                </a:lnTo>
                <a:lnTo>
                  <a:pt x="27517" y="58982"/>
                </a:lnTo>
                <a:lnTo>
                  <a:pt x="27504" y="59247"/>
                </a:lnTo>
                <a:lnTo>
                  <a:pt x="27504" y="59513"/>
                </a:lnTo>
                <a:lnTo>
                  <a:pt x="27517" y="59778"/>
                </a:lnTo>
                <a:lnTo>
                  <a:pt x="27529" y="60043"/>
                </a:lnTo>
                <a:lnTo>
                  <a:pt x="27542" y="60308"/>
                </a:lnTo>
                <a:lnTo>
                  <a:pt x="27580" y="60561"/>
                </a:lnTo>
                <a:lnTo>
                  <a:pt x="27618" y="60826"/>
                </a:lnTo>
                <a:lnTo>
                  <a:pt x="27668" y="61092"/>
                </a:lnTo>
                <a:lnTo>
                  <a:pt x="27719" y="61344"/>
                </a:lnTo>
                <a:lnTo>
                  <a:pt x="27782" y="61610"/>
                </a:lnTo>
                <a:lnTo>
                  <a:pt x="27858" y="61862"/>
                </a:lnTo>
                <a:lnTo>
                  <a:pt x="27934" y="62115"/>
                </a:lnTo>
                <a:lnTo>
                  <a:pt x="28035" y="62367"/>
                </a:lnTo>
                <a:lnTo>
                  <a:pt x="28136" y="62620"/>
                </a:lnTo>
                <a:lnTo>
                  <a:pt x="28237" y="62873"/>
                </a:lnTo>
                <a:lnTo>
                  <a:pt x="28363" y="63125"/>
                </a:lnTo>
                <a:lnTo>
                  <a:pt x="28490" y="63378"/>
                </a:lnTo>
                <a:lnTo>
                  <a:pt x="28629" y="63618"/>
                </a:lnTo>
                <a:lnTo>
                  <a:pt x="28780" y="63871"/>
                </a:lnTo>
                <a:lnTo>
                  <a:pt x="28932" y="64111"/>
                </a:lnTo>
                <a:lnTo>
                  <a:pt x="29109" y="64363"/>
                </a:lnTo>
                <a:lnTo>
                  <a:pt x="29210" y="64490"/>
                </a:lnTo>
                <a:lnTo>
                  <a:pt x="29349" y="64616"/>
                </a:lnTo>
                <a:lnTo>
                  <a:pt x="29500" y="64730"/>
                </a:lnTo>
                <a:lnTo>
                  <a:pt x="29664" y="64831"/>
                </a:lnTo>
                <a:lnTo>
                  <a:pt x="29829" y="64919"/>
                </a:lnTo>
                <a:lnTo>
                  <a:pt x="30006" y="64982"/>
                </a:lnTo>
                <a:lnTo>
                  <a:pt x="30170" y="65020"/>
                </a:lnTo>
                <a:lnTo>
                  <a:pt x="30246" y="65033"/>
                </a:lnTo>
                <a:lnTo>
                  <a:pt x="30372" y="65033"/>
                </a:lnTo>
                <a:lnTo>
                  <a:pt x="30435" y="65008"/>
                </a:lnTo>
                <a:lnTo>
                  <a:pt x="30486" y="64970"/>
                </a:lnTo>
                <a:lnTo>
                  <a:pt x="30549" y="64932"/>
                </a:lnTo>
                <a:lnTo>
                  <a:pt x="30663" y="64818"/>
                </a:lnTo>
                <a:lnTo>
                  <a:pt x="30776" y="64679"/>
                </a:lnTo>
                <a:lnTo>
                  <a:pt x="30877" y="64515"/>
                </a:lnTo>
                <a:lnTo>
                  <a:pt x="30966" y="64351"/>
                </a:lnTo>
                <a:lnTo>
                  <a:pt x="31042" y="64174"/>
                </a:lnTo>
                <a:lnTo>
                  <a:pt x="31092" y="64022"/>
                </a:lnTo>
                <a:lnTo>
                  <a:pt x="31256" y="63416"/>
                </a:lnTo>
                <a:lnTo>
                  <a:pt x="31383" y="62810"/>
                </a:lnTo>
                <a:lnTo>
                  <a:pt x="31484" y="62203"/>
                </a:lnTo>
                <a:lnTo>
                  <a:pt x="31522" y="61913"/>
                </a:lnTo>
                <a:lnTo>
                  <a:pt x="31560" y="61610"/>
                </a:lnTo>
                <a:lnTo>
                  <a:pt x="31585" y="61319"/>
                </a:lnTo>
                <a:lnTo>
                  <a:pt x="31597" y="61016"/>
                </a:lnTo>
                <a:lnTo>
                  <a:pt x="31597" y="60725"/>
                </a:lnTo>
                <a:lnTo>
                  <a:pt x="31597" y="60435"/>
                </a:lnTo>
                <a:lnTo>
                  <a:pt x="31597" y="60144"/>
                </a:lnTo>
                <a:lnTo>
                  <a:pt x="31572" y="59854"/>
                </a:lnTo>
                <a:lnTo>
                  <a:pt x="31547" y="59563"/>
                </a:lnTo>
                <a:lnTo>
                  <a:pt x="31509" y="59272"/>
                </a:lnTo>
                <a:lnTo>
                  <a:pt x="31471" y="58982"/>
                </a:lnTo>
                <a:lnTo>
                  <a:pt x="31421" y="58704"/>
                </a:lnTo>
                <a:lnTo>
                  <a:pt x="31357" y="58413"/>
                </a:lnTo>
                <a:lnTo>
                  <a:pt x="31282" y="58136"/>
                </a:lnTo>
                <a:lnTo>
                  <a:pt x="31206" y="57845"/>
                </a:lnTo>
                <a:lnTo>
                  <a:pt x="31117" y="57567"/>
                </a:lnTo>
                <a:lnTo>
                  <a:pt x="31029" y="57289"/>
                </a:lnTo>
                <a:lnTo>
                  <a:pt x="30928" y="57011"/>
                </a:lnTo>
                <a:lnTo>
                  <a:pt x="30814" y="56733"/>
                </a:lnTo>
                <a:lnTo>
                  <a:pt x="30688" y="56455"/>
                </a:lnTo>
                <a:lnTo>
                  <a:pt x="30549" y="56178"/>
                </a:lnTo>
                <a:lnTo>
                  <a:pt x="30410" y="55912"/>
                </a:lnTo>
                <a:lnTo>
                  <a:pt x="30258" y="55634"/>
                </a:lnTo>
                <a:lnTo>
                  <a:pt x="30094" y="55369"/>
                </a:lnTo>
                <a:lnTo>
                  <a:pt x="29930" y="55104"/>
                </a:lnTo>
                <a:lnTo>
                  <a:pt x="29753" y="54826"/>
                </a:lnTo>
                <a:lnTo>
                  <a:pt x="29639" y="54662"/>
                </a:lnTo>
                <a:lnTo>
                  <a:pt x="29538" y="54485"/>
                </a:lnTo>
                <a:lnTo>
                  <a:pt x="29462" y="54295"/>
                </a:lnTo>
                <a:lnTo>
                  <a:pt x="29374" y="54106"/>
                </a:lnTo>
                <a:lnTo>
                  <a:pt x="29248" y="53727"/>
                </a:lnTo>
                <a:lnTo>
                  <a:pt x="29134" y="53335"/>
                </a:lnTo>
                <a:lnTo>
                  <a:pt x="28919" y="52527"/>
                </a:lnTo>
                <a:lnTo>
                  <a:pt x="28704" y="51718"/>
                </a:lnTo>
                <a:lnTo>
                  <a:pt x="28300" y="50089"/>
                </a:lnTo>
                <a:lnTo>
                  <a:pt x="28085" y="49280"/>
                </a:lnTo>
                <a:lnTo>
                  <a:pt x="27870" y="48472"/>
                </a:lnTo>
                <a:lnTo>
                  <a:pt x="27656" y="47663"/>
                </a:lnTo>
                <a:lnTo>
                  <a:pt x="27416" y="46867"/>
                </a:lnTo>
                <a:lnTo>
                  <a:pt x="27188" y="46135"/>
                </a:lnTo>
                <a:lnTo>
                  <a:pt x="26936" y="45415"/>
                </a:lnTo>
                <a:lnTo>
                  <a:pt x="26683" y="44694"/>
                </a:lnTo>
                <a:lnTo>
                  <a:pt x="26430" y="43974"/>
                </a:lnTo>
                <a:lnTo>
                  <a:pt x="25887" y="42547"/>
                </a:lnTo>
                <a:lnTo>
                  <a:pt x="25369" y="41107"/>
                </a:lnTo>
                <a:lnTo>
                  <a:pt x="26077" y="41625"/>
                </a:lnTo>
                <a:lnTo>
                  <a:pt x="26771" y="42143"/>
                </a:lnTo>
                <a:lnTo>
                  <a:pt x="27441" y="42686"/>
                </a:lnTo>
                <a:lnTo>
                  <a:pt x="28111" y="43229"/>
                </a:lnTo>
                <a:lnTo>
                  <a:pt x="28767" y="43785"/>
                </a:lnTo>
                <a:lnTo>
                  <a:pt x="29399" y="44366"/>
                </a:lnTo>
                <a:lnTo>
                  <a:pt x="30006" y="44960"/>
                </a:lnTo>
                <a:lnTo>
                  <a:pt x="30599" y="45579"/>
                </a:lnTo>
                <a:lnTo>
                  <a:pt x="30827" y="45819"/>
                </a:lnTo>
                <a:lnTo>
                  <a:pt x="31042" y="46071"/>
                </a:lnTo>
                <a:lnTo>
                  <a:pt x="31256" y="46324"/>
                </a:lnTo>
                <a:lnTo>
                  <a:pt x="31458" y="46589"/>
                </a:lnTo>
                <a:lnTo>
                  <a:pt x="31648" y="46855"/>
                </a:lnTo>
                <a:lnTo>
                  <a:pt x="31825" y="47133"/>
                </a:lnTo>
                <a:lnTo>
                  <a:pt x="31989" y="47410"/>
                </a:lnTo>
                <a:lnTo>
                  <a:pt x="32141" y="47714"/>
                </a:lnTo>
                <a:lnTo>
                  <a:pt x="32280" y="48004"/>
                </a:lnTo>
                <a:lnTo>
                  <a:pt x="32393" y="48320"/>
                </a:lnTo>
                <a:lnTo>
                  <a:pt x="32494" y="48636"/>
                </a:lnTo>
                <a:lnTo>
                  <a:pt x="32583" y="48964"/>
                </a:lnTo>
                <a:lnTo>
                  <a:pt x="32646" y="49305"/>
                </a:lnTo>
                <a:lnTo>
                  <a:pt x="32697" y="49659"/>
                </a:lnTo>
                <a:lnTo>
                  <a:pt x="32722" y="50025"/>
                </a:lnTo>
                <a:lnTo>
                  <a:pt x="32722" y="50392"/>
                </a:lnTo>
                <a:lnTo>
                  <a:pt x="32722" y="50657"/>
                </a:lnTo>
                <a:lnTo>
                  <a:pt x="32747" y="50922"/>
                </a:lnTo>
                <a:lnTo>
                  <a:pt x="32772" y="51188"/>
                </a:lnTo>
                <a:lnTo>
                  <a:pt x="32810" y="51466"/>
                </a:lnTo>
                <a:lnTo>
                  <a:pt x="32848" y="51731"/>
                </a:lnTo>
                <a:lnTo>
                  <a:pt x="32911" y="51996"/>
                </a:lnTo>
                <a:lnTo>
                  <a:pt x="32974" y="52261"/>
                </a:lnTo>
                <a:lnTo>
                  <a:pt x="33050" y="52527"/>
                </a:lnTo>
                <a:lnTo>
                  <a:pt x="33215" y="53070"/>
                </a:lnTo>
                <a:lnTo>
                  <a:pt x="33404" y="53588"/>
                </a:lnTo>
                <a:lnTo>
                  <a:pt x="33606" y="54118"/>
                </a:lnTo>
                <a:lnTo>
                  <a:pt x="33808" y="54624"/>
                </a:lnTo>
                <a:lnTo>
                  <a:pt x="33871" y="54775"/>
                </a:lnTo>
                <a:lnTo>
                  <a:pt x="33960" y="54927"/>
                </a:lnTo>
                <a:lnTo>
                  <a:pt x="34048" y="55066"/>
                </a:lnTo>
                <a:lnTo>
                  <a:pt x="34137" y="55205"/>
                </a:lnTo>
                <a:lnTo>
                  <a:pt x="34352" y="55495"/>
                </a:lnTo>
                <a:lnTo>
                  <a:pt x="34592" y="55761"/>
                </a:lnTo>
                <a:lnTo>
                  <a:pt x="35110" y="56329"/>
                </a:lnTo>
                <a:lnTo>
                  <a:pt x="35375" y="56620"/>
                </a:lnTo>
                <a:lnTo>
                  <a:pt x="35640" y="56935"/>
                </a:lnTo>
                <a:lnTo>
                  <a:pt x="36247" y="55862"/>
                </a:lnTo>
                <a:lnTo>
                  <a:pt x="36247" y="54838"/>
                </a:lnTo>
                <a:lnTo>
                  <a:pt x="36158" y="54384"/>
                </a:lnTo>
                <a:lnTo>
                  <a:pt x="36070" y="53916"/>
                </a:lnTo>
                <a:lnTo>
                  <a:pt x="35969" y="53461"/>
                </a:lnTo>
                <a:lnTo>
                  <a:pt x="35905" y="53247"/>
                </a:lnTo>
                <a:lnTo>
                  <a:pt x="35830" y="53019"/>
                </a:lnTo>
                <a:lnTo>
                  <a:pt x="35691" y="52602"/>
                </a:lnTo>
                <a:lnTo>
                  <a:pt x="35539" y="52186"/>
                </a:lnTo>
                <a:lnTo>
                  <a:pt x="35375" y="51781"/>
                </a:lnTo>
                <a:lnTo>
                  <a:pt x="35211" y="51390"/>
                </a:lnTo>
                <a:lnTo>
                  <a:pt x="35034" y="50998"/>
                </a:lnTo>
                <a:lnTo>
                  <a:pt x="34844" y="50607"/>
                </a:lnTo>
                <a:lnTo>
                  <a:pt x="34655" y="50215"/>
                </a:lnTo>
                <a:lnTo>
                  <a:pt x="34453" y="49849"/>
                </a:lnTo>
                <a:lnTo>
                  <a:pt x="34250" y="49470"/>
                </a:lnTo>
                <a:lnTo>
                  <a:pt x="34036" y="49103"/>
                </a:lnTo>
                <a:lnTo>
                  <a:pt x="33821" y="48737"/>
                </a:lnTo>
                <a:lnTo>
                  <a:pt x="33594" y="48383"/>
                </a:lnTo>
                <a:lnTo>
                  <a:pt x="33366" y="48029"/>
                </a:lnTo>
                <a:lnTo>
                  <a:pt x="33126" y="47676"/>
                </a:lnTo>
                <a:lnTo>
                  <a:pt x="32873" y="47335"/>
                </a:lnTo>
                <a:lnTo>
                  <a:pt x="32633" y="46994"/>
                </a:lnTo>
                <a:lnTo>
                  <a:pt x="32103" y="46324"/>
                </a:lnTo>
                <a:lnTo>
                  <a:pt x="31560" y="45680"/>
                </a:lnTo>
                <a:lnTo>
                  <a:pt x="30991" y="45048"/>
                </a:lnTo>
                <a:lnTo>
                  <a:pt x="30410" y="44442"/>
                </a:lnTo>
                <a:lnTo>
                  <a:pt x="29791" y="43835"/>
                </a:lnTo>
                <a:lnTo>
                  <a:pt x="29172" y="43254"/>
                </a:lnTo>
                <a:lnTo>
                  <a:pt x="28515" y="42686"/>
                </a:lnTo>
                <a:lnTo>
                  <a:pt x="27858" y="42130"/>
                </a:lnTo>
                <a:lnTo>
                  <a:pt x="27138" y="41562"/>
                </a:lnTo>
                <a:lnTo>
                  <a:pt x="26430" y="41006"/>
                </a:lnTo>
                <a:lnTo>
                  <a:pt x="26077" y="40728"/>
                </a:lnTo>
                <a:lnTo>
                  <a:pt x="25735" y="40437"/>
                </a:lnTo>
                <a:lnTo>
                  <a:pt x="25407" y="40134"/>
                </a:lnTo>
                <a:lnTo>
                  <a:pt x="25091" y="39831"/>
                </a:lnTo>
                <a:lnTo>
                  <a:pt x="24801" y="39502"/>
                </a:lnTo>
                <a:lnTo>
                  <a:pt x="24662" y="39338"/>
                </a:lnTo>
                <a:lnTo>
                  <a:pt x="24535" y="39161"/>
                </a:lnTo>
                <a:lnTo>
                  <a:pt x="24409" y="38984"/>
                </a:lnTo>
                <a:lnTo>
                  <a:pt x="24295" y="38795"/>
                </a:lnTo>
                <a:lnTo>
                  <a:pt x="24181" y="38606"/>
                </a:lnTo>
                <a:lnTo>
                  <a:pt x="24080" y="38403"/>
                </a:lnTo>
                <a:lnTo>
                  <a:pt x="23992" y="38201"/>
                </a:lnTo>
                <a:lnTo>
                  <a:pt x="23904" y="37999"/>
                </a:lnTo>
                <a:lnTo>
                  <a:pt x="23828" y="37772"/>
                </a:lnTo>
                <a:lnTo>
                  <a:pt x="23765" y="37557"/>
                </a:lnTo>
                <a:lnTo>
                  <a:pt x="23714" y="37317"/>
                </a:lnTo>
                <a:lnTo>
                  <a:pt x="23663" y="37077"/>
                </a:lnTo>
                <a:lnTo>
                  <a:pt x="23638" y="36824"/>
                </a:lnTo>
                <a:lnTo>
                  <a:pt x="23613" y="36572"/>
                </a:lnTo>
                <a:lnTo>
                  <a:pt x="24801" y="37582"/>
                </a:lnTo>
                <a:lnTo>
                  <a:pt x="25318" y="38012"/>
                </a:lnTo>
                <a:lnTo>
                  <a:pt x="25786" y="38391"/>
                </a:lnTo>
                <a:lnTo>
                  <a:pt x="26215" y="38732"/>
                </a:lnTo>
                <a:lnTo>
                  <a:pt x="26620" y="39022"/>
                </a:lnTo>
                <a:lnTo>
                  <a:pt x="27011" y="39275"/>
                </a:lnTo>
                <a:lnTo>
                  <a:pt x="27378" y="39502"/>
                </a:lnTo>
                <a:lnTo>
                  <a:pt x="27744" y="39705"/>
                </a:lnTo>
                <a:lnTo>
                  <a:pt x="28111" y="39869"/>
                </a:lnTo>
                <a:lnTo>
                  <a:pt x="28502" y="40033"/>
                </a:lnTo>
                <a:lnTo>
                  <a:pt x="28894" y="40172"/>
                </a:lnTo>
                <a:lnTo>
                  <a:pt x="29323" y="40298"/>
                </a:lnTo>
                <a:lnTo>
                  <a:pt x="29791" y="40425"/>
                </a:lnTo>
                <a:lnTo>
                  <a:pt x="30284" y="40551"/>
                </a:lnTo>
                <a:lnTo>
                  <a:pt x="30839" y="40677"/>
                </a:lnTo>
                <a:lnTo>
                  <a:pt x="30940" y="40690"/>
                </a:lnTo>
                <a:lnTo>
                  <a:pt x="31042" y="40703"/>
                </a:lnTo>
                <a:lnTo>
                  <a:pt x="31244" y="40703"/>
                </a:lnTo>
                <a:lnTo>
                  <a:pt x="31458" y="40690"/>
                </a:lnTo>
                <a:lnTo>
                  <a:pt x="31673" y="40652"/>
                </a:lnTo>
                <a:lnTo>
                  <a:pt x="32090" y="40564"/>
                </a:lnTo>
                <a:lnTo>
                  <a:pt x="32305" y="40513"/>
                </a:lnTo>
                <a:lnTo>
                  <a:pt x="32520" y="40488"/>
                </a:lnTo>
                <a:lnTo>
                  <a:pt x="32469" y="40298"/>
                </a:lnTo>
                <a:lnTo>
                  <a:pt x="32431" y="40109"/>
                </a:lnTo>
                <a:lnTo>
                  <a:pt x="32355" y="39730"/>
                </a:lnTo>
                <a:lnTo>
                  <a:pt x="32305" y="39540"/>
                </a:lnTo>
                <a:lnTo>
                  <a:pt x="32254" y="39363"/>
                </a:lnTo>
                <a:lnTo>
                  <a:pt x="32179" y="39187"/>
                </a:lnTo>
                <a:lnTo>
                  <a:pt x="32090" y="39035"/>
                </a:lnTo>
                <a:lnTo>
                  <a:pt x="31875" y="38757"/>
                </a:lnTo>
                <a:lnTo>
                  <a:pt x="31661" y="38479"/>
                </a:lnTo>
                <a:lnTo>
                  <a:pt x="31446" y="38214"/>
                </a:lnTo>
                <a:lnTo>
                  <a:pt x="31218" y="37949"/>
                </a:lnTo>
                <a:lnTo>
                  <a:pt x="30991" y="37709"/>
                </a:lnTo>
                <a:lnTo>
                  <a:pt x="30764" y="37469"/>
                </a:lnTo>
                <a:lnTo>
                  <a:pt x="30524" y="37241"/>
                </a:lnTo>
                <a:lnTo>
                  <a:pt x="30284" y="37039"/>
                </a:lnTo>
                <a:lnTo>
                  <a:pt x="30043" y="36837"/>
                </a:lnTo>
                <a:lnTo>
                  <a:pt x="29791" y="36635"/>
                </a:lnTo>
                <a:lnTo>
                  <a:pt x="29538" y="36458"/>
                </a:lnTo>
                <a:lnTo>
                  <a:pt x="29273" y="36294"/>
                </a:lnTo>
                <a:lnTo>
                  <a:pt x="29020" y="36130"/>
                </a:lnTo>
                <a:lnTo>
                  <a:pt x="28742" y="35991"/>
                </a:lnTo>
                <a:lnTo>
                  <a:pt x="28477" y="35852"/>
                </a:lnTo>
                <a:lnTo>
                  <a:pt x="28199" y="35725"/>
                </a:lnTo>
                <a:lnTo>
                  <a:pt x="27921" y="35612"/>
                </a:lnTo>
                <a:lnTo>
                  <a:pt x="27630" y="35511"/>
                </a:lnTo>
                <a:lnTo>
                  <a:pt x="27340" y="35435"/>
                </a:lnTo>
                <a:lnTo>
                  <a:pt x="27037" y="35359"/>
                </a:lnTo>
                <a:lnTo>
                  <a:pt x="26746" y="35296"/>
                </a:lnTo>
                <a:lnTo>
                  <a:pt x="26430" y="35233"/>
                </a:lnTo>
                <a:lnTo>
                  <a:pt x="26127" y="35195"/>
                </a:lnTo>
                <a:lnTo>
                  <a:pt x="25811" y="35169"/>
                </a:lnTo>
                <a:lnTo>
                  <a:pt x="25483" y="35157"/>
                </a:lnTo>
                <a:lnTo>
                  <a:pt x="25167" y="35157"/>
                </a:lnTo>
                <a:lnTo>
                  <a:pt x="24826" y="35169"/>
                </a:lnTo>
                <a:lnTo>
                  <a:pt x="24497" y="35195"/>
                </a:lnTo>
                <a:lnTo>
                  <a:pt x="24156" y="35233"/>
                </a:lnTo>
                <a:lnTo>
                  <a:pt x="23802" y="35283"/>
                </a:lnTo>
                <a:lnTo>
                  <a:pt x="23461" y="35346"/>
                </a:lnTo>
                <a:lnTo>
                  <a:pt x="23095" y="35422"/>
                </a:lnTo>
                <a:lnTo>
                  <a:pt x="22754" y="34626"/>
                </a:lnTo>
                <a:lnTo>
                  <a:pt x="22438" y="33830"/>
                </a:lnTo>
                <a:lnTo>
                  <a:pt x="22135" y="33022"/>
                </a:lnTo>
                <a:lnTo>
                  <a:pt x="21844" y="32226"/>
                </a:lnTo>
                <a:lnTo>
                  <a:pt x="21592" y="31418"/>
                </a:lnTo>
                <a:lnTo>
                  <a:pt x="21352" y="30596"/>
                </a:lnTo>
                <a:lnTo>
                  <a:pt x="21137" y="29775"/>
                </a:lnTo>
                <a:lnTo>
                  <a:pt x="20947" y="28967"/>
                </a:lnTo>
                <a:lnTo>
                  <a:pt x="20783" y="28133"/>
                </a:lnTo>
                <a:lnTo>
                  <a:pt x="20631" y="27312"/>
                </a:lnTo>
                <a:lnTo>
                  <a:pt x="20505" y="26478"/>
                </a:lnTo>
                <a:lnTo>
                  <a:pt x="20404" y="25632"/>
                </a:lnTo>
                <a:lnTo>
                  <a:pt x="20316" y="24798"/>
                </a:lnTo>
                <a:lnTo>
                  <a:pt x="20265" y="23952"/>
                </a:lnTo>
                <a:lnTo>
                  <a:pt x="20227" y="23105"/>
                </a:lnTo>
                <a:lnTo>
                  <a:pt x="20215" y="22246"/>
                </a:lnTo>
                <a:lnTo>
                  <a:pt x="20227" y="21375"/>
                </a:lnTo>
                <a:lnTo>
                  <a:pt x="20252" y="20490"/>
                </a:lnTo>
                <a:lnTo>
                  <a:pt x="20341" y="18734"/>
                </a:lnTo>
                <a:lnTo>
                  <a:pt x="20379" y="17863"/>
                </a:lnTo>
                <a:lnTo>
                  <a:pt x="20404" y="16991"/>
                </a:lnTo>
                <a:lnTo>
                  <a:pt x="20417" y="16107"/>
                </a:lnTo>
                <a:lnTo>
                  <a:pt x="20404" y="15677"/>
                </a:lnTo>
                <a:lnTo>
                  <a:pt x="20391" y="15235"/>
                </a:lnTo>
                <a:lnTo>
                  <a:pt x="20328" y="13681"/>
                </a:lnTo>
                <a:lnTo>
                  <a:pt x="20240" y="12128"/>
                </a:lnTo>
                <a:lnTo>
                  <a:pt x="20151" y="10574"/>
                </a:lnTo>
                <a:lnTo>
                  <a:pt x="20050" y="9020"/>
                </a:lnTo>
                <a:lnTo>
                  <a:pt x="19835" y="5912"/>
                </a:lnTo>
                <a:lnTo>
                  <a:pt x="19608" y="2817"/>
                </a:lnTo>
                <a:lnTo>
                  <a:pt x="19583" y="2464"/>
                </a:lnTo>
                <a:lnTo>
                  <a:pt x="19545" y="2110"/>
                </a:lnTo>
                <a:lnTo>
                  <a:pt x="19431" y="1402"/>
                </a:lnTo>
                <a:lnTo>
                  <a:pt x="19305" y="708"/>
                </a:lnTo>
                <a:lnTo>
                  <a:pt x="19191" y="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3" name="Google Shape;393;p52"/>
          <p:cNvSpPr/>
          <p:nvPr/>
        </p:nvSpPr>
        <p:spPr>
          <a:xfrm rot="10800000">
            <a:off x="5400747" y="2232744"/>
            <a:ext cx="245806" cy="720783"/>
          </a:xfrm>
          <a:custGeom>
            <a:avLst/>
            <a:gdLst/>
            <a:ahLst/>
            <a:cxnLst/>
            <a:rect l="l" t="t" r="r" b="b"/>
            <a:pathLst>
              <a:path w="27365" h="80243" extrusionOk="0">
                <a:moveTo>
                  <a:pt x="9147" y="7694"/>
                </a:moveTo>
                <a:lnTo>
                  <a:pt x="9324" y="8338"/>
                </a:lnTo>
                <a:lnTo>
                  <a:pt x="9488" y="8982"/>
                </a:lnTo>
                <a:lnTo>
                  <a:pt x="9639" y="9639"/>
                </a:lnTo>
                <a:lnTo>
                  <a:pt x="9791" y="10283"/>
                </a:lnTo>
                <a:lnTo>
                  <a:pt x="9930" y="10928"/>
                </a:lnTo>
                <a:lnTo>
                  <a:pt x="10069" y="11572"/>
                </a:lnTo>
                <a:lnTo>
                  <a:pt x="10183" y="12229"/>
                </a:lnTo>
                <a:lnTo>
                  <a:pt x="10309" y="12873"/>
                </a:lnTo>
                <a:lnTo>
                  <a:pt x="10511" y="14174"/>
                </a:lnTo>
                <a:lnTo>
                  <a:pt x="10701" y="15475"/>
                </a:lnTo>
                <a:lnTo>
                  <a:pt x="10852" y="16789"/>
                </a:lnTo>
                <a:lnTo>
                  <a:pt x="10979" y="18090"/>
                </a:lnTo>
                <a:lnTo>
                  <a:pt x="11067" y="19404"/>
                </a:lnTo>
                <a:lnTo>
                  <a:pt x="11143" y="20718"/>
                </a:lnTo>
                <a:lnTo>
                  <a:pt x="11181" y="22032"/>
                </a:lnTo>
                <a:lnTo>
                  <a:pt x="11206" y="23345"/>
                </a:lnTo>
                <a:lnTo>
                  <a:pt x="11206" y="24659"/>
                </a:lnTo>
                <a:lnTo>
                  <a:pt x="11168" y="25973"/>
                </a:lnTo>
                <a:lnTo>
                  <a:pt x="11118" y="27299"/>
                </a:lnTo>
                <a:lnTo>
                  <a:pt x="11042" y="28626"/>
                </a:lnTo>
                <a:lnTo>
                  <a:pt x="10789" y="27982"/>
                </a:lnTo>
                <a:lnTo>
                  <a:pt x="10549" y="27350"/>
                </a:lnTo>
                <a:lnTo>
                  <a:pt x="10334" y="26706"/>
                </a:lnTo>
                <a:lnTo>
                  <a:pt x="10120" y="26074"/>
                </a:lnTo>
                <a:lnTo>
                  <a:pt x="9930" y="25430"/>
                </a:lnTo>
                <a:lnTo>
                  <a:pt x="9741" y="24786"/>
                </a:lnTo>
                <a:lnTo>
                  <a:pt x="9576" y="24141"/>
                </a:lnTo>
                <a:lnTo>
                  <a:pt x="9425" y="23497"/>
                </a:lnTo>
                <a:lnTo>
                  <a:pt x="9286" y="22840"/>
                </a:lnTo>
                <a:lnTo>
                  <a:pt x="9159" y="22196"/>
                </a:lnTo>
                <a:lnTo>
                  <a:pt x="9046" y="21552"/>
                </a:lnTo>
                <a:lnTo>
                  <a:pt x="8945" y="20895"/>
                </a:lnTo>
                <a:lnTo>
                  <a:pt x="8856" y="20250"/>
                </a:lnTo>
                <a:lnTo>
                  <a:pt x="8780" y="19594"/>
                </a:lnTo>
                <a:lnTo>
                  <a:pt x="8717" y="18937"/>
                </a:lnTo>
                <a:lnTo>
                  <a:pt x="8654" y="18280"/>
                </a:lnTo>
                <a:lnTo>
                  <a:pt x="8616" y="17623"/>
                </a:lnTo>
                <a:lnTo>
                  <a:pt x="8591" y="16966"/>
                </a:lnTo>
                <a:lnTo>
                  <a:pt x="8566" y="16309"/>
                </a:lnTo>
                <a:lnTo>
                  <a:pt x="8553" y="15652"/>
                </a:lnTo>
                <a:lnTo>
                  <a:pt x="8553" y="14995"/>
                </a:lnTo>
                <a:lnTo>
                  <a:pt x="8566" y="14338"/>
                </a:lnTo>
                <a:lnTo>
                  <a:pt x="8578" y="13669"/>
                </a:lnTo>
                <a:lnTo>
                  <a:pt x="8616" y="13012"/>
                </a:lnTo>
                <a:lnTo>
                  <a:pt x="8654" y="12355"/>
                </a:lnTo>
                <a:lnTo>
                  <a:pt x="8692" y="11686"/>
                </a:lnTo>
                <a:lnTo>
                  <a:pt x="8755" y="11029"/>
                </a:lnTo>
                <a:lnTo>
                  <a:pt x="8818" y="10359"/>
                </a:lnTo>
                <a:lnTo>
                  <a:pt x="8894" y="9690"/>
                </a:lnTo>
                <a:lnTo>
                  <a:pt x="8970" y="9033"/>
                </a:lnTo>
                <a:lnTo>
                  <a:pt x="9147" y="7694"/>
                </a:lnTo>
                <a:close/>
                <a:moveTo>
                  <a:pt x="7479" y="0"/>
                </a:moveTo>
                <a:lnTo>
                  <a:pt x="7075" y="177"/>
                </a:lnTo>
                <a:lnTo>
                  <a:pt x="7264" y="720"/>
                </a:lnTo>
                <a:lnTo>
                  <a:pt x="7353" y="998"/>
                </a:lnTo>
                <a:lnTo>
                  <a:pt x="7416" y="1276"/>
                </a:lnTo>
                <a:lnTo>
                  <a:pt x="7504" y="1605"/>
                </a:lnTo>
                <a:lnTo>
                  <a:pt x="7593" y="1933"/>
                </a:lnTo>
                <a:lnTo>
                  <a:pt x="7808" y="2603"/>
                </a:lnTo>
                <a:lnTo>
                  <a:pt x="8022" y="3272"/>
                </a:lnTo>
                <a:lnTo>
                  <a:pt x="8237" y="3942"/>
                </a:lnTo>
                <a:lnTo>
                  <a:pt x="8326" y="4283"/>
                </a:lnTo>
                <a:lnTo>
                  <a:pt x="8414" y="4611"/>
                </a:lnTo>
                <a:lnTo>
                  <a:pt x="8477" y="4940"/>
                </a:lnTo>
                <a:lnTo>
                  <a:pt x="8528" y="5268"/>
                </a:lnTo>
                <a:lnTo>
                  <a:pt x="8553" y="5584"/>
                </a:lnTo>
                <a:lnTo>
                  <a:pt x="8566" y="5900"/>
                </a:lnTo>
                <a:lnTo>
                  <a:pt x="8553" y="6203"/>
                </a:lnTo>
                <a:lnTo>
                  <a:pt x="8528" y="6367"/>
                </a:lnTo>
                <a:lnTo>
                  <a:pt x="8502" y="6519"/>
                </a:lnTo>
                <a:lnTo>
                  <a:pt x="8363" y="7226"/>
                </a:lnTo>
                <a:lnTo>
                  <a:pt x="8237" y="7946"/>
                </a:lnTo>
                <a:lnTo>
                  <a:pt x="8136" y="8654"/>
                </a:lnTo>
                <a:lnTo>
                  <a:pt x="8035" y="9361"/>
                </a:lnTo>
                <a:lnTo>
                  <a:pt x="7947" y="10081"/>
                </a:lnTo>
                <a:lnTo>
                  <a:pt x="7883" y="10789"/>
                </a:lnTo>
                <a:lnTo>
                  <a:pt x="7820" y="11509"/>
                </a:lnTo>
                <a:lnTo>
                  <a:pt x="7770" y="12216"/>
                </a:lnTo>
                <a:lnTo>
                  <a:pt x="7732" y="12924"/>
                </a:lnTo>
                <a:lnTo>
                  <a:pt x="7707" y="13644"/>
                </a:lnTo>
                <a:lnTo>
                  <a:pt x="7694" y="14351"/>
                </a:lnTo>
                <a:lnTo>
                  <a:pt x="7694" y="15071"/>
                </a:lnTo>
                <a:lnTo>
                  <a:pt x="7694" y="15779"/>
                </a:lnTo>
                <a:lnTo>
                  <a:pt x="7707" y="16499"/>
                </a:lnTo>
                <a:lnTo>
                  <a:pt x="7732" y="17206"/>
                </a:lnTo>
                <a:lnTo>
                  <a:pt x="7770" y="17926"/>
                </a:lnTo>
                <a:lnTo>
                  <a:pt x="7820" y="18747"/>
                </a:lnTo>
                <a:lnTo>
                  <a:pt x="7871" y="19556"/>
                </a:lnTo>
                <a:lnTo>
                  <a:pt x="7947" y="20377"/>
                </a:lnTo>
                <a:lnTo>
                  <a:pt x="8022" y="21185"/>
                </a:lnTo>
                <a:lnTo>
                  <a:pt x="8123" y="22006"/>
                </a:lnTo>
                <a:lnTo>
                  <a:pt x="8237" y="22802"/>
                </a:lnTo>
                <a:lnTo>
                  <a:pt x="8376" y="23611"/>
                </a:lnTo>
                <a:lnTo>
                  <a:pt x="8540" y="24407"/>
                </a:lnTo>
                <a:lnTo>
                  <a:pt x="8717" y="25202"/>
                </a:lnTo>
                <a:lnTo>
                  <a:pt x="8919" y="25986"/>
                </a:lnTo>
                <a:lnTo>
                  <a:pt x="9159" y="26769"/>
                </a:lnTo>
                <a:lnTo>
                  <a:pt x="9286" y="27161"/>
                </a:lnTo>
                <a:lnTo>
                  <a:pt x="9412" y="27552"/>
                </a:lnTo>
                <a:lnTo>
                  <a:pt x="9564" y="27931"/>
                </a:lnTo>
                <a:lnTo>
                  <a:pt x="9715" y="28310"/>
                </a:lnTo>
                <a:lnTo>
                  <a:pt x="9867" y="28702"/>
                </a:lnTo>
                <a:lnTo>
                  <a:pt x="10031" y="29081"/>
                </a:lnTo>
                <a:lnTo>
                  <a:pt x="10208" y="29447"/>
                </a:lnTo>
                <a:lnTo>
                  <a:pt x="10385" y="29826"/>
                </a:lnTo>
                <a:lnTo>
                  <a:pt x="10587" y="30205"/>
                </a:lnTo>
                <a:lnTo>
                  <a:pt x="10789" y="30571"/>
                </a:lnTo>
                <a:lnTo>
                  <a:pt x="10865" y="30736"/>
                </a:lnTo>
                <a:lnTo>
                  <a:pt x="10928" y="30900"/>
                </a:lnTo>
                <a:lnTo>
                  <a:pt x="10991" y="31089"/>
                </a:lnTo>
                <a:lnTo>
                  <a:pt x="11029" y="31279"/>
                </a:lnTo>
                <a:lnTo>
                  <a:pt x="11054" y="31468"/>
                </a:lnTo>
                <a:lnTo>
                  <a:pt x="11080" y="31658"/>
                </a:lnTo>
                <a:lnTo>
                  <a:pt x="11080" y="31847"/>
                </a:lnTo>
                <a:lnTo>
                  <a:pt x="11080" y="32024"/>
                </a:lnTo>
                <a:lnTo>
                  <a:pt x="10953" y="34323"/>
                </a:lnTo>
                <a:lnTo>
                  <a:pt x="10814" y="36610"/>
                </a:lnTo>
                <a:lnTo>
                  <a:pt x="10726" y="37759"/>
                </a:lnTo>
                <a:lnTo>
                  <a:pt x="10638" y="38896"/>
                </a:lnTo>
                <a:lnTo>
                  <a:pt x="10536" y="40046"/>
                </a:lnTo>
                <a:lnTo>
                  <a:pt x="10435" y="41183"/>
                </a:lnTo>
                <a:lnTo>
                  <a:pt x="10410" y="41296"/>
                </a:lnTo>
                <a:lnTo>
                  <a:pt x="10385" y="41410"/>
                </a:lnTo>
                <a:lnTo>
                  <a:pt x="10347" y="41511"/>
                </a:lnTo>
                <a:lnTo>
                  <a:pt x="10296" y="41625"/>
                </a:lnTo>
                <a:lnTo>
                  <a:pt x="10233" y="41739"/>
                </a:lnTo>
                <a:lnTo>
                  <a:pt x="10170" y="41852"/>
                </a:lnTo>
                <a:lnTo>
                  <a:pt x="10018" y="42067"/>
                </a:lnTo>
                <a:lnTo>
                  <a:pt x="9842" y="42282"/>
                </a:lnTo>
                <a:lnTo>
                  <a:pt x="9652" y="42459"/>
                </a:lnTo>
                <a:lnTo>
                  <a:pt x="9450" y="42623"/>
                </a:lnTo>
                <a:lnTo>
                  <a:pt x="9248" y="42762"/>
                </a:lnTo>
                <a:lnTo>
                  <a:pt x="8553" y="43166"/>
                </a:lnTo>
                <a:lnTo>
                  <a:pt x="7883" y="43583"/>
                </a:lnTo>
                <a:lnTo>
                  <a:pt x="7214" y="44025"/>
                </a:lnTo>
                <a:lnTo>
                  <a:pt x="6557" y="44467"/>
                </a:lnTo>
                <a:lnTo>
                  <a:pt x="5925" y="44935"/>
                </a:lnTo>
                <a:lnTo>
                  <a:pt x="5306" y="45415"/>
                </a:lnTo>
                <a:lnTo>
                  <a:pt x="4700" y="45920"/>
                </a:lnTo>
                <a:lnTo>
                  <a:pt x="4106" y="46425"/>
                </a:lnTo>
                <a:lnTo>
                  <a:pt x="3537" y="46968"/>
                </a:lnTo>
                <a:lnTo>
                  <a:pt x="2982" y="47512"/>
                </a:lnTo>
                <a:lnTo>
                  <a:pt x="2438" y="48080"/>
                </a:lnTo>
                <a:lnTo>
                  <a:pt x="1920" y="48674"/>
                </a:lnTo>
                <a:lnTo>
                  <a:pt x="1415" y="49293"/>
                </a:lnTo>
                <a:lnTo>
                  <a:pt x="935" y="49925"/>
                </a:lnTo>
                <a:lnTo>
                  <a:pt x="480" y="50581"/>
                </a:lnTo>
                <a:lnTo>
                  <a:pt x="265" y="50910"/>
                </a:lnTo>
                <a:lnTo>
                  <a:pt x="38" y="51264"/>
                </a:lnTo>
                <a:lnTo>
                  <a:pt x="38" y="51377"/>
                </a:lnTo>
                <a:lnTo>
                  <a:pt x="25" y="51491"/>
                </a:lnTo>
                <a:lnTo>
                  <a:pt x="0" y="51731"/>
                </a:lnTo>
                <a:lnTo>
                  <a:pt x="0" y="51845"/>
                </a:lnTo>
                <a:lnTo>
                  <a:pt x="0" y="51958"/>
                </a:lnTo>
                <a:lnTo>
                  <a:pt x="13" y="52072"/>
                </a:lnTo>
                <a:lnTo>
                  <a:pt x="38" y="52186"/>
                </a:lnTo>
                <a:lnTo>
                  <a:pt x="88" y="52299"/>
                </a:lnTo>
                <a:lnTo>
                  <a:pt x="152" y="52413"/>
                </a:lnTo>
                <a:lnTo>
                  <a:pt x="215" y="52502"/>
                </a:lnTo>
                <a:lnTo>
                  <a:pt x="278" y="52590"/>
                </a:lnTo>
                <a:lnTo>
                  <a:pt x="341" y="52666"/>
                </a:lnTo>
                <a:lnTo>
                  <a:pt x="417" y="52729"/>
                </a:lnTo>
                <a:lnTo>
                  <a:pt x="493" y="52779"/>
                </a:lnTo>
                <a:lnTo>
                  <a:pt x="581" y="52830"/>
                </a:lnTo>
                <a:lnTo>
                  <a:pt x="657" y="52868"/>
                </a:lnTo>
                <a:lnTo>
                  <a:pt x="745" y="52893"/>
                </a:lnTo>
                <a:lnTo>
                  <a:pt x="846" y="52906"/>
                </a:lnTo>
                <a:lnTo>
                  <a:pt x="935" y="52918"/>
                </a:lnTo>
                <a:lnTo>
                  <a:pt x="1124" y="52931"/>
                </a:lnTo>
                <a:lnTo>
                  <a:pt x="1327" y="52906"/>
                </a:lnTo>
                <a:lnTo>
                  <a:pt x="1529" y="52855"/>
                </a:lnTo>
                <a:lnTo>
                  <a:pt x="1743" y="52792"/>
                </a:lnTo>
                <a:lnTo>
                  <a:pt x="1946" y="52704"/>
                </a:lnTo>
                <a:lnTo>
                  <a:pt x="2148" y="52615"/>
                </a:lnTo>
                <a:lnTo>
                  <a:pt x="2350" y="52514"/>
                </a:lnTo>
                <a:lnTo>
                  <a:pt x="2552" y="52401"/>
                </a:lnTo>
                <a:lnTo>
                  <a:pt x="2918" y="52186"/>
                </a:lnTo>
                <a:lnTo>
                  <a:pt x="3424" y="51857"/>
                </a:lnTo>
                <a:lnTo>
                  <a:pt x="3904" y="51516"/>
                </a:lnTo>
                <a:lnTo>
                  <a:pt x="4371" y="51163"/>
                </a:lnTo>
                <a:lnTo>
                  <a:pt x="4813" y="50796"/>
                </a:lnTo>
                <a:lnTo>
                  <a:pt x="5256" y="50405"/>
                </a:lnTo>
                <a:lnTo>
                  <a:pt x="5673" y="50013"/>
                </a:lnTo>
                <a:lnTo>
                  <a:pt x="6077" y="49596"/>
                </a:lnTo>
                <a:lnTo>
                  <a:pt x="6468" y="49167"/>
                </a:lnTo>
                <a:lnTo>
                  <a:pt x="6835" y="48724"/>
                </a:lnTo>
                <a:lnTo>
                  <a:pt x="7201" y="48282"/>
                </a:lnTo>
                <a:lnTo>
                  <a:pt x="7555" y="47815"/>
                </a:lnTo>
                <a:lnTo>
                  <a:pt x="7909" y="47347"/>
                </a:lnTo>
                <a:lnTo>
                  <a:pt x="8237" y="46867"/>
                </a:lnTo>
                <a:lnTo>
                  <a:pt x="8566" y="46387"/>
                </a:lnTo>
                <a:lnTo>
                  <a:pt x="8869" y="45895"/>
                </a:lnTo>
                <a:lnTo>
                  <a:pt x="9185" y="45389"/>
                </a:lnTo>
                <a:lnTo>
                  <a:pt x="9374" y="45061"/>
                </a:lnTo>
                <a:lnTo>
                  <a:pt x="9564" y="44707"/>
                </a:lnTo>
                <a:lnTo>
                  <a:pt x="10044" y="43810"/>
                </a:lnTo>
                <a:lnTo>
                  <a:pt x="10044" y="52552"/>
                </a:lnTo>
                <a:lnTo>
                  <a:pt x="9741" y="52779"/>
                </a:lnTo>
                <a:lnTo>
                  <a:pt x="9399" y="53007"/>
                </a:lnTo>
                <a:lnTo>
                  <a:pt x="8667" y="53500"/>
                </a:lnTo>
                <a:lnTo>
                  <a:pt x="7062" y="54535"/>
                </a:lnTo>
                <a:lnTo>
                  <a:pt x="6228" y="55091"/>
                </a:lnTo>
                <a:lnTo>
                  <a:pt x="5420" y="55660"/>
                </a:lnTo>
                <a:lnTo>
                  <a:pt x="5016" y="55950"/>
                </a:lnTo>
                <a:lnTo>
                  <a:pt x="4637" y="56241"/>
                </a:lnTo>
                <a:lnTo>
                  <a:pt x="4270" y="56544"/>
                </a:lnTo>
                <a:lnTo>
                  <a:pt x="3916" y="56847"/>
                </a:lnTo>
                <a:lnTo>
                  <a:pt x="3588" y="57150"/>
                </a:lnTo>
                <a:lnTo>
                  <a:pt x="3272" y="57454"/>
                </a:lnTo>
                <a:lnTo>
                  <a:pt x="2994" y="57757"/>
                </a:lnTo>
                <a:lnTo>
                  <a:pt x="2742" y="58073"/>
                </a:lnTo>
                <a:lnTo>
                  <a:pt x="2527" y="58388"/>
                </a:lnTo>
                <a:lnTo>
                  <a:pt x="2426" y="58540"/>
                </a:lnTo>
                <a:lnTo>
                  <a:pt x="2337" y="58704"/>
                </a:lnTo>
                <a:lnTo>
                  <a:pt x="2261" y="58856"/>
                </a:lnTo>
                <a:lnTo>
                  <a:pt x="2186" y="59020"/>
                </a:lnTo>
                <a:lnTo>
                  <a:pt x="2135" y="59172"/>
                </a:lnTo>
                <a:lnTo>
                  <a:pt x="2085" y="59336"/>
                </a:lnTo>
                <a:lnTo>
                  <a:pt x="2047" y="59487"/>
                </a:lnTo>
                <a:lnTo>
                  <a:pt x="2021" y="59652"/>
                </a:lnTo>
                <a:lnTo>
                  <a:pt x="2009" y="59803"/>
                </a:lnTo>
                <a:lnTo>
                  <a:pt x="2009" y="59967"/>
                </a:lnTo>
                <a:lnTo>
                  <a:pt x="2021" y="60119"/>
                </a:lnTo>
                <a:lnTo>
                  <a:pt x="2047" y="60283"/>
                </a:lnTo>
                <a:lnTo>
                  <a:pt x="2072" y="60435"/>
                </a:lnTo>
                <a:lnTo>
                  <a:pt x="2122" y="60599"/>
                </a:lnTo>
                <a:lnTo>
                  <a:pt x="2186" y="60751"/>
                </a:lnTo>
                <a:lnTo>
                  <a:pt x="2274" y="60915"/>
                </a:lnTo>
                <a:lnTo>
                  <a:pt x="2363" y="61066"/>
                </a:lnTo>
                <a:lnTo>
                  <a:pt x="2464" y="61231"/>
                </a:lnTo>
                <a:lnTo>
                  <a:pt x="2590" y="61382"/>
                </a:lnTo>
                <a:lnTo>
                  <a:pt x="2729" y="61547"/>
                </a:lnTo>
                <a:lnTo>
                  <a:pt x="2880" y="61698"/>
                </a:lnTo>
                <a:lnTo>
                  <a:pt x="3057" y="61862"/>
                </a:lnTo>
                <a:lnTo>
                  <a:pt x="3209" y="61989"/>
                </a:lnTo>
                <a:lnTo>
                  <a:pt x="3361" y="62102"/>
                </a:lnTo>
                <a:lnTo>
                  <a:pt x="3512" y="62203"/>
                </a:lnTo>
                <a:lnTo>
                  <a:pt x="3664" y="62292"/>
                </a:lnTo>
                <a:lnTo>
                  <a:pt x="3803" y="62355"/>
                </a:lnTo>
                <a:lnTo>
                  <a:pt x="3954" y="62418"/>
                </a:lnTo>
                <a:lnTo>
                  <a:pt x="4093" y="62469"/>
                </a:lnTo>
                <a:lnTo>
                  <a:pt x="4232" y="62507"/>
                </a:lnTo>
                <a:lnTo>
                  <a:pt x="4371" y="62532"/>
                </a:lnTo>
                <a:lnTo>
                  <a:pt x="4510" y="62545"/>
                </a:lnTo>
                <a:lnTo>
                  <a:pt x="4649" y="62545"/>
                </a:lnTo>
                <a:lnTo>
                  <a:pt x="4788" y="62532"/>
                </a:lnTo>
                <a:lnTo>
                  <a:pt x="4915" y="62519"/>
                </a:lnTo>
                <a:lnTo>
                  <a:pt x="5053" y="62481"/>
                </a:lnTo>
                <a:lnTo>
                  <a:pt x="5180" y="62443"/>
                </a:lnTo>
                <a:lnTo>
                  <a:pt x="5319" y="62393"/>
                </a:lnTo>
                <a:lnTo>
                  <a:pt x="5445" y="62330"/>
                </a:lnTo>
                <a:lnTo>
                  <a:pt x="5571" y="62267"/>
                </a:lnTo>
                <a:lnTo>
                  <a:pt x="5698" y="62191"/>
                </a:lnTo>
                <a:lnTo>
                  <a:pt x="5811" y="62102"/>
                </a:lnTo>
                <a:lnTo>
                  <a:pt x="6064" y="61900"/>
                </a:lnTo>
                <a:lnTo>
                  <a:pt x="6292" y="61685"/>
                </a:lnTo>
                <a:lnTo>
                  <a:pt x="6532" y="61433"/>
                </a:lnTo>
                <a:lnTo>
                  <a:pt x="6759" y="61155"/>
                </a:lnTo>
                <a:lnTo>
                  <a:pt x="6986" y="60852"/>
                </a:lnTo>
                <a:lnTo>
                  <a:pt x="7201" y="60536"/>
                </a:lnTo>
                <a:lnTo>
                  <a:pt x="7416" y="60195"/>
                </a:lnTo>
                <a:lnTo>
                  <a:pt x="7618" y="59841"/>
                </a:lnTo>
                <a:lnTo>
                  <a:pt x="7820" y="59475"/>
                </a:lnTo>
                <a:lnTo>
                  <a:pt x="8022" y="59108"/>
                </a:lnTo>
                <a:lnTo>
                  <a:pt x="8414" y="58338"/>
                </a:lnTo>
                <a:lnTo>
                  <a:pt x="8793" y="57555"/>
                </a:lnTo>
                <a:lnTo>
                  <a:pt x="9501" y="56051"/>
                </a:lnTo>
                <a:lnTo>
                  <a:pt x="9829" y="55369"/>
                </a:lnTo>
                <a:lnTo>
                  <a:pt x="9993" y="55053"/>
                </a:lnTo>
                <a:lnTo>
                  <a:pt x="10157" y="54763"/>
                </a:lnTo>
                <a:lnTo>
                  <a:pt x="11054" y="60523"/>
                </a:lnTo>
                <a:lnTo>
                  <a:pt x="10562" y="60991"/>
                </a:lnTo>
                <a:lnTo>
                  <a:pt x="10056" y="61509"/>
                </a:lnTo>
                <a:lnTo>
                  <a:pt x="9551" y="62064"/>
                </a:lnTo>
                <a:lnTo>
                  <a:pt x="9046" y="62646"/>
                </a:lnTo>
                <a:lnTo>
                  <a:pt x="8793" y="62936"/>
                </a:lnTo>
                <a:lnTo>
                  <a:pt x="8553" y="63239"/>
                </a:lnTo>
                <a:lnTo>
                  <a:pt x="8326" y="63555"/>
                </a:lnTo>
                <a:lnTo>
                  <a:pt x="8098" y="63858"/>
                </a:lnTo>
                <a:lnTo>
                  <a:pt x="7883" y="64174"/>
                </a:lnTo>
                <a:lnTo>
                  <a:pt x="7694" y="64490"/>
                </a:lnTo>
                <a:lnTo>
                  <a:pt x="7504" y="64793"/>
                </a:lnTo>
                <a:lnTo>
                  <a:pt x="7328" y="65109"/>
                </a:lnTo>
                <a:lnTo>
                  <a:pt x="7176" y="65412"/>
                </a:lnTo>
                <a:lnTo>
                  <a:pt x="7037" y="65728"/>
                </a:lnTo>
                <a:lnTo>
                  <a:pt x="6911" y="66031"/>
                </a:lnTo>
                <a:lnTo>
                  <a:pt x="6810" y="66322"/>
                </a:lnTo>
                <a:lnTo>
                  <a:pt x="6734" y="66612"/>
                </a:lnTo>
                <a:lnTo>
                  <a:pt x="6683" y="66903"/>
                </a:lnTo>
                <a:lnTo>
                  <a:pt x="6658" y="67181"/>
                </a:lnTo>
                <a:lnTo>
                  <a:pt x="6645" y="67446"/>
                </a:lnTo>
                <a:lnTo>
                  <a:pt x="6671" y="67699"/>
                </a:lnTo>
                <a:lnTo>
                  <a:pt x="6696" y="67825"/>
                </a:lnTo>
                <a:lnTo>
                  <a:pt x="6734" y="67951"/>
                </a:lnTo>
                <a:lnTo>
                  <a:pt x="6772" y="68078"/>
                </a:lnTo>
                <a:lnTo>
                  <a:pt x="6810" y="68191"/>
                </a:lnTo>
                <a:lnTo>
                  <a:pt x="6873" y="68305"/>
                </a:lnTo>
                <a:lnTo>
                  <a:pt x="6936" y="68419"/>
                </a:lnTo>
                <a:lnTo>
                  <a:pt x="6999" y="68520"/>
                </a:lnTo>
                <a:lnTo>
                  <a:pt x="7087" y="68621"/>
                </a:lnTo>
                <a:lnTo>
                  <a:pt x="7176" y="68722"/>
                </a:lnTo>
                <a:lnTo>
                  <a:pt x="7264" y="68823"/>
                </a:lnTo>
                <a:lnTo>
                  <a:pt x="7378" y="68911"/>
                </a:lnTo>
                <a:lnTo>
                  <a:pt x="7492" y="69000"/>
                </a:lnTo>
                <a:lnTo>
                  <a:pt x="7618" y="69088"/>
                </a:lnTo>
                <a:lnTo>
                  <a:pt x="7757" y="69164"/>
                </a:lnTo>
                <a:lnTo>
                  <a:pt x="7947" y="69240"/>
                </a:lnTo>
                <a:lnTo>
                  <a:pt x="8123" y="69278"/>
                </a:lnTo>
                <a:lnTo>
                  <a:pt x="8300" y="69303"/>
                </a:lnTo>
                <a:lnTo>
                  <a:pt x="8465" y="69290"/>
                </a:lnTo>
                <a:lnTo>
                  <a:pt x="8629" y="69265"/>
                </a:lnTo>
                <a:lnTo>
                  <a:pt x="8780" y="69215"/>
                </a:lnTo>
                <a:lnTo>
                  <a:pt x="8919" y="69151"/>
                </a:lnTo>
                <a:lnTo>
                  <a:pt x="9058" y="69063"/>
                </a:lnTo>
                <a:lnTo>
                  <a:pt x="9185" y="68962"/>
                </a:lnTo>
                <a:lnTo>
                  <a:pt x="9298" y="68848"/>
                </a:lnTo>
                <a:lnTo>
                  <a:pt x="9412" y="68722"/>
                </a:lnTo>
                <a:lnTo>
                  <a:pt x="9513" y="68583"/>
                </a:lnTo>
                <a:lnTo>
                  <a:pt x="9602" y="68444"/>
                </a:lnTo>
                <a:lnTo>
                  <a:pt x="9677" y="68292"/>
                </a:lnTo>
                <a:lnTo>
                  <a:pt x="9753" y="68141"/>
                </a:lnTo>
                <a:lnTo>
                  <a:pt x="9816" y="67989"/>
                </a:lnTo>
                <a:lnTo>
                  <a:pt x="10246" y="66776"/>
                </a:lnTo>
                <a:lnTo>
                  <a:pt x="10675" y="65551"/>
                </a:lnTo>
                <a:lnTo>
                  <a:pt x="11547" y="62936"/>
                </a:lnTo>
                <a:lnTo>
                  <a:pt x="11926" y="64250"/>
                </a:lnTo>
                <a:lnTo>
                  <a:pt x="12280" y="65513"/>
                </a:lnTo>
                <a:lnTo>
                  <a:pt x="12444" y="66132"/>
                </a:lnTo>
                <a:lnTo>
                  <a:pt x="12608" y="66751"/>
                </a:lnTo>
                <a:lnTo>
                  <a:pt x="12747" y="67370"/>
                </a:lnTo>
                <a:lnTo>
                  <a:pt x="12861" y="67977"/>
                </a:lnTo>
                <a:lnTo>
                  <a:pt x="12874" y="68103"/>
                </a:lnTo>
                <a:lnTo>
                  <a:pt x="12874" y="68217"/>
                </a:lnTo>
                <a:lnTo>
                  <a:pt x="12848" y="68330"/>
                </a:lnTo>
                <a:lnTo>
                  <a:pt x="12811" y="68457"/>
                </a:lnTo>
                <a:lnTo>
                  <a:pt x="12773" y="68583"/>
                </a:lnTo>
                <a:lnTo>
                  <a:pt x="12709" y="68697"/>
                </a:lnTo>
                <a:lnTo>
                  <a:pt x="12583" y="68949"/>
                </a:lnTo>
                <a:lnTo>
                  <a:pt x="12432" y="69189"/>
                </a:lnTo>
                <a:lnTo>
                  <a:pt x="12293" y="69442"/>
                </a:lnTo>
                <a:lnTo>
                  <a:pt x="12179" y="69695"/>
                </a:lnTo>
                <a:lnTo>
                  <a:pt x="12128" y="69821"/>
                </a:lnTo>
                <a:lnTo>
                  <a:pt x="12090" y="69947"/>
                </a:lnTo>
                <a:lnTo>
                  <a:pt x="12002" y="70326"/>
                </a:lnTo>
                <a:lnTo>
                  <a:pt x="11901" y="70680"/>
                </a:lnTo>
                <a:lnTo>
                  <a:pt x="11724" y="71362"/>
                </a:lnTo>
                <a:lnTo>
                  <a:pt x="11636" y="71691"/>
                </a:lnTo>
                <a:lnTo>
                  <a:pt x="11560" y="72032"/>
                </a:lnTo>
                <a:lnTo>
                  <a:pt x="11497" y="72398"/>
                </a:lnTo>
                <a:lnTo>
                  <a:pt x="11446" y="72777"/>
                </a:lnTo>
                <a:lnTo>
                  <a:pt x="11433" y="72853"/>
                </a:lnTo>
                <a:lnTo>
                  <a:pt x="11446" y="72954"/>
                </a:lnTo>
                <a:lnTo>
                  <a:pt x="11471" y="73169"/>
                </a:lnTo>
                <a:lnTo>
                  <a:pt x="11535" y="73421"/>
                </a:lnTo>
                <a:lnTo>
                  <a:pt x="11636" y="73674"/>
                </a:lnTo>
                <a:lnTo>
                  <a:pt x="11686" y="73800"/>
                </a:lnTo>
                <a:lnTo>
                  <a:pt x="11749" y="73927"/>
                </a:lnTo>
                <a:lnTo>
                  <a:pt x="11812" y="74040"/>
                </a:lnTo>
                <a:lnTo>
                  <a:pt x="11888" y="74141"/>
                </a:lnTo>
                <a:lnTo>
                  <a:pt x="11964" y="74242"/>
                </a:lnTo>
                <a:lnTo>
                  <a:pt x="12053" y="74318"/>
                </a:lnTo>
                <a:lnTo>
                  <a:pt x="12141" y="74381"/>
                </a:lnTo>
                <a:lnTo>
                  <a:pt x="12229" y="74432"/>
                </a:lnTo>
                <a:lnTo>
                  <a:pt x="12368" y="74482"/>
                </a:lnTo>
                <a:lnTo>
                  <a:pt x="12507" y="74508"/>
                </a:lnTo>
                <a:lnTo>
                  <a:pt x="12634" y="74520"/>
                </a:lnTo>
                <a:lnTo>
                  <a:pt x="12747" y="74520"/>
                </a:lnTo>
                <a:lnTo>
                  <a:pt x="12848" y="74495"/>
                </a:lnTo>
                <a:lnTo>
                  <a:pt x="12937" y="74470"/>
                </a:lnTo>
                <a:lnTo>
                  <a:pt x="13025" y="74419"/>
                </a:lnTo>
                <a:lnTo>
                  <a:pt x="13101" y="74356"/>
                </a:lnTo>
                <a:lnTo>
                  <a:pt x="13164" y="74280"/>
                </a:lnTo>
                <a:lnTo>
                  <a:pt x="13227" y="74192"/>
                </a:lnTo>
                <a:lnTo>
                  <a:pt x="13291" y="74103"/>
                </a:lnTo>
                <a:lnTo>
                  <a:pt x="13341" y="73990"/>
                </a:lnTo>
                <a:lnTo>
                  <a:pt x="13417" y="73750"/>
                </a:lnTo>
                <a:lnTo>
                  <a:pt x="13480" y="73484"/>
                </a:lnTo>
                <a:lnTo>
                  <a:pt x="13543" y="73206"/>
                </a:lnTo>
                <a:lnTo>
                  <a:pt x="13581" y="72903"/>
                </a:lnTo>
                <a:lnTo>
                  <a:pt x="13657" y="72284"/>
                </a:lnTo>
                <a:lnTo>
                  <a:pt x="13708" y="71994"/>
                </a:lnTo>
                <a:lnTo>
                  <a:pt x="13758" y="71703"/>
                </a:lnTo>
                <a:lnTo>
                  <a:pt x="13821" y="71451"/>
                </a:lnTo>
                <a:lnTo>
                  <a:pt x="13859" y="71324"/>
                </a:lnTo>
                <a:lnTo>
                  <a:pt x="13910" y="71223"/>
                </a:lnTo>
                <a:lnTo>
                  <a:pt x="14642" y="74407"/>
                </a:lnTo>
                <a:lnTo>
                  <a:pt x="15021" y="76011"/>
                </a:lnTo>
                <a:lnTo>
                  <a:pt x="15413" y="77603"/>
                </a:lnTo>
                <a:lnTo>
                  <a:pt x="15489" y="77982"/>
                </a:lnTo>
                <a:lnTo>
                  <a:pt x="15590" y="78449"/>
                </a:lnTo>
                <a:lnTo>
                  <a:pt x="15716" y="78954"/>
                </a:lnTo>
                <a:lnTo>
                  <a:pt x="15779" y="79194"/>
                </a:lnTo>
                <a:lnTo>
                  <a:pt x="15868" y="79434"/>
                </a:lnTo>
                <a:lnTo>
                  <a:pt x="15956" y="79649"/>
                </a:lnTo>
                <a:lnTo>
                  <a:pt x="16057" y="79839"/>
                </a:lnTo>
                <a:lnTo>
                  <a:pt x="16158" y="80003"/>
                </a:lnTo>
                <a:lnTo>
                  <a:pt x="16222" y="80066"/>
                </a:lnTo>
                <a:lnTo>
                  <a:pt x="16285" y="80129"/>
                </a:lnTo>
                <a:lnTo>
                  <a:pt x="16361" y="80180"/>
                </a:lnTo>
                <a:lnTo>
                  <a:pt x="16424" y="80205"/>
                </a:lnTo>
                <a:lnTo>
                  <a:pt x="16500" y="80230"/>
                </a:lnTo>
                <a:lnTo>
                  <a:pt x="16575" y="80243"/>
                </a:lnTo>
                <a:lnTo>
                  <a:pt x="16664" y="80243"/>
                </a:lnTo>
                <a:lnTo>
                  <a:pt x="16752" y="80218"/>
                </a:lnTo>
                <a:lnTo>
                  <a:pt x="16841" y="80180"/>
                </a:lnTo>
                <a:lnTo>
                  <a:pt x="16929" y="80129"/>
                </a:lnTo>
                <a:lnTo>
                  <a:pt x="17043" y="80053"/>
                </a:lnTo>
                <a:lnTo>
                  <a:pt x="17156" y="79965"/>
                </a:lnTo>
                <a:lnTo>
                  <a:pt x="17245" y="79876"/>
                </a:lnTo>
                <a:lnTo>
                  <a:pt x="17321" y="79775"/>
                </a:lnTo>
                <a:lnTo>
                  <a:pt x="17397" y="79674"/>
                </a:lnTo>
                <a:lnTo>
                  <a:pt x="17460" y="79561"/>
                </a:lnTo>
                <a:lnTo>
                  <a:pt x="17510" y="79447"/>
                </a:lnTo>
                <a:lnTo>
                  <a:pt x="17548" y="79321"/>
                </a:lnTo>
                <a:lnTo>
                  <a:pt x="17573" y="79194"/>
                </a:lnTo>
                <a:lnTo>
                  <a:pt x="17599" y="79068"/>
                </a:lnTo>
                <a:lnTo>
                  <a:pt x="17611" y="78929"/>
                </a:lnTo>
                <a:lnTo>
                  <a:pt x="17611" y="78803"/>
                </a:lnTo>
                <a:lnTo>
                  <a:pt x="17611" y="78512"/>
                </a:lnTo>
                <a:lnTo>
                  <a:pt x="17573" y="78222"/>
                </a:lnTo>
                <a:lnTo>
                  <a:pt x="17510" y="77918"/>
                </a:lnTo>
                <a:lnTo>
                  <a:pt x="17422" y="77615"/>
                </a:lnTo>
                <a:lnTo>
                  <a:pt x="17321" y="77312"/>
                </a:lnTo>
                <a:lnTo>
                  <a:pt x="17220" y="77009"/>
                </a:lnTo>
                <a:lnTo>
                  <a:pt x="17093" y="76706"/>
                </a:lnTo>
                <a:lnTo>
                  <a:pt x="16967" y="76415"/>
                </a:lnTo>
                <a:lnTo>
                  <a:pt x="16689" y="75859"/>
                </a:lnTo>
                <a:lnTo>
                  <a:pt x="16449" y="75354"/>
                </a:lnTo>
                <a:lnTo>
                  <a:pt x="16209" y="74849"/>
                </a:lnTo>
                <a:lnTo>
                  <a:pt x="15994" y="74331"/>
                </a:lnTo>
                <a:lnTo>
                  <a:pt x="15767" y="73800"/>
                </a:lnTo>
                <a:lnTo>
                  <a:pt x="15312" y="72714"/>
                </a:lnTo>
                <a:lnTo>
                  <a:pt x="14832" y="71552"/>
                </a:lnTo>
                <a:lnTo>
                  <a:pt x="14946" y="71589"/>
                </a:lnTo>
                <a:lnTo>
                  <a:pt x="15059" y="71640"/>
                </a:lnTo>
                <a:lnTo>
                  <a:pt x="15299" y="71754"/>
                </a:lnTo>
                <a:lnTo>
                  <a:pt x="15527" y="71905"/>
                </a:lnTo>
                <a:lnTo>
                  <a:pt x="15767" y="72057"/>
                </a:lnTo>
                <a:lnTo>
                  <a:pt x="16222" y="72385"/>
                </a:lnTo>
                <a:lnTo>
                  <a:pt x="16436" y="72550"/>
                </a:lnTo>
                <a:lnTo>
                  <a:pt x="16651" y="72689"/>
                </a:lnTo>
                <a:lnTo>
                  <a:pt x="16853" y="72802"/>
                </a:lnTo>
                <a:lnTo>
                  <a:pt x="17055" y="72891"/>
                </a:lnTo>
                <a:lnTo>
                  <a:pt x="17144" y="72916"/>
                </a:lnTo>
                <a:lnTo>
                  <a:pt x="17232" y="72929"/>
                </a:lnTo>
                <a:lnTo>
                  <a:pt x="17321" y="72941"/>
                </a:lnTo>
                <a:lnTo>
                  <a:pt x="17397" y="72929"/>
                </a:lnTo>
                <a:lnTo>
                  <a:pt x="17472" y="72903"/>
                </a:lnTo>
                <a:lnTo>
                  <a:pt x="17548" y="72865"/>
                </a:lnTo>
                <a:lnTo>
                  <a:pt x="17611" y="72815"/>
                </a:lnTo>
                <a:lnTo>
                  <a:pt x="17674" y="72739"/>
                </a:lnTo>
                <a:lnTo>
                  <a:pt x="17738" y="72651"/>
                </a:lnTo>
                <a:lnTo>
                  <a:pt x="17788" y="72537"/>
                </a:lnTo>
                <a:lnTo>
                  <a:pt x="17839" y="72411"/>
                </a:lnTo>
                <a:lnTo>
                  <a:pt x="17889" y="72259"/>
                </a:lnTo>
                <a:lnTo>
                  <a:pt x="17927" y="72070"/>
                </a:lnTo>
                <a:lnTo>
                  <a:pt x="17940" y="71893"/>
                </a:lnTo>
                <a:lnTo>
                  <a:pt x="17952" y="71703"/>
                </a:lnTo>
                <a:lnTo>
                  <a:pt x="17940" y="71539"/>
                </a:lnTo>
                <a:lnTo>
                  <a:pt x="17915" y="71362"/>
                </a:lnTo>
                <a:lnTo>
                  <a:pt x="17864" y="71198"/>
                </a:lnTo>
                <a:lnTo>
                  <a:pt x="17813" y="71034"/>
                </a:lnTo>
                <a:lnTo>
                  <a:pt x="17738" y="70882"/>
                </a:lnTo>
                <a:lnTo>
                  <a:pt x="17662" y="70730"/>
                </a:lnTo>
                <a:lnTo>
                  <a:pt x="17561" y="70579"/>
                </a:lnTo>
                <a:lnTo>
                  <a:pt x="17460" y="70440"/>
                </a:lnTo>
                <a:lnTo>
                  <a:pt x="17346" y="70301"/>
                </a:lnTo>
                <a:lnTo>
                  <a:pt x="17220" y="70175"/>
                </a:lnTo>
                <a:lnTo>
                  <a:pt x="17081" y="70036"/>
                </a:lnTo>
                <a:lnTo>
                  <a:pt x="16942" y="69909"/>
                </a:lnTo>
                <a:lnTo>
                  <a:pt x="16790" y="69783"/>
                </a:lnTo>
                <a:lnTo>
                  <a:pt x="16474" y="69556"/>
                </a:lnTo>
                <a:lnTo>
                  <a:pt x="16133" y="69328"/>
                </a:lnTo>
                <a:lnTo>
                  <a:pt x="15779" y="69126"/>
                </a:lnTo>
                <a:lnTo>
                  <a:pt x="15413" y="68924"/>
                </a:lnTo>
                <a:lnTo>
                  <a:pt x="15047" y="68734"/>
                </a:lnTo>
                <a:lnTo>
                  <a:pt x="14680" y="68558"/>
                </a:lnTo>
                <a:lnTo>
                  <a:pt x="13973" y="68229"/>
                </a:lnTo>
                <a:lnTo>
                  <a:pt x="12520" y="62456"/>
                </a:lnTo>
                <a:lnTo>
                  <a:pt x="12811" y="62734"/>
                </a:lnTo>
                <a:lnTo>
                  <a:pt x="13088" y="63025"/>
                </a:lnTo>
                <a:lnTo>
                  <a:pt x="13354" y="63328"/>
                </a:lnTo>
                <a:lnTo>
                  <a:pt x="13606" y="63631"/>
                </a:lnTo>
                <a:lnTo>
                  <a:pt x="14087" y="64250"/>
                </a:lnTo>
                <a:lnTo>
                  <a:pt x="14339" y="64540"/>
                </a:lnTo>
                <a:lnTo>
                  <a:pt x="14579" y="64818"/>
                </a:lnTo>
                <a:lnTo>
                  <a:pt x="14845" y="65084"/>
                </a:lnTo>
                <a:lnTo>
                  <a:pt x="15110" y="65324"/>
                </a:lnTo>
                <a:lnTo>
                  <a:pt x="15261" y="65425"/>
                </a:lnTo>
                <a:lnTo>
                  <a:pt x="15400" y="65526"/>
                </a:lnTo>
                <a:lnTo>
                  <a:pt x="15552" y="65627"/>
                </a:lnTo>
                <a:lnTo>
                  <a:pt x="15716" y="65715"/>
                </a:lnTo>
                <a:lnTo>
                  <a:pt x="15868" y="65778"/>
                </a:lnTo>
                <a:lnTo>
                  <a:pt x="16045" y="65854"/>
                </a:lnTo>
                <a:lnTo>
                  <a:pt x="16222" y="65905"/>
                </a:lnTo>
                <a:lnTo>
                  <a:pt x="16398" y="65943"/>
                </a:lnTo>
                <a:lnTo>
                  <a:pt x="16588" y="65981"/>
                </a:lnTo>
                <a:lnTo>
                  <a:pt x="16790" y="65993"/>
                </a:lnTo>
                <a:lnTo>
                  <a:pt x="17005" y="66006"/>
                </a:lnTo>
                <a:lnTo>
                  <a:pt x="17220" y="65993"/>
                </a:lnTo>
                <a:lnTo>
                  <a:pt x="17321" y="65981"/>
                </a:lnTo>
                <a:lnTo>
                  <a:pt x="17422" y="65955"/>
                </a:lnTo>
                <a:lnTo>
                  <a:pt x="17510" y="65917"/>
                </a:lnTo>
                <a:lnTo>
                  <a:pt x="17586" y="65867"/>
                </a:lnTo>
                <a:lnTo>
                  <a:pt x="17662" y="65804"/>
                </a:lnTo>
                <a:lnTo>
                  <a:pt x="17725" y="65728"/>
                </a:lnTo>
                <a:lnTo>
                  <a:pt x="17776" y="65652"/>
                </a:lnTo>
                <a:lnTo>
                  <a:pt x="17826" y="65551"/>
                </a:lnTo>
                <a:lnTo>
                  <a:pt x="17864" y="65463"/>
                </a:lnTo>
                <a:lnTo>
                  <a:pt x="17889" y="65349"/>
                </a:lnTo>
                <a:lnTo>
                  <a:pt x="17940" y="65134"/>
                </a:lnTo>
                <a:lnTo>
                  <a:pt x="17952" y="64894"/>
                </a:lnTo>
                <a:lnTo>
                  <a:pt x="17952" y="64642"/>
                </a:lnTo>
                <a:lnTo>
                  <a:pt x="17940" y="64389"/>
                </a:lnTo>
                <a:lnTo>
                  <a:pt x="17915" y="64149"/>
                </a:lnTo>
                <a:lnTo>
                  <a:pt x="17864" y="63909"/>
                </a:lnTo>
                <a:lnTo>
                  <a:pt x="17813" y="63694"/>
                </a:lnTo>
                <a:lnTo>
                  <a:pt x="17763" y="63505"/>
                </a:lnTo>
                <a:lnTo>
                  <a:pt x="17712" y="63353"/>
                </a:lnTo>
                <a:lnTo>
                  <a:pt x="17662" y="63227"/>
                </a:lnTo>
                <a:lnTo>
                  <a:pt x="17611" y="63164"/>
                </a:lnTo>
                <a:lnTo>
                  <a:pt x="17295" y="62848"/>
                </a:lnTo>
                <a:lnTo>
                  <a:pt x="16967" y="62532"/>
                </a:lnTo>
                <a:lnTo>
                  <a:pt x="16626" y="62229"/>
                </a:lnTo>
                <a:lnTo>
                  <a:pt x="16260" y="61913"/>
                </a:lnTo>
                <a:lnTo>
                  <a:pt x="15893" y="61610"/>
                </a:lnTo>
                <a:lnTo>
                  <a:pt x="15514" y="61319"/>
                </a:lnTo>
                <a:lnTo>
                  <a:pt x="15122" y="61041"/>
                </a:lnTo>
                <a:lnTo>
                  <a:pt x="14743" y="60776"/>
                </a:lnTo>
                <a:lnTo>
                  <a:pt x="14352" y="60523"/>
                </a:lnTo>
                <a:lnTo>
                  <a:pt x="13960" y="60296"/>
                </a:lnTo>
                <a:lnTo>
                  <a:pt x="13581" y="60081"/>
                </a:lnTo>
                <a:lnTo>
                  <a:pt x="13215" y="59892"/>
                </a:lnTo>
                <a:lnTo>
                  <a:pt x="12848" y="59727"/>
                </a:lnTo>
                <a:lnTo>
                  <a:pt x="12507" y="59601"/>
                </a:lnTo>
                <a:lnTo>
                  <a:pt x="12166" y="59500"/>
                </a:lnTo>
                <a:lnTo>
                  <a:pt x="12015" y="59462"/>
                </a:lnTo>
                <a:lnTo>
                  <a:pt x="11863" y="59437"/>
                </a:lnTo>
                <a:lnTo>
                  <a:pt x="11054" y="53436"/>
                </a:lnTo>
                <a:lnTo>
                  <a:pt x="11775" y="54232"/>
                </a:lnTo>
                <a:lnTo>
                  <a:pt x="12065" y="54561"/>
                </a:lnTo>
                <a:lnTo>
                  <a:pt x="12356" y="54851"/>
                </a:lnTo>
                <a:lnTo>
                  <a:pt x="14567" y="57075"/>
                </a:lnTo>
                <a:lnTo>
                  <a:pt x="15678" y="58174"/>
                </a:lnTo>
                <a:lnTo>
                  <a:pt x="16247" y="58717"/>
                </a:lnTo>
                <a:lnTo>
                  <a:pt x="16815" y="59247"/>
                </a:lnTo>
                <a:lnTo>
                  <a:pt x="16954" y="59361"/>
                </a:lnTo>
                <a:lnTo>
                  <a:pt x="17093" y="59475"/>
                </a:lnTo>
                <a:lnTo>
                  <a:pt x="17258" y="59576"/>
                </a:lnTo>
                <a:lnTo>
                  <a:pt x="17422" y="59677"/>
                </a:lnTo>
                <a:lnTo>
                  <a:pt x="17599" y="59778"/>
                </a:lnTo>
                <a:lnTo>
                  <a:pt x="17788" y="59854"/>
                </a:lnTo>
                <a:lnTo>
                  <a:pt x="17978" y="59917"/>
                </a:lnTo>
                <a:lnTo>
                  <a:pt x="18155" y="59955"/>
                </a:lnTo>
                <a:lnTo>
                  <a:pt x="18331" y="59967"/>
                </a:lnTo>
                <a:lnTo>
                  <a:pt x="18508" y="59967"/>
                </a:lnTo>
                <a:lnTo>
                  <a:pt x="18584" y="59942"/>
                </a:lnTo>
                <a:lnTo>
                  <a:pt x="18660" y="59917"/>
                </a:lnTo>
                <a:lnTo>
                  <a:pt x="18736" y="59892"/>
                </a:lnTo>
                <a:lnTo>
                  <a:pt x="18811" y="59841"/>
                </a:lnTo>
                <a:lnTo>
                  <a:pt x="18875" y="59791"/>
                </a:lnTo>
                <a:lnTo>
                  <a:pt x="18938" y="59727"/>
                </a:lnTo>
                <a:lnTo>
                  <a:pt x="18988" y="59664"/>
                </a:lnTo>
                <a:lnTo>
                  <a:pt x="19039" y="59576"/>
                </a:lnTo>
                <a:lnTo>
                  <a:pt x="19077" y="59475"/>
                </a:lnTo>
                <a:lnTo>
                  <a:pt x="19115" y="59374"/>
                </a:lnTo>
                <a:lnTo>
                  <a:pt x="19140" y="59260"/>
                </a:lnTo>
                <a:lnTo>
                  <a:pt x="19165" y="59121"/>
                </a:lnTo>
                <a:lnTo>
                  <a:pt x="19191" y="58793"/>
                </a:lnTo>
                <a:lnTo>
                  <a:pt x="19191" y="58477"/>
                </a:lnTo>
                <a:lnTo>
                  <a:pt x="19153" y="58161"/>
                </a:lnTo>
                <a:lnTo>
                  <a:pt x="19102" y="57858"/>
                </a:lnTo>
                <a:lnTo>
                  <a:pt x="19014" y="57555"/>
                </a:lnTo>
                <a:lnTo>
                  <a:pt x="18900" y="57251"/>
                </a:lnTo>
                <a:lnTo>
                  <a:pt x="18774" y="56961"/>
                </a:lnTo>
                <a:lnTo>
                  <a:pt x="18609" y="56683"/>
                </a:lnTo>
                <a:lnTo>
                  <a:pt x="18432" y="56405"/>
                </a:lnTo>
                <a:lnTo>
                  <a:pt x="18243" y="56140"/>
                </a:lnTo>
                <a:lnTo>
                  <a:pt x="18016" y="55874"/>
                </a:lnTo>
                <a:lnTo>
                  <a:pt x="17788" y="55609"/>
                </a:lnTo>
                <a:lnTo>
                  <a:pt x="17536" y="55357"/>
                </a:lnTo>
                <a:lnTo>
                  <a:pt x="17270" y="55104"/>
                </a:lnTo>
                <a:lnTo>
                  <a:pt x="16992" y="54864"/>
                </a:lnTo>
                <a:lnTo>
                  <a:pt x="16689" y="54636"/>
                </a:lnTo>
                <a:lnTo>
                  <a:pt x="16386" y="54409"/>
                </a:lnTo>
                <a:lnTo>
                  <a:pt x="16070" y="54182"/>
                </a:lnTo>
                <a:lnTo>
                  <a:pt x="15742" y="53967"/>
                </a:lnTo>
                <a:lnTo>
                  <a:pt x="15400" y="53752"/>
                </a:lnTo>
                <a:lnTo>
                  <a:pt x="15059" y="53550"/>
                </a:lnTo>
                <a:lnTo>
                  <a:pt x="14706" y="53348"/>
                </a:lnTo>
                <a:lnTo>
                  <a:pt x="13998" y="52969"/>
                </a:lnTo>
                <a:lnTo>
                  <a:pt x="13278" y="52615"/>
                </a:lnTo>
                <a:lnTo>
                  <a:pt x="12558" y="52274"/>
                </a:lnTo>
                <a:lnTo>
                  <a:pt x="11838" y="51971"/>
                </a:lnTo>
                <a:lnTo>
                  <a:pt x="11143" y="51680"/>
                </a:lnTo>
                <a:lnTo>
                  <a:pt x="11143" y="44341"/>
                </a:lnTo>
                <a:lnTo>
                  <a:pt x="11320" y="44606"/>
                </a:lnTo>
                <a:lnTo>
                  <a:pt x="11497" y="44884"/>
                </a:lnTo>
                <a:lnTo>
                  <a:pt x="11673" y="45187"/>
                </a:lnTo>
                <a:lnTo>
                  <a:pt x="11838" y="45490"/>
                </a:lnTo>
                <a:lnTo>
                  <a:pt x="12002" y="45819"/>
                </a:lnTo>
                <a:lnTo>
                  <a:pt x="12154" y="46147"/>
                </a:lnTo>
                <a:lnTo>
                  <a:pt x="12457" y="46830"/>
                </a:lnTo>
                <a:lnTo>
                  <a:pt x="13038" y="48232"/>
                </a:lnTo>
                <a:lnTo>
                  <a:pt x="13329" y="48927"/>
                </a:lnTo>
                <a:lnTo>
                  <a:pt x="13632" y="49596"/>
                </a:lnTo>
                <a:lnTo>
                  <a:pt x="13783" y="49912"/>
                </a:lnTo>
                <a:lnTo>
                  <a:pt x="13948" y="50228"/>
                </a:lnTo>
                <a:lnTo>
                  <a:pt x="14112" y="50518"/>
                </a:lnTo>
                <a:lnTo>
                  <a:pt x="14276" y="50796"/>
                </a:lnTo>
                <a:lnTo>
                  <a:pt x="14453" y="51061"/>
                </a:lnTo>
                <a:lnTo>
                  <a:pt x="14642" y="51301"/>
                </a:lnTo>
                <a:lnTo>
                  <a:pt x="14832" y="51529"/>
                </a:lnTo>
                <a:lnTo>
                  <a:pt x="15034" y="51731"/>
                </a:lnTo>
                <a:lnTo>
                  <a:pt x="15236" y="51908"/>
                </a:lnTo>
                <a:lnTo>
                  <a:pt x="15464" y="52059"/>
                </a:lnTo>
                <a:lnTo>
                  <a:pt x="15577" y="52123"/>
                </a:lnTo>
                <a:lnTo>
                  <a:pt x="15691" y="52173"/>
                </a:lnTo>
                <a:lnTo>
                  <a:pt x="15805" y="52224"/>
                </a:lnTo>
                <a:lnTo>
                  <a:pt x="15931" y="52274"/>
                </a:lnTo>
                <a:lnTo>
                  <a:pt x="16057" y="52312"/>
                </a:lnTo>
                <a:lnTo>
                  <a:pt x="16184" y="52337"/>
                </a:lnTo>
                <a:lnTo>
                  <a:pt x="16310" y="52350"/>
                </a:lnTo>
                <a:lnTo>
                  <a:pt x="16449" y="52363"/>
                </a:lnTo>
                <a:lnTo>
                  <a:pt x="16588" y="52363"/>
                </a:lnTo>
                <a:lnTo>
                  <a:pt x="16727" y="52350"/>
                </a:lnTo>
                <a:lnTo>
                  <a:pt x="16879" y="52337"/>
                </a:lnTo>
                <a:lnTo>
                  <a:pt x="17018" y="52312"/>
                </a:lnTo>
                <a:lnTo>
                  <a:pt x="17144" y="52287"/>
                </a:lnTo>
                <a:lnTo>
                  <a:pt x="17258" y="52249"/>
                </a:lnTo>
                <a:lnTo>
                  <a:pt x="17359" y="52198"/>
                </a:lnTo>
                <a:lnTo>
                  <a:pt x="17460" y="52148"/>
                </a:lnTo>
                <a:lnTo>
                  <a:pt x="17548" y="52085"/>
                </a:lnTo>
                <a:lnTo>
                  <a:pt x="17637" y="52009"/>
                </a:lnTo>
                <a:lnTo>
                  <a:pt x="17725" y="51933"/>
                </a:lnTo>
                <a:lnTo>
                  <a:pt x="17788" y="51857"/>
                </a:lnTo>
                <a:lnTo>
                  <a:pt x="17864" y="51769"/>
                </a:lnTo>
                <a:lnTo>
                  <a:pt x="17927" y="51668"/>
                </a:lnTo>
                <a:lnTo>
                  <a:pt x="18028" y="51466"/>
                </a:lnTo>
                <a:lnTo>
                  <a:pt x="18117" y="51251"/>
                </a:lnTo>
                <a:lnTo>
                  <a:pt x="18180" y="51011"/>
                </a:lnTo>
                <a:lnTo>
                  <a:pt x="18218" y="50771"/>
                </a:lnTo>
                <a:lnTo>
                  <a:pt x="18230" y="50506"/>
                </a:lnTo>
                <a:lnTo>
                  <a:pt x="18230" y="50240"/>
                </a:lnTo>
                <a:lnTo>
                  <a:pt x="18205" y="49975"/>
                </a:lnTo>
                <a:lnTo>
                  <a:pt x="18167" y="49697"/>
                </a:lnTo>
                <a:lnTo>
                  <a:pt x="18104" y="49432"/>
                </a:lnTo>
                <a:lnTo>
                  <a:pt x="18028" y="49167"/>
                </a:lnTo>
                <a:lnTo>
                  <a:pt x="17927" y="48914"/>
                </a:lnTo>
                <a:lnTo>
                  <a:pt x="17801" y="48623"/>
                </a:lnTo>
                <a:lnTo>
                  <a:pt x="17674" y="48333"/>
                </a:lnTo>
                <a:lnTo>
                  <a:pt x="17536" y="48055"/>
                </a:lnTo>
                <a:lnTo>
                  <a:pt x="17384" y="47790"/>
                </a:lnTo>
                <a:lnTo>
                  <a:pt x="17232" y="47512"/>
                </a:lnTo>
                <a:lnTo>
                  <a:pt x="17081" y="47246"/>
                </a:lnTo>
                <a:lnTo>
                  <a:pt x="16752" y="46741"/>
                </a:lnTo>
                <a:lnTo>
                  <a:pt x="16398" y="46248"/>
                </a:lnTo>
                <a:lnTo>
                  <a:pt x="16032" y="45768"/>
                </a:lnTo>
                <a:lnTo>
                  <a:pt x="15640" y="45314"/>
                </a:lnTo>
                <a:lnTo>
                  <a:pt x="15236" y="44871"/>
                </a:lnTo>
                <a:lnTo>
                  <a:pt x="14807" y="44442"/>
                </a:lnTo>
                <a:lnTo>
                  <a:pt x="14364" y="44038"/>
                </a:lnTo>
                <a:lnTo>
                  <a:pt x="13897" y="43646"/>
                </a:lnTo>
                <a:lnTo>
                  <a:pt x="13417" y="43267"/>
                </a:lnTo>
                <a:lnTo>
                  <a:pt x="12937" y="42888"/>
                </a:lnTo>
                <a:lnTo>
                  <a:pt x="12432" y="42534"/>
                </a:lnTo>
                <a:lnTo>
                  <a:pt x="11914" y="42193"/>
                </a:lnTo>
                <a:lnTo>
                  <a:pt x="11383" y="41852"/>
                </a:lnTo>
                <a:lnTo>
                  <a:pt x="12065" y="32858"/>
                </a:lnTo>
                <a:lnTo>
                  <a:pt x="14617" y="36534"/>
                </a:lnTo>
                <a:lnTo>
                  <a:pt x="14743" y="38378"/>
                </a:lnTo>
                <a:lnTo>
                  <a:pt x="14845" y="40071"/>
                </a:lnTo>
                <a:lnTo>
                  <a:pt x="14971" y="41675"/>
                </a:lnTo>
                <a:lnTo>
                  <a:pt x="15047" y="42459"/>
                </a:lnTo>
                <a:lnTo>
                  <a:pt x="15122" y="43229"/>
                </a:lnTo>
                <a:lnTo>
                  <a:pt x="15160" y="43393"/>
                </a:lnTo>
                <a:lnTo>
                  <a:pt x="15198" y="43570"/>
                </a:lnTo>
                <a:lnTo>
                  <a:pt x="15274" y="43747"/>
                </a:lnTo>
                <a:lnTo>
                  <a:pt x="15350" y="43924"/>
                </a:lnTo>
                <a:lnTo>
                  <a:pt x="15451" y="44088"/>
                </a:lnTo>
                <a:lnTo>
                  <a:pt x="15565" y="44252"/>
                </a:lnTo>
                <a:lnTo>
                  <a:pt x="15678" y="44391"/>
                </a:lnTo>
                <a:lnTo>
                  <a:pt x="15817" y="44518"/>
                </a:lnTo>
                <a:lnTo>
                  <a:pt x="15956" y="44619"/>
                </a:lnTo>
                <a:lnTo>
                  <a:pt x="16108" y="44695"/>
                </a:lnTo>
                <a:lnTo>
                  <a:pt x="16184" y="44720"/>
                </a:lnTo>
                <a:lnTo>
                  <a:pt x="16260" y="44733"/>
                </a:lnTo>
                <a:lnTo>
                  <a:pt x="16335" y="44745"/>
                </a:lnTo>
                <a:lnTo>
                  <a:pt x="16411" y="44733"/>
                </a:lnTo>
                <a:lnTo>
                  <a:pt x="16500" y="44720"/>
                </a:lnTo>
                <a:lnTo>
                  <a:pt x="16575" y="44707"/>
                </a:lnTo>
                <a:lnTo>
                  <a:pt x="16651" y="44669"/>
                </a:lnTo>
                <a:lnTo>
                  <a:pt x="16727" y="44619"/>
                </a:lnTo>
                <a:lnTo>
                  <a:pt x="16815" y="44556"/>
                </a:lnTo>
                <a:lnTo>
                  <a:pt x="16891" y="44480"/>
                </a:lnTo>
                <a:lnTo>
                  <a:pt x="16967" y="44391"/>
                </a:lnTo>
                <a:lnTo>
                  <a:pt x="17043" y="44290"/>
                </a:lnTo>
                <a:lnTo>
                  <a:pt x="17119" y="44177"/>
                </a:lnTo>
                <a:lnTo>
                  <a:pt x="17182" y="44063"/>
                </a:lnTo>
                <a:lnTo>
                  <a:pt x="17232" y="43937"/>
                </a:lnTo>
                <a:lnTo>
                  <a:pt x="17283" y="43810"/>
                </a:lnTo>
                <a:lnTo>
                  <a:pt x="17321" y="43684"/>
                </a:lnTo>
                <a:lnTo>
                  <a:pt x="17359" y="43558"/>
                </a:lnTo>
                <a:lnTo>
                  <a:pt x="17397" y="43280"/>
                </a:lnTo>
                <a:lnTo>
                  <a:pt x="17409" y="43002"/>
                </a:lnTo>
                <a:lnTo>
                  <a:pt x="17409" y="42711"/>
                </a:lnTo>
                <a:lnTo>
                  <a:pt x="17397" y="42408"/>
                </a:lnTo>
                <a:lnTo>
                  <a:pt x="17359" y="42105"/>
                </a:lnTo>
                <a:lnTo>
                  <a:pt x="17270" y="41448"/>
                </a:lnTo>
                <a:lnTo>
                  <a:pt x="17156" y="40778"/>
                </a:lnTo>
                <a:lnTo>
                  <a:pt x="17119" y="40437"/>
                </a:lnTo>
                <a:lnTo>
                  <a:pt x="17081" y="40096"/>
                </a:lnTo>
                <a:lnTo>
                  <a:pt x="17055" y="39743"/>
                </a:lnTo>
                <a:lnTo>
                  <a:pt x="17043" y="39389"/>
                </a:lnTo>
                <a:lnTo>
                  <a:pt x="17043" y="39389"/>
                </a:lnTo>
                <a:lnTo>
                  <a:pt x="19683" y="42939"/>
                </a:lnTo>
                <a:lnTo>
                  <a:pt x="19633" y="43153"/>
                </a:lnTo>
                <a:lnTo>
                  <a:pt x="19582" y="43356"/>
                </a:lnTo>
                <a:lnTo>
                  <a:pt x="19519" y="43570"/>
                </a:lnTo>
                <a:lnTo>
                  <a:pt x="19443" y="43785"/>
                </a:lnTo>
                <a:lnTo>
                  <a:pt x="19266" y="44240"/>
                </a:lnTo>
                <a:lnTo>
                  <a:pt x="19064" y="44695"/>
                </a:lnTo>
                <a:lnTo>
                  <a:pt x="18647" y="45629"/>
                </a:lnTo>
                <a:lnTo>
                  <a:pt x="18445" y="46097"/>
                </a:lnTo>
                <a:lnTo>
                  <a:pt x="18268" y="46552"/>
                </a:lnTo>
                <a:lnTo>
                  <a:pt x="18180" y="46766"/>
                </a:lnTo>
                <a:lnTo>
                  <a:pt x="18117" y="46994"/>
                </a:lnTo>
                <a:lnTo>
                  <a:pt x="18066" y="47208"/>
                </a:lnTo>
                <a:lnTo>
                  <a:pt x="18016" y="47411"/>
                </a:lnTo>
                <a:lnTo>
                  <a:pt x="17990" y="47613"/>
                </a:lnTo>
                <a:lnTo>
                  <a:pt x="17978" y="47802"/>
                </a:lnTo>
                <a:lnTo>
                  <a:pt x="17978" y="47992"/>
                </a:lnTo>
                <a:lnTo>
                  <a:pt x="17990" y="48181"/>
                </a:lnTo>
                <a:lnTo>
                  <a:pt x="18041" y="48345"/>
                </a:lnTo>
                <a:lnTo>
                  <a:pt x="18091" y="48510"/>
                </a:lnTo>
                <a:lnTo>
                  <a:pt x="18180" y="48661"/>
                </a:lnTo>
                <a:lnTo>
                  <a:pt x="18294" y="48800"/>
                </a:lnTo>
                <a:lnTo>
                  <a:pt x="18420" y="48927"/>
                </a:lnTo>
                <a:lnTo>
                  <a:pt x="18584" y="49053"/>
                </a:lnTo>
                <a:lnTo>
                  <a:pt x="18774" y="49154"/>
                </a:lnTo>
                <a:lnTo>
                  <a:pt x="19001" y="49255"/>
                </a:lnTo>
                <a:lnTo>
                  <a:pt x="19191" y="49306"/>
                </a:lnTo>
                <a:lnTo>
                  <a:pt x="19367" y="49343"/>
                </a:lnTo>
                <a:lnTo>
                  <a:pt x="19519" y="49369"/>
                </a:lnTo>
                <a:lnTo>
                  <a:pt x="19671" y="49356"/>
                </a:lnTo>
                <a:lnTo>
                  <a:pt x="19797" y="49331"/>
                </a:lnTo>
                <a:lnTo>
                  <a:pt x="19923" y="49280"/>
                </a:lnTo>
                <a:lnTo>
                  <a:pt x="20024" y="49217"/>
                </a:lnTo>
                <a:lnTo>
                  <a:pt x="20125" y="49141"/>
                </a:lnTo>
                <a:lnTo>
                  <a:pt x="20201" y="49040"/>
                </a:lnTo>
                <a:lnTo>
                  <a:pt x="20277" y="48927"/>
                </a:lnTo>
                <a:lnTo>
                  <a:pt x="20340" y="48800"/>
                </a:lnTo>
                <a:lnTo>
                  <a:pt x="20403" y="48649"/>
                </a:lnTo>
                <a:lnTo>
                  <a:pt x="20441" y="48497"/>
                </a:lnTo>
                <a:lnTo>
                  <a:pt x="20479" y="48333"/>
                </a:lnTo>
                <a:lnTo>
                  <a:pt x="20542" y="47979"/>
                </a:lnTo>
                <a:lnTo>
                  <a:pt x="20580" y="47600"/>
                </a:lnTo>
                <a:lnTo>
                  <a:pt x="20618" y="47196"/>
                </a:lnTo>
                <a:lnTo>
                  <a:pt x="20656" y="46349"/>
                </a:lnTo>
                <a:lnTo>
                  <a:pt x="20669" y="45933"/>
                </a:lnTo>
                <a:lnTo>
                  <a:pt x="20707" y="45528"/>
                </a:lnTo>
                <a:lnTo>
                  <a:pt x="20757" y="45149"/>
                </a:lnTo>
                <a:lnTo>
                  <a:pt x="20782" y="44973"/>
                </a:lnTo>
                <a:lnTo>
                  <a:pt x="20820" y="44808"/>
                </a:lnTo>
                <a:lnTo>
                  <a:pt x="22362" y="48459"/>
                </a:lnTo>
                <a:lnTo>
                  <a:pt x="22185" y="48800"/>
                </a:lnTo>
                <a:lnTo>
                  <a:pt x="21983" y="49154"/>
                </a:lnTo>
                <a:lnTo>
                  <a:pt x="21755" y="49495"/>
                </a:lnTo>
                <a:lnTo>
                  <a:pt x="21528" y="49849"/>
                </a:lnTo>
                <a:lnTo>
                  <a:pt x="21073" y="50544"/>
                </a:lnTo>
                <a:lnTo>
                  <a:pt x="20871" y="50897"/>
                </a:lnTo>
                <a:lnTo>
                  <a:pt x="20681" y="51238"/>
                </a:lnTo>
                <a:lnTo>
                  <a:pt x="20517" y="51579"/>
                </a:lnTo>
                <a:lnTo>
                  <a:pt x="20441" y="51744"/>
                </a:lnTo>
                <a:lnTo>
                  <a:pt x="20378" y="51908"/>
                </a:lnTo>
                <a:lnTo>
                  <a:pt x="20328" y="52072"/>
                </a:lnTo>
                <a:lnTo>
                  <a:pt x="20290" y="52236"/>
                </a:lnTo>
                <a:lnTo>
                  <a:pt x="20264" y="52401"/>
                </a:lnTo>
                <a:lnTo>
                  <a:pt x="20252" y="52565"/>
                </a:lnTo>
                <a:lnTo>
                  <a:pt x="20239" y="52729"/>
                </a:lnTo>
                <a:lnTo>
                  <a:pt x="20252" y="52881"/>
                </a:lnTo>
                <a:lnTo>
                  <a:pt x="20290" y="53045"/>
                </a:lnTo>
                <a:lnTo>
                  <a:pt x="20328" y="53196"/>
                </a:lnTo>
                <a:lnTo>
                  <a:pt x="20391" y="53348"/>
                </a:lnTo>
                <a:lnTo>
                  <a:pt x="20467" y="53512"/>
                </a:lnTo>
                <a:lnTo>
                  <a:pt x="20568" y="53651"/>
                </a:lnTo>
                <a:lnTo>
                  <a:pt x="20681" y="53803"/>
                </a:lnTo>
                <a:lnTo>
                  <a:pt x="20757" y="53866"/>
                </a:lnTo>
                <a:lnTo>
                  <a:pt x="20846" y="53942"/>
                </a:lnTo>
                <a:lnTo>
                  <a:pt x="20959" y="54017"/>
                </a:lnTo>
                <a:lnTo>
                  <a:pt x="21086" y="54081"/>
                </a:lnTo>
                <a:lnTo>
                  <a:pt x="21225" y="54144"/>
                </a:lnTo>
                <a:lnTo>
                  <a:pt x="21338" y="54194"/>
                </a:lnTo>
                <a:lnTo>
                  <a:pt x="21452" y="54220"/>
                </a:lnTo>
                <a:lnTo>
                  <a:pt x="21502" y="54220"/>
                </a:lnTo>
                <a:lnTo>
                  <a:pt x="21540" y="54207"/>
                </a:lnTo>
                <a:lnTo>
                  <a:pt x="21717" y="54144"/>
                </a:lnTo>
                <a:lnTo>
                  <a:pt x="21881" y="54068"/>
                </a:lnTo>
                <a:lnTo>
                  <a:pt x="22033" y="53992"/>
                </a:lnTo>
                <a:lnTo>
                  <a:pt x="22185" y="53891"/>
                </a:lnTo>
                <a:lnTo>
                  <a:pt x="22324" y="53777"/>
                </a:lnTo>
                <a:lnTo>
                  <a:pt x="22463" y="53651"/>
                </a:lnTo>
                <a:lnTo>
                  <a:pt x="22589" y="53512"/>
                </a:lnTo>
                <a:lnTo>
                  <a:pt x="22703" y="53348"/>
                </a:lnTo>
                <a:lnTo>
                  <a:pt x="22816" y="53158"/>
                </a:lnTo>
                <a:lnTo>
                  <a:pt x="22917" y="52956"/>
                </a:lnTo>
                <a:lnTo>
                  <a:pt x="23018" y="52729"/>
                </a:lnTo>
                <a:lnTo>
                  <a:pt x="23120" y="52476"/>
                </a:lnTo>
                <a:lnTo>
                  <a:pt x="23195" y="52211"/>
                </a:lnTo>
                <a:lnTo>
                  <a:pt x="23284" y="51908"/>
                </a:lnTo>
                <a:lnTo>
                  <a:pt x="23347" y="51579"/>
                </a:lnTo>
                <a:lnTo>
                  <a:pt x="23423" y="51213"/>
                </a:lnTo>
                <a:lnTo>
                  <a:pt x="23473" y="51567"/>
                </a:lnTo>
                <a:lnTo>
                  <a:pt x="23511" y="51908"/>
                </a:lnTo>
                <a:lnTo>
                  <a:pt x="23536" y="52236"/>
                </a:lnTo>
                <a:lnTo>
                  <a:pt x="23549" y="52565"/>
                </a:lnTo>
                <a:lnTo>
                  <a:pt x="23574" y="53184"/>
                </a:lnTo>
                <a:lnTo>
                  <a:pt x="23600" y="53462"/>
                </a:lnTo>
                <a:lnTo>
                  <a:pt x="23638" y="53727"/>
                </a:lnTo>
                <a:lnTo>
                  <a:pt x="23612" y="53740"/>
                </a:lnTo>
                <a:lnTo>
                  <a:pt x="23587" y="53790"/>
                </a:lnTo>
                <a:lnTo>
                  <a:pt x="23524" y="53967"/>
                </a:lnTo>
                <a:lnTo>
                  <a:pt x="23360" y="54498"/>
                </a:lnTo>
                <a:lnTo>
                  <a:pt x="23195" y="55041"/>
                </a:lnTo>
                <a:lnTo>
                  <a:pt x="23132" y="55218"/>
                </a:lnTo>
                <a:lnTo>
                  <a:pt x="23107" y="55268"/>
                </a:lnTo>
                <a:lnTo>
                  <a:pt x="23082" y="55281"/>
                </a:lnTo>
                <a:lnTo>
                  <a:pt x="22981" y="55862"/>
                </a:lnTo>
                <a:lnTo>
                  <a:pt x="22905" y="56430"/>
                </a:lnTo>
                <a:lnTo>
                  <a:pt x="22892" y="56696"/>
                </a:lnTo>
                <a:lnTo>
                  <a:pt x="22880" y="56961"/>
                </a:lnTo>
                <a:lnTo>
                  <a:pt x="22880" y="57201"/>
                </a:lnTo>
                <a:lnTo>
                  <a:pt x="22892" y="57428"/>
                </a:lnTo>
                <a:lnTo>
                  <a:pt x="22930" y="57643"/>
                </a:lnTo>
                <a:lnTo>
                  <a:pt x="22981" y="57833"/>
                </a:lnTo>
                <a:lnTo>
                  <a:pt x="23056" y="58009"/>
                </a:lnTo>
                <a:lnTo>
                  <a:pt x="23107" y="58085"/>
                </a:lnTo>
                <a:lnTo>
                  <a:pt x="23157" y="58161"/>
                </a:lnTo>
                <a:lnTo>
                  <a:pt x="23221" y="58224"/>
                </a:lnTo>
                <a:lnTo>
                  <a:pt x="23284" y="58287"/>
                </a:lnTo>
                <a:lnTo>
                  <a:pt x="23360" y="58338"/>
                </a:lnTo>
                <a:lnTo>
                  <a:pt x="23435" y="58388"/>
                </a:lnTo>
                <a:lnTo>
                  <a:pt x="23524" y="58426"/>
                </a:lnTo>
                <a:lnTo>
                  <a:pt x="23625" y="58464"/>
                </a:lnTo>
                <a:lnTo>
                  <a:pt x="23726" y="58489"/>
                </a:lnTo>
                <a:lnTo>
                  <a:pt x="23840" y="58515"/>
                </a:lnTo>
                <a:lnTo>
                  <a:pt x="23979" y="58515"/>
                </a:lnTo>
                <a:lnTo>
                  <a:pt x="24105" y="58489"/>
                </a:lnTo>
                <a:lnTo>
                  <a:pt x="24206" y="58439"/>
                </a:lnTo>
                <a:lnTo>
                  <a:pt x="24307" y="58376"/>
                </a:lnTo>
                <a:lnTo>
                  <a:pt x="24383" y="58287"/>
                </a:lnTo>
                <a:lnTo>
                  <a:pt x="24459" y="58199"/>
                </a:lnTo>
                <a:lnTo>
                  <a:pt x="24522" y="58073"/>
                </a:lnTo>
                <a:lnTo>
                  <a:pt x="24572" y="57946"/>
                </a:lnTo>
                <a:lnTo>
                  <a:pt x="24610" y="57807"/>
                </a:lnTo>
                <a:lnTo>
                  <a:pt x="24636" y="57656"/>
                </a:lnTo>
                <a:lnTo>
                  <a:pt x="24661" y="57491"/>
                </a:lnTo>
                <a:lnTo>
                  <a:pt x="24674" y="57315"/>
                </a:lnTo>
                <a:lnTo>
                  <a:pt x="24686" y="56948"/>
                </a:lnTo>
                <a:lnTo>
                  <a:pt x="24674" y="56557"/>
                </a:lnTo>
                <a:lnTo>
                  <a:pt x="24636" y="56140"/>
                </a:lnTo>
                <a:lnTo>
                  <a:pt x="24585" y="55736"/>
                </a:lnTo>
                <a:lnTo>
                  <a:pt x="24484" y="54940"/>
                </a:lnTo>
                <a:lnTo>
                  <a:pt x="24383" y="54258"/>
                </a:lnTo>
                <a:lnTo>
                  <a:pt x="24358" y="53980"/>
                </a:lnTo>
                <a:lnTo>
                  <a:pt x="24345" y="53752"/>
                </a:lnTo>
                <a:lnTo>
                  <a:pt x="24332" y="53108"/>
                </a:lnTo>
                <a:lnTo>
                  <a:pt x="24307" y="52590"/>
                </a:lnTo>
                <a:lnTo>
                  <a:pt x="24269" y="52173"/>
                </a:lnTo>
                <a:lnTo>
                  <a:pt x="24219" y="51857"/>
                </a:lnTo>
                <a:lnTo>
                  <a:pt x="24181" y="51617"/>
                </a:lnTo>
                <a:lnTo>
                  <a:pt x="24143" y="51440"/>
                </a:lnTo>
                <a:lnTo>
                  <a:pt x="24130" y="51314"/>
                </a:lnTo>
                <a:lnTo>
                  <a:pt x="24118" y="51238"/>
                </a:lnTo>
                <a:lnTo>
                  <a:pt x="24257" y="51276"/>
                </a:lnTo>
                <a:lnTo>
                  <a:pt x="24257" y="51327"/>
                </a:lnTo>
                <a:lnTo>
                  <a:pt x="24282" y="51415"/>
                </a:lnTo>
                <a:lnTo>
                  <a:pt x="24383" y="51668"/>
                </a:lnTo>
                <a:lnTo>
                  <a:pt x="24560" y="52009"/>
                </a:lnTo>
                <a:lnTo>
                  <a:pt x="24762" y="52388"/>
                </a:lnTo>
                <a:lnTo>
                  <a:pt x="24989" y="52767"/>
                </a:lnTo>
                <a:lnTo>
                  <a:pt x="25217" y="53108"/>
                </a:lnTo>
                <a:lnTo>
                  <a:pt x="25318" y="53247"/>
                </a:lnTo>
                <a:lnTo>
                  <a:pt x="25406" y="53361"/>
                </a:lnTo>
                <a:lnTo>
                  <a:pt x="25495" y="53449"/>
                </a:lnTo>
                <a:lnTo>
                  <a:pt x="25558" y="53500"/>
                </a:lnTo>
                <a:lnTo>
                  <a:pt x="25785" y="53613"/>
                </a:lnTo>
                <a:lnTo>
                  <a:pt x="26013" y="53740"/>
                </a:lnTo>
                <a:lnTo>
                  <a:pt x="26126" y="53790"/>
                </a:lnTo>
                <a:lnTo>
                  <a:pt x="26240" y="53841"/>
                </a:lnTo>
                <a:lnTo>
                  <a:pt x="26354" y="53879"/>
                </a:lnTo>
                <a:lnTo>
                  <a:pt x="26480" y="53891"/>
                </a:lnTo>
                <a:lnTo>
                  <a:pt x="26594" y="53879"/>
                </a:lnTo>
                <a:lnTo>
                  <a:pt x="26708" y="53853"/>
                </a:lnTo>
                <a:lnTo>
                  <a:pt x="26821" y="53790"/>
                </a:lnTo>
                <a:lnTo>
                  <a:pt x="26935" y="53702"/>
                </a:lnTo>
                <a:lnTo>
                  <a:pt x="27049" y="53575"/>
                </a:lnTo>
                <a:lnTo>
                  <a:pt x="27150" y="53411"/>
                </a:lnTo>
                <a:lnTo>
                  <a:pt x="27263" y="53209"/>
                </a:lnTo>
                <a:lnTo>
                  <a:pt x="27364" y="52956"/>
                </a:lnTo>
                <a:lnTo>
                  <a:pt x="27364" y="52678"/>
                </a:lnTo>
                <a:lnTo>
                  <a:pt x="27339" y="52401"/>
                </a:lnTo>
                <a:lnTo>
                  <a:pt x="27314" y="52135"/>
                </a:lnTo>
                <a:lnTo>
                  <a:pt x="27276" y="51895"/>
                </a:lnTo>
                <a:lnTo>
                  <a:pt x="27213" y="51655"/>
                </a:lnTo>
                <a:lnTo>
                  <a:pt x="27150" y="51428"/>
                </a:lnTo>
                <a:lnTo>
                  <a:pt x="27074" y="51213"/>
                </a:lnTo>
                <a:lnTo>
                  <a:pt x="26985" y="51024"/>
                </a:lnTo>
                <a:lnTo>
                  <a:pt x="26884" y="50821"/>
                </a:lnTo>
                <a:lnTo>
                  <a:pt x="26783" y="50645"/>
                </a:lnTo>
                <a:lnTo>
                  <a:pt x="26657" y="50480"/>
                </a:lnTo>
                <a:lnTo>
                  <a:pt x="26531" y="50316"/>
                </a:lnTo>
                <a:lnTo>
                  <a:pt x="26404" y="50152"/>
                </a:lnTo>
                <a:lnTo>
                  <a:pt x="26265" y="50013"/>
                </a:lnTo>
                <a:lnTo>
                  <a:pt x="26114" y="49861"/>
                </a:lnTo>
                <a:lnTo>
                  <a:pt x="25962" y="49735"/>
                </a:lnTo>
                <a:lnTo>
                  <a:pt x="25646" y="49482"/>
                </a:lnTo>
                <a:lnTo>
                  <a:pt x="25305" y="49255"/>
                </a:lnTo>
                <a:lnTo>
                  <a:pt x="24951" y="49028"/>
                </a:lnTo>
                <a:lnTo>
                  <a:pt x="24598" y="48825"/>
                </a:lnTo>
                <a:lnTo>
                  <a:pt x="23878" y="48421"/>
                </a:lnTo>
                <a:lnTo>
                  <a:pt x="23536" y="48232"/>
                </a:lnTo>
                <a:lnTo>
                  <a:pt x="23195" y="48017"/>
                </a:lnTo>
                <a:lnTo>
                  <a:pt x="22125" y="45249"/>
                </a:lnTo>
                <a:lnTo>
                  <a:pt x="22125" y="45249"/>
                </a:lnTo>
                <a:lnTo>
                  <a:pt x="22197" y="45288"/>
                </a:lnTo>
                <a:lnTo>
                  <a:pt x="22349" y="45389"/>
                </a:lnTo>
                <a:lnTo>
                  <a:pt x="22501" y="45516"/>
                </a:lnTo>
                <a:lnTo>
                  <a:pt x="22652" y="45655"/>
                </a:lnTo>
                <a:lnTo>
                  <a:pt x="22955" y="45971"/>
                </a:lnTo>
                <a:lnTo>
                  <a:pt x="23271" y="46299"/>
                </a:lnTo>
                <a:lnTo>
                  <a:pt x="23574" y="46627"/>
                </a:lnTo>
                <a:lnTo>
                  <a:pt x="23890" y="46931"/>
                </a:lnTo>
                <a:lnTo>
                  <a:pt x="24042" y="47070"/>
                </a:lnTo>
                <a:lnTo>
                  <a:pt x="24193" y="47183"/>
                </a:lnTo>
                <a:lnTo>
                  <a:pt x="24345" y="47284"/>
                </a:lnTo>
                <a:lnTo>
                  <a:pt x="24484" y="47347"/>
                </a:lnTo>
                <a:lnTo>
                  <a:pt x="24749" y="47449"/>
                </a:lnTo>
                <a:lnTo>
                  <a:pt x="25015" y="47537"/>
                </a:lnTo>
                <a:lnTo>
                  <a:pt x="25154" y="47562"/>
                </a:lnTo>
                <a:lnTo>
                  <a:pt x="25280" y="47587"/>
                </a:lnTo>
                <a:lnTo>
                  <a:pt x="25545" y="47587"/>
                </a:lnTo>
                <a:lnTo>
                  <a:pt x="25672" y="47575"/>
                </a:lnTo>
                <a:lnTo>
                  <a:pt x="25798" y="47550"/>
                </a:lnTo>
                <a:lnTo>
                  <a:pt x="25924" y="47512"/>
                </a:lnTo>
                <a:lnTo>
                  <a:pt x="26038" y="47449"/>
                </a:lnTo>
                <a:lnTo>
                  <a:pt x="26164" y="47373"/>
                </a:lnTo>
                <a:lnTo>
                  <a:pt x="26265" y="47284"/>
                </a:lnTo>
                <a:lnTo>
                  <a:pt x="26379" y="47171"/>
                </a:lnTo>
                <a:lnTo>
                  <a:pt x="26480" y="47044"/>
                </a:lnTo>
                <a:lnTo>
                  <a:pt x="26518" y="46817"/>
                </a:lnTo>
                <a:lnTo>
                  <a:pt x="26543" y="46602"/>
                </a:lnTo>
                <a:lnTo>
                  <a:pt x="26543" y="46375"/>
                </a:lnTo>
                <a:lnTo>
                  <a:pt x="26531" y="46160"/>
                </a:lnTo>
                <a:lnTo>
                  <a:pt x="26493" y="45945"/>
                </a:lnTo>
                <a:lnTo>
                  <a:pt x="26442" y="45730"/>
                </a:lnTo>
                <a:lnTo>
                  <a:pt x="26366" y="45528"/>
                </a:lnTo>
                <a:lnTo>
                  <a:pt x="26291" y="45326"/>
                </a:lnTo>
                <a:lnTo>
                  <a:pt x="26177" y="45124"/>
                </a:lnTo>
                <a:lnTo>
                  <a:pt x="26063" y="44922"/>
                </a:lnTo>
                <a:lnTo>
                  <a:pt x="25924" y="44733"/>
                </a:lnTo>
                <a:lnTo>
                  <a:pt x="25773" y="44543"/>
                </a:lnTo>
                <a:lnTo>
                  <a:pt x="25608" y="44354"/>
                </a:lnTo>
                <a:lnTo>
                  <a:pt x="25432" y="44177"/>
                </a:lnTo>
                <a:lnTo>
                  <a:pt x="25242" y="44000"/>
                </a:lnTo>
                <a:lnTo>
                  <a:pt x="25027" y="43836"/>
                </a:lnTo>
                <a:lnTo>
                  <a:pt x="24812" y="43671"/>
                </a:lnTo>
                <a:lnTo>
                  <a:pt x="24585" y="43520"/>
                </a:lnTo>
                <a:lnTo>
                  <a:pt x="24332" y="43368"/>
                </a:lnTo>
                <a:lnTo>
                  <a:pt x="24080" y="43217"/>
                </a:lnTo>
                <a:lnTo>
                  <a:pt x="23814" y="43078"/>
                </a:lnTo>
                <a:lnTo>
                  <a:pt x="23536" y="42951"/>
                </a:lnTo>
                <a:lnTo>
                  <a:pt x="23246" y="42825"/>
                </a:lnTo>
                <a:lnTo>
                  <a:pt x="22943" y="42711"/>
                </a:lnTo>
                <a:lnTo>
                  <a:pt x="22639" y="42610"/>
                </a:lnTo>
                <a:lnTo>
                  <a:pt x="22324" y="42509"/>
                </a:lnTo>
                <a:lnTo>
                  <a:pt x="21995" y="42408"/>
                </a:lnTo>
                <a:lnTo>
                  <a:pt x="21654" y="42332"/>
                </a:lnTo>
                <a:lnTo>
                  <a:pt x="21313" y="42257"/>
                </a:lnTo>
                <a:lnTo>
                  <a:pt x="20959" y="42193"/>
                </a:lnTo>
                <a:lnTo>
                  <a:pt x="20605" y="42130"/>
                </a:lnTo>
                <a:lnTo>
                  <a:pt x="20239" y="42092"/>
                </a:lnTo>
                <a:lnTo>
                  <a:pt x="18230" y="39288"/>
                </a:lnTo>
                <a:lnTo>
                  <a:pt x="18432" y="39326"/>
                </a:lnTo>
                <a:lnTo>
                  <a:pt x="18635" y="39389"/>
                </a:lnTo>
                <a:lnTo>
                  <a:pt x="19039" y="39515"/>
                </a:lnTo>
                <a:lnTo>
                  <a:pt x="19456" y="39679"/>
                </a:lnTo>
                <a:lnTo>
                  <a:pt x="19873" y="39869"/>
                </a:lnTo>
                <a:lnTo>
                  <a:pt x="20719" y="40248"/>
                </a:lnTo>
                <a:lnTo>
                  <a:pt x="21136" y="40425"/>
                </a:lnTo>
                <a:lnTo>
                  <a:pt x="21553" y="40576"/>
                </a:lnTo>
                <a:lnTo>
                  <a:pt x="21755" y="40652"/>
                </a:lnTo>
                <a:lnTo>
                  <a:pt x="21945" y="40703"/>
                </a:lnTo>
                <a:lnTo>
                  <a:pt x="22147" y="40753"/>
                </a:lnTo>
                <a:lnTo>
                  <a:pt x="22336" y="40791"/>
                </a:lnTo>
                <a:lnTo>
                  <a:pt x="22526" y="40816"/>
                </a:lnTo>
                <a:lnTo>
                  <a:pt x="22703" y="40829"/>
                </a:lnTo>
                <a:lnTo>
                  <a:pt x="22880" y="40816"/>
                </a:lnTo>
                <a:lnTo>
                  <a:pt x="23056" y="40791"/>
                </a:lnTo>
                <a:lnTo>
                  <a:pt x="23221" y="40753"/>
                </a:lnTo>
                <a:lnTo>
                  <a:pt x="23385" y="40703"/>
                </a:lnTo>
                <a:lnTo>
                  <a:pt x="23536" y="40627"/>
                </a:lnTo>
                <a:lnTo>
                  <a:pt x="23688" y="40526"/>
                </a:lnTo>
                <a:lnTo>
                  <a:pt x="23827" y="40400"/>
                </a:lnTo>
                <a:lnTo>
                  <a:pt x="23966" y="40261"/>
                </a:lnTo>
                <a:lnTo>
                  <a:pt x="24092" y="40084"/>
                </a:lnTo>
                <a:lnTo>
                  <a:pt x="24206" y="39894"/>
                </a:lnTo>
                <a:lnTo>
                  <a:pt x="24307" y="39692"/>
                </a:lnTo>
                <a:lnTo>
                  <a:pt x="24383" y="39503"/>
                </a:lnTo>
                <a:lnTo>
                  <a:pt x="24433" y="39326"/>
                </a:lnTo>
                <a:lnTo>
                  <a:pt x="24471" y="39162"/>
                </a:lnTo>
                <a:lnTo>
                  <a:pt x="24484" y="38997"/>
                </a:lnTo>
                <a:lnTo>
                  <a:pt x="24484" y="38833"/>
                </a:lnTo>
                <a:lnTo>
                  <a:pt x="24446" y="38681"/>
                </a:lnTo>
                <a:lnTo>
                  <a:pt x="24396" y="38543"/>
                </a:lnTo>
                <a:lnTo>
                  <a:pt x="24320" y="38404"/>
                </a:lnTo>
                <a:lnTo>
                  <a:pt x="24231" y="38265"/>
                </a:lnTo>
                <a:lnTo>
                  <a:pt x="24105" y="38138"/>
                </a:lnTo>
                <a:lnTo>
                  <a:pt x="23966" y="38025"/>
                </a:lnTo>
                <a:lnTo>
                  <a:pt x="23802" y="37898"/>
                </a:lnTo>
                <a:lnTo>
                  <a:pt x="23612" y="37797"/>
                </a:lnTo>
                <a:lnTo>
                  <a:pt x="23398" y="37683"/>
                </a:lnTo>
                <a:lnTo>
                  <a:pt x="23157" y="37582"/>
                </a:lnTo>
                <a:lnTo>
                  <a:pt x="22892" y="37481"/>
                </a:lnTo>
                <a:lnTo>
                  <a:pt x="22602" y="37393"/>
                </a:lnTo>
                <a:lnTo>
                  <a:pt x="22298" y="37305"/>
                </a:lnTo>
                <a:lnTo>
                  <a:pt x="21957" y="37216"/>
                </a:lnTo>
                <a:lnTo>
                  <a:pt x="21591" y="37140"/>
                </a:lnTo>
                <a:lnTo>
                  <a:pt x="21187" y="37065"/>
                </a:lnTo>
                <a:lnTo>
                  <a:pt x="20328" y="36913"/>
                </a:lnTo>
                <a:lnTo>
                  <a:pt x="19355" y="36787"/>
                </a:lnTo>
                <a:lnTo>
                  <a:pt x="18256" y="36660"/>
                </a:lnTo>
                <a:lnTo>
                  <a:pt x="17055" y="36534"/>
                </a:lnTo>
                <a:lnTo>
                  <a:pt x="15729" y="36420"/>
                </a:lnTo>
                <a:lnTo>
                  <a:pt x="15413" y="35928"/>
                </a:lnTo>
                <a:lnTo>
                  <a:pt x="15085" y="35435"/>
                </a:lnTo>
                <a:lnTo>
                  <a:pt x="14402" y="34462"/>
                </a:lnTo>
                <a:lnTo>
                  <a:pt x="14074" y="33970"/>
                </a:lnTo>
                <a:lnTo>
                  <a:pt x="13745" y="33477"/>
                </a:lnTo>
                <a:lnTo>
                  <a:pt x="13430" y="32984"/>
                </a:lnTo>
                <a:lnTo>
                  <a:pt x="13126" y="32466"/>
                </a:lnTo>
                <a:lnTo>
                  <a:pt x="12987" y="32214"/>
                </a:lnTo>
                <a:lnTo>
                  <a:pt x="12861" y="31948"/>
                </a:lnTo>
                <a:lnTo>
                  <a:pt x="12735" y="31683"/>
                </a:lnTo>
                <a:lnTo>
                  <a:pt x="12608" y="31405"/>
                </a:lnTo>
                <a:lnTo>
                  <a:pt x="12507" y="31127"/>
                </a:lnTo>
                <a:lnTo>
                  <a:pt x="12406" y="30849"/>
                </a:lnTo>
                <a:lnTo>
                  <a:pt x="12305" y="30559"/>
                </a:lnTo>
                <a:lnTo>
                  <a:pt x="12229" y="30268"/>
                </a:lnTo>
                <a:lnTo>
                  <a:pt x="12154" y="29965"/>
                </a:lnTo>
                <a:lnTo>
                  <a:pt x="12103" y="29649"/>
                </a:lnTo>
                <a:lnTo>
                  <a:pt x="12053" y="29333"/>
                </a:lnTo>
                <a:lnTo>
                  <a:pt x="12015" y="29018"/>
                </a:lnTo>
                <a:lnTo>
                  <a:pt x="12002" y="28689"/>
                </a:lnTo>
                <a:lnTo>
                  <a:pt x="11989" y="28348"/>
                </a:lnTo>
                <a:lnTo>
                  <a:pt x="12002" y="27994"/>
                </a:lnTo>
                <a:lnTo>
                  <a:pt x="12027" y="27641"/>
                </a:lnTo>
                <a:lnTo>
                  <a:pt x="12103" y="26630"/>
                </a:lnTo>
                <a:lnTo>
                  <a:pt x="12154" y="25607"/>
                </a:lnTo>
                <a:lnTo>
                  <a:pt x="12179" y="24583"/>
                </a:lnTo>
                <a:lnTo>
                  <a:pt x="12191" y="23573"/>
                </a:lnTo>
                <a:lnTo>
                  <a:pt x="12179" y="22550"/>
                </a:lnTo>
                <a:lnTo>
                  <a:pt x="12154" y="21526"/>
                </a:lnTo>
                <a:lnTo>
                  <a:pt x="12103" y="20516"/>
                </a:lnTo>
                <a:lnTo>
                  <a:pt x="12040" y="19493"/>
                </a:lnTo>
                <a:lnTo>
                  <a:pt x="11951" y="18469"/>
                </a:lnTo>
                <a:lnTo>
                  <a:pt x="11863" y="17459"/>
                </a:lnTo>
                <a:lnTo>
                  <a:pt x="11737" y="16435"/>
                </a:lnTo>
                <a:lnTo>
                  <a:pt x="11610" y="15425"/>
                </a:lnTo>
                <a:lnTo>
                  <a:pt x="11459" y="14402"/>
                </a:lnTo>
                <a:lnTo>
                  <a:pt x="11307" y="13391"/>
                </a:lnTo>
                <a:lnTo>
                  <a:pt x="11130" y="12380"/>
                </a:lnTo>
                <a:lnTo>
                  <a:pt x="10941" y="11370"/>
                </a:lnTo>
                <a:lnTo>
                  <a:pt x="10827" y="10814"/>
                </a:lnTo>
                <a:lnTo>
                  <a:pt x="10688" y="10258"/>
                </a:lnTo>
                <a:lnTo>
                  <a:pt x="10398" y="9146"/>
                </a:lnTo>
                <a:lnTo>
                  <a:pt x="10246" y="8603"/>
                </a:lnTo>
                <a:lnTo>
                  <a:pt x="10094" y="8035"/>
                </a:lnTo>
                <a:lnTo>
                  <a:pt x="9968" y="7479"/>
                </a:lnTo>
                <a:lnTo>
                  <a:pt x="9854" y="6923"/>
                </a:lnTo>
                <a:lnTo>
                  <a:pt x="9753" y="6355"/>
                </a:lnTo>
                <a:lnTo>
                  <a:pt x="9728" y="6077"/>
                </a:lnTo>
                <a:lnTo>
                  <a:pt x="9703" y="5799"/>
                </a:lnTo>
                <a:lnTo>
                  <a:pt x="9677" y="5508"/>
                </a:lnTo>
                <a:lnTo>
                  <a:pt x="9677" y="5230"/>
                </a:lnTo>
                <a:lnTo>
                  <a:pt x="9677" y="4940"/>
                </a:lnTo>
                <a:lnTo>
                  <a:pt x="9690" y="4662"/>
                </a:lnTo>
                <a:lnTo>
                  <a:pt x="9715" y="4371"/>
                </a:lnTo>
                <a:lnTo>
                  <a:pt x="9753" y="4093"/>
                </a:lnTo>
                <a:lnTo>
                  <a:pt x="9804" y="3803"/>
                </a:lnTo>
                <a:lnTo>
                  <a:pt x="9867" y="3512"/>
                </a:lnTo>
                <a:lnTo>
                  <a:pt x="9955" y="3222"/>
                </a:lnTo>
                <a:lnTo>
                  <a:pt x="10044" y="2931"/>
                </a:lnTo>
                <a:lnTo>
                  <a:pt x="10157" y="2641"/>
                </a:lnTo>
                <a:lnTo>
                  <a:pt x="10296" y="2350"/>
                </a:lnTo>
                <a:lnTo>
                  <a:pt x="10296" y="2337"/>
                </a:lnTo>
                <a:lnTo>
                  <a:pt x="10271" y="2312"/>
                </a:lnTo>
                <a:lnTo>
                  <a:pt x="10208" y="2262"/>
                </a:lnTo>
                <a:lnTo>
                  <a:pt x="9993" y="2059"/>
                </a:lnTo>
                <a:lnTo>
                  <a:pt x="9159" y="3740"/>
                </a:lnTo>
                <a:lnTo>
                  <a:pt x="7479" y="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4" name="Google Shape;394;p52"/>
          <p:cNvSpPr/>
          <p:nvPr/>
        </p:nvSpPr>
        <p:spPr>
          <a:xfrm rot="10800000">
            <a:off x="3497767" y="2219650"/>
            <a:ext cx="228901" cy="747119"/>
          </a:xfrm>
          <a:custGeom>
            <a:avLst/>
            <a:gdLst/>
            <a:ahLst/>
            <a:cxnLst/>
            <a:rect l="l" t="t" r="r" b="b"/>
            <a:pathLst>
              <a:path w="25483" h="83175" extrusionOk="0">
                <a:moveTo>
                  <a:pt x="18458" y="27768"/>
                </a:moveTo>
                <a:lnTo>
                  <a:pt x="18774" y="28399"/>
                </a:lnTo>
                <a:lnTo>
                  <a:pt x="18938" y="28740"/>
                </a:lnTo>
                <a:lnTo>
                  <a:pt x="19103" y="29107"/>
                </a:lnTo>
                <a:lnTo>
                  <a:pt x="19267" y="29486"/>
                </a:lnTo>
                <a:lnTo>
                  <a:pt x="19418" y="29852"/>
                </a:lnTo>
                <a:lnTo>
                  <a:pt x="19545" y="30231"/>
                </a:lnTo>
                <a:lnTo>
                  <a:pt x="19671" y="30597"/>
                </a:lnTo>
                <a:lnTo>
                  <a:pt x="19760" y="30938"/>
                </a:lnTo>
                <a:lnTo>
                  <a:pt x="19823" y="31267"/>
                </a:lnTo>
                <a:lnTo>
                  <a:pt x="19861" y="31557"/>
                </a:lnTo>
                <a:lnTo>
                  <a:pt x="19873" y="31696"/>
                </a:lnTo>
                <a:lnTo>
                  <a:pt x="19873" y="31823"/>
                </a:lnTo>
                <a:lnTo>
                  <a:pt x="19861" y="31936"/>
                </a:lnTo>
                <a:lnTo>
                  <a:pt x="19835" y="32050"/>
                </a:lnTo>
                <a:lnTo>
                  <a:pt x="19797" y="32138"/>
                </a:lnTo>
                <a:lnTo>
                  <a:pt x="19760" y="32214"/>
                </a:lnTo>
                <a:lnTo>
                  <a:pt x="19696" y="32290"/>
                </a:lnTo>
                <a:lnTo>
                  <a:pt x="19633" y="32341"/>
                </a:lnTo>
                <a:lnTo>
                  <a:pt x="19557" y="32378"/>
                </a:lnTo>
                <a:lnTo>
                  <a:pt x="19456" y="32391"/>
                </a:lnTo>
                <a:lnTo>
                  <a:pt x="19368" y="32404"/>
                </a:lnTo>
                <a:lnTo>
                  <a:pt x="19292" y="32391"/>
                </a:lnTo>
                <a:lnTo>
                  <a:pt x="19216" y="32353"/>
                </a:lnTo>
                <a:lnTo>
                  <a:pt x="19141" y="32303"/>
                </a:lnTo>
                <a:lnTo>
                  <a:pt x="19065" y="32239"/>
                </a:lnTo>
                <a:lnTo>
                  <a:pt x="19002" y="32164"/>
                </a:lnTo>
                <a:lnTo>
                  <a:pt x="18938" y="32075"/>
                </a:lnTo>
                <a:lnTo>
                  <a:pt x="18875" y="31974"/>
                </a:lnTo>
                <a:lnTo>
                  <a:pt x="18825" y="31860"/>
                </a:lnTo>
                <a:lnTo>
                  <a:pt x="18762" y="31734"/>
                </a:lnTo>
                <a:lnTo>
                  <a:pt x="18673" y="31444"/>
                </a:lnTo>
                <a:lnTo>
                  <a:pt x="18597" y="31128"/>
                </a:lnTo>
                <a:lnTo>
                  <a:pt x="18521" y="30787"/>
                </a:lnTo>
                <a:lnTo>
                  <a:pt x="18471" y="30420"/>
                </a:lnTo>
                <a:lnTo>
                  <a:pt x="18433" y="30029"/>
                </a:lnTo>
                <a:lnTo>
                  <a:pt x="18408" y="29637"/>
                </a:lnTo>
                <a:lnTo>
                  <a:pt x="18395" y="29246"/>
                </a:lnTo>
                <a:lnTo>
                  <a:pt x="18395" y="28854"/>
                </a:lnTo>
                <a:lnTo>
                  <a:pt x="18408" y="28475"/>
                </a:lnTo>
                <a:lnTo>
                  <a:pt x="18420" y="28109"/>
                </a:lnTo>
                <a:lnTo>
                  <a:pt x="18458" y="27768"/>
                </a:lnTo>
                <a:close/>
                <a:moveTo>
                  <a:pt x="17827" y="17813"/>
                </a:moveTo>
                <a:lnTo>
                  <a:pt x="17865" y="18369"/>
                </a:lnTo>
                <a:lnTo>
                  <a:pt x="17890" y="18937"/>
                </a:lnTo>
                <a:lnTo>
                  <a:pt x="17902" y="19506"/>
                </a:lnTo>
                <a:lnTo>
                  <a:pt x="17902" y="20062"/>
                </a:lnTo>
                <a:lnTo>
                  <a:pt x="17902" y="20617"/>
                </a:lnTo>
                <a:lnTo>
                  <a:pt x="17877" y="21173"/>
                </a:lnTo>
                <a:lnTo>
                  <a:pt x="17852" y="21729"/>
                </a:lnTo>
                <a:lnTo>
                  <a:pt x="17827" y="22272"/>
                </a:lnTo>
                <a:lnTo>
                  <a:pt x="17776" y="22828"/>
                </a:lnTo>
                <a:lnTo>
                  <a:pt x="17726" y="23371"/>
                </a:lnTo>
                <a:lnTo>
                  <a:pt x="17662" y="23927"/>
                </a:lnTo>
                <a:lnTo>
                  <a:pt x="17587" y="24470"/>
                </a:lnTo>
                <a:lnTo>
                  <a:pt x="17511" y="25014"/>
                </a:lnTo>
                <a:lnTo>
                  <a:pt x="17410" y="25557"/>
                </a:lnTo>
                <a:lnTo>
                  <a:pt x="17321" y="26087"/>
                </a:lnTo>
                <a:lnTo>
                  <a:pt x="17208" y="26631"/>
                </a:lnTo>
                <a:lnTo>
                  <a:pt x="17094" y="27174"/>
                </a:lnTo>
                <a:lnTo>
                  <a:pt x="16980" y="27704"/>
                </a:lnTo>
                <a:lnTo>
                  <a:pt x="16715" y="28778"/>
                </a:lnTo>
                <a:lnTo>
                  <a:pt x="16424" y="29839"/>
                </a:lnTo>
                <a:lnTo>
                  <a:pt x="16108" y="30900"/>
                </a:lnTo>
                <a:lnTo>
                  <a:pt x="15767" y="31949"/>
                </a:lnTo>
                <a:lnTo>
                  <a:pt x="15414" y="32997"/>
                </a:lnTo>
                <a:lnTo>
                  <a:pt x="15022" y="34046"/>
                </a:lnTo>
                <a:lnTo>
                  <a:pt x="14630" y="35082"/>
                </a:lnTo>
                <a:lnTo>
                  <a:pt x="14580" y="34526"/>
                </a:lnTo>
                <a:lnTo>
                  <a:pt x="14567" y="33957"/>
                </a:lnTo>
                <a:lnTo>
                  <a:pt x="14555" y="33402"/>
                </a:lnTo>
                <a:lnTo>
                  <a:pt x="14567" y="32846"/>
                </a:lnTo>
                <a:lnTo>
                  <a:pt x="14580" y="32290"/>
                </a:lnTo>
                <a:lnTo>
                  <a:pt x="14618" y="31734"/>
                </a:lnTo>
                <a:lnTo>
                  <a:pt x="14668" y="31191"/>
                </a:lnTo>
                <a:lnTo>
                  <a:pt x="14731" y="30635"/>
                </a:lnTo>
                <a:lnTo>
                  <a:pt x="14807" y="30092"/>
                </a:lnTo>
                <a:lnTo>
                  <a:pt x="14896" y="29549"/>
                </a:lnTo>
                <a:lnTo>
                  <a:pt x="14984" y="29006"/>
                </a:lnTo>
                <a:lnTo>
                  <a:pt x="15085" y="28475"/>
                </a:lnTo>
                <a:lnTo>
                  <a:pt x="15199" y="27932"/>
                </a:lnTo>
                <a:lnTo>
                  <a:pt x="15325" y="27401"/>
                </a:lnTo>
                <a:lnTo>
                  <a:pt x="15578" y="26327"/>
                </a:lnTo>
                <a:lnTo>
                  <a:pt x="15856" y="25266"/>
                </a:lnTo>
                <a:lnTo>
                  <a:pt x="16146" y="24205"/>
                </a:lnTo>
                <a:lnTo>
                  <a:pt x="16753" y="22083"/>
                </a:lnTo>
                <a:lnTo>
                  <a:pt x="17043" y="21009"/>
                </a:lnTo>
                <a:lnTo>
                  <a:pt x="17321" y="19948"/>
                </a:lnTo>
                <a:lnTo>
                  <a:pt x="17587" y="18887"/>
                </a:lnTo>
                <a:lnTo>
                  <a:pt x="17827" y="17813"/>
                </a:lnTo>
                <a:close/>
                <a:moveTo>
                  <a:pt x="13279" y="32934"/>
                </a:moveTo>
                <a:lnTo>
                  <a:pt x="13013" y="33604"/>
                </a:lnTo>
                <a:lnTo>
                  <a:pt x="12685" y="34374"/>
                </a:lnTo>
                <a:lnTo>
                  <a:pt x="12521" y="34779"/>
                </a:lnTo>
                <a:lnTo>
                  <a:pt x="12331" y="35170"/>
                </a:lnTo>
                <a:lnTo>
                  <a:pt x="12129" y="35549"/>
                </a:lnTo>
                <a:lnTo>
                  <a:pt x="11927" y="35903"/>
                </a:lnTo>
                <a:lnTo>
                  <a:pt x="11725" y="36219"/>
                </a:lnTo>
                <a:lnTo>
                  <a:pt x="11611" y="36358"/>
                </a:lnTo>
                <a:lnTo>
                  <a:pt x="11497" y="36497"/>
                </a:lnTo>
                <a:lnTo>
                  <a:pt x="11396" y="36610"/>
                </a:lnTo>
                <a:lnTo>
                  <a:pt x="11282" y="36711"/>
                </a:lnTo>
                <a:lnTo>
                  <a:pt x="11169" y="36800"/>
                </a:lnTo>
                <a:lnTo>
                  <a:pt x="11055" y="36863"/>
                </a:lnTo>
                <a:lnTo>
                  <a:pt x="10941" y="36914"/>
                </a:lnTo>
                <a:lnTo>
                  <a:pt x="10828" y="36939"/>
                </a:lnTo>
                <a:lnTo>
                  <a:pt x="10714" y="36951"/>
                </a:lnTo>
                <a:lnTo>
                  <a:pt x="10588" y="36939"/>
                </a:lnTo>
                <a:lnTo>
                  <a:pt x="10474" y="36901"/>
                </a:lnTo>
                <a:lnTo>
                  <a:pt x="10360" y="36838"/>
                </a:lnTo>
                <a:lnTo>
                  <a:pt x="10246" y="36749"/>
                </a:lnTo>
                <a:lnTo>
                  <a:pt x="10120" y="36636"/>
                </a:lnTo>
                <a:lnTo>
                  <a:pt x="10095" y="36585"/>
                </a:lnTo>
                <a:lnTo>
                  <a:pt x="10082" y="36535"/>
                </a:lnTo>
                <a:lnTo>
                  <a:pt x="10095" y="36484"/>
                </a:lnTo>
                <a:lnTo>
                  <a:pt x="10107" y="36408"/>
                </a:lnTo>
                <a:lnTo>
                  <a:pt x="10133" y="36332"/>
                </a:lnTo>
                <a:lnTo>
                  <a:pt x="10171" y="36244"/>
                </a:lnTo>
                <a:lnTo>
                  <a:pt x="10284" y="36042"/>
                </a:lnTo>
                <a:lnTo>
                  <a:pt x="10423" y="35814"/>
                </a:lnTo>
                <a:lnTo>
                  <a:pt x="10613" y="35574"/>
                </a:lnTo>
                <a:lnTo>
                  <a:pt x="10828" y="35309"/>
                </a:lnTo>
                <a:lnTo>
                  <a:pt x="11055" y="35031"/>
                </a:lnTo>
                <a:lnTo>
                  <a:pt x="11320" y="34753"/>
                </a:lnTo>
                <a:lnTo>
                  <a:pt x="11586" y="34463"/>
                </a:lnTo>
                <a:lnTo>
                  <a:pt x="11876" y="34185"/>
                </a:lnTo>
                <a:lnTo>
                  <a:pt x="12167" y="33894"/>
                </a:lnTo>
                <a:lnTo>
                  <a:pt x="12457" y="33629"/>
                </a:lnTo>
                <a:lnTo>
                  <a:pt x="12735" y="33376"/>
                </a:lnTo>
                <a:lnTo>
                  <a:pt x="13013" y="33149"/>
                </a:lnTo>
                <a:lnTo>
                  <a:pt x="13279" y="32934"/>
                </a:lnTo>
                <a:close/>
                <a:moveTo>
                  <a:pt x="10512" y="43508"/>
                </a:moveTo>
                <a:lnTo>
                  <a:pt x="10499" y="43546"/>
                </a:lnTo>
                <a:lnTo>
                  <a:pt x="10512" y="43546"/>
                </a:lnTo>
                <a:lnTo>
                  <a:pt x="10499" y="43560"/>
                </a:lnTo>
                <a:lnTo>
                  <a:pt x="10499" y="43546"/>
                </a:lnTo>
                <a:lnTo>
                  <a:pt x="10461" y="43533"/>
                </a:lnTo>
                <a:lnTo>
                  <a:pt x="10512" y="43508"/>
                </a:lnTo>
                <a:close/>
                <a:moveTo>
                  <a:pt x="16462" y="44291"/>
                </a:moveTo>
                <a:lnTo>
                  <a:pt x="16462" y="44342"/>
                </a:lnTo>
                <a:lnTo>
                  <a:pt x="16450" y="44354"/>
                </a:lnTo>
                <a:lnTo>
                  <a:pt x="16450" y="44354"/>
                </a:lnTo>
                <a:lnTo>
                  <a:pt x="16462" y="44291"/>
                </a:lnTo>
                <a:close/>
                <a:moveTo>
                  <a:pt x="13443" y="39920"/>
                </a:moveTo>
                <a:lnTo>
                  <a:pt x="13481" y="40110"/>
                </a:lnTo>
                <a:lnTo>
                  <a:pt x="13556" y="40628"/>
                </a:lnTo>
                <a:lnTo>
                  <a:pt x="13658" y="41360"/>
                </a:lnTo>
                <a:lnTo>
                  <a:pt x="13695" y="41777"/>
                </a:lnTo>
                <a:lnTo>
                  <a:pt x="13746" y="42219"/>
                </a:lnTo>
                <a:lnTo>
                  <a:pt x="13771" y="42661"/>
                </a:lnTo>
                <a:lnTo>
                  <a:pt x="13797" y="43104"/>
                </a:lnTo>
                <a:lnTo>
                  <a:pt x="13797" y="43533"/>
                </a:lnTo>
                <a:lnTo>
                  <a:pt x="13784" y="43925"/>
                </a:lnTo>
                <a:lnTo>
                  <a:pt x="13759" y="44101"/>
                </a:lnTo>
                <a:lnTo>
                  <a:pt x="13746" y="44278"/>
                </a:lnTo>
                <a:lnTo>
                  <a:pt x="13708" y="44430"/>
                </a:lnTo>
                <a:lnTo>
                  <a:pt x="13670" y="44569"/>
                </a:lnTo>
                <a:lnTo>
                  <a:pt x="13632" y="44695"/>
                </a:lnTo>
                <a:lnTo>
                  <a:pt x="13569" y="44796"/>
                </a:lnTo>
                <a:lnTo>
                  <a:pt x="13519" y="44885"/>
                </a:lnTo>
                <a:lnTo>
                  <a:pt x="13443" y="44961"/>
                </a:lnTo>
                <a:lnTo>
                  <a:pt x="13367" y="44998"/>
                </a:lnTo>
                <a:lnTo>
                  <a:pt x="13304" y="45011"/>
                </a:lnTo>
                <a:lnTo>
                  <a:pt x="13241" y="44986"/>
                </a:lnTo>
                <a:lnTo>
                  <a:pt x="13190" y="44948"/>
                </a:lnTo>
                <a:lnTo>
                  <a:pt x="13140" y="44885"/>
                </a:lnTo>
                <a:lnTo>
                  <a:pt x="13089" y="44796"/>
                </a:lnTo>
                <a:lnTo>
                  <a:pt x="13051" y="44695"/>
                </a:lnTo>
                <a:lnTo>
                  <a:pt x="13013" y="44569"/>
                </a:lnTo>
                <a:lnTo>
                  <a:pt x="12988" y="44417"/>
                </a:lnTo>
                <a:lnTo>
                  <a:pt x="12963" y="44266"/>
                </a:lnTo>
                <a:lnTo>
                  <a:pt x="12925" y="43899"/>
                </a:lnTo>
                <a:lnTo>
                  <a:pt x="12900" y="43495"/>
                </a:lnTo>
                <a:lnTo>
                  <a:pt x="12900" y="43053"/>
                </a:lnTo>
                <a:lnTo>
                  <a:pt x="12912" y="42598"/>
                </a:lnTo>
                <a:lnTo>
                  <a:pt x="12950" y="42131"/>
                </a:lnTo>
                <a:lnTo>
                  <a:pt x="13001" y="41676"/>
                </a:lnTo>
                <a:lnTo>
                  <a:pt x="13051" y="41234"/>
                </a:lnTo>
                <a:lnTo>
                  <a:pt x="13140" y="40830"/>
                </a:lnTo>
                <a:lnTo>
                  <a:pt x="13228" y="40463"/>
                </a:lnTo>
                <a:lnTo>
                  <a:pt x="13279" y="40299"/>
                </a:lnTo>
                <a:lnTo>
                  <a:pt x="13329" y="40160"/>
                </a:lnTo>
                <a:lnTo>
                  <a:pt x="13380" y="40021"/>
                </a:lnTo>
                <a:lnTo>
                  <a:pt x="13443" y="39920"/>
                </a:lnTo>
                <a:close/>
                <a:moveTo>
                  <a:pt x="10485" y="43577"/>
                </a:moveTo>
                <a:lnTo>
                  <a:pt x="10246" y="43849"/>
                </a:lnTo>
                <a:lnTo>
                  <a:pt x="9931" y="44177"/>
                </a:lnTo>
                <a:lnTo>
                  <a:pt x="9590" y="44518"/>
                </a:lnTo>
                <a:lnTo>
                  <a:pt x="9236" y="44872"/>
                </a:lnTo>
                <a:lnTo>
                  <a:pt x="8844" y="45213"/>
                </a:lnTo>
                <a:lnTo>
                  <a:pt x="8465" y="45554"/>
                </a:lnTo>
                <a:lnTo>
                  <a:pt x="8073" y="45870"/>
                </a:lnTo>
                <a:lnTo>
                  <a:pt x="7682" y="46186"/>
                </a:lnTo>
                <a:lnTo>
                  <a:pt x="7303" y="46451"/>
                </a:lnTo>
                <a:lnTo>
                  <a:pt x="6949" y="46704"/>
                </a:lnTo>
                <a:lnTo>
                  <a:pt x="6621" y="46906"/>
                </a:lnTo>
                <a:lnTo>
                  <a:pt x="6330" y="47058"/>
                </a:lnTo>
                <a:lnTo>
                  <a:pt x="6191" y="47108"/>
                </a:lnTo>
                <a:lnTo>
                  <a:pt x="6077" y="47159"/>
                </a:lnTo>
                <a:lnTo>
                  <a:pt x="5964" y="47184"/>
                </a:lnTo>
                <a:lnTo>
                  <a:pt x="5875" y="47196"/>
                </a:lnTo>
                <a:lnTo>
                  <a:pt x="5787" y="47196"/>
                </a:lnTo>
                <a:lnTo>
                  <a:pt x="5724" y="47171"/>
                </a:lnTo>
                <a:lnTo>
                  <a:pt x="5673" y="47121"/>
                </a:lnTo>
                <a:lnTo>
                  <a:pt x="5635" y="47070"/>
                </a:lnTo>
                <a:lnTo>
                  <a:pt x="5610" y="46969"/>
                </a:lnTo>
                <a:lnTo>
                  <a:pt x="5597" y="46855"/>
                </a:lnTo>
                <a:lnTo>
                  <a:pt x="5610" y="46754"/>
                </a:lnTo>
                <a:lnTo>
                  <a:pt x="5648" y="46641"/>
                </a:lnTo>
                <a:lnTo>
                  <a:pt x="5698" y="46527"/>
                </a:lnTo>
                <a:lnTo>
                  <a:pt x="5774" y="46413"/>
                </a:lnTo>
                <a:lnTo>
                  <a:pt x="5850" y="46300"/>
                </a:lnTo>
                <a:lnTo>
                  <a:pt x="5951" y="46173"/>
                </a:lnTo>
                <a:lnTo>
                  <a:pt x="6065" y="46060"/>
                </a:lnTo>
                <a:lnTo>
                  <a:pt x="6191" y="45933"/>
                </a:lnTo>
                <a:lnTo>
                  <a:pt x="6494" y="45693"/>
                </a:lnTo>
                <a:lnTo>
                  <a:pt x="6823" y="45441"/>
                </a:lnTo>
                <a:lnTo>
                  <a:pt x="7189" y="45201"/>
                </a:lnTo>
                <a:lnTo>
                  <a:pt x="7593" y="44961"/>
                </a:lnTo>
                <a:lnTo>
                  <a:pt x="8010" y="44720"/>
                </a:lnTo>
                <a:lnTo>
                  <a:pt x="8427" y="44493"/>
                </a:lnTo>
                <a:lnTo>
                  <a:pt x="8869" y="44278"/>
                </a:lnTo>
                <a:lnTo>
                  <a:pt x="9299" y="44076"/>
                </a:lnTo>
                <a:lnTo>
                  <a:pt x="9716" y="43887"/>
                </a:lnTo>
                <a:lnTo>
                  <a:pt x="10120" y="43723"/>
                </a:lnTo>
                <a:lnTo>
                  <a:pt x="10485" y="43577"/>
                </a:lnTo>
                <a:close/>
                <a:moveTo>
                  <a:pt x="16450" y="44354"/>
                </a:moveTo>
                <a:lnTo>
                  <a:pt x="16361" y="44746"/>
                </a:lnTo>
                <a:lnTo>
                  <a:pt x="16222" y="45377"/>
                </a:lnTo>
                <a:lnTo>
                  <a:pt x="16020" y="46173"/>
                </a:lnTo>
                <a:lnTo>
                  <a:pt x="15906" y="46590"/>
                </a:lnTo>
                <a:lnTo>
                  <a:pt x="15780" y="47020"/>
                </a:lnTo>
                <a:lnTo>
                  <a:pt x="15654" y="47449"/>
                </a:lnTo>
                <a:lnTo>
                  <a:pt x="15515" y="47853"/>
                </a:lnTo>
                <a:lnTo>
                  <a:pt x="15376" y="48220"/>
                </a:lnTo>
                <a:lnTo>
                  <a:pt x="15224" y="48561"/>
                </a:lnTo>
                <a:lnTo>
                  <a:pt x="15073" y="48839"/>
                </a:lnTo>
                <a:lnTo>
                  <a:pt x="14997" y="48952"/>
                </a:lnTo>
                <a:lnTo>
                  <a:pt x="14921" y="49041"/>
                </a:lnTo>
                <a:lnTo>
                  <a:pt x="14845" y="49129"/>
                </a:lnTo>
                <a:lnTo>
                  <a:pt x="14769" y="49180"/>
                </a:lnTo>
                <a:lnTo>
                  <a:pt x="14693" y="49218"/>
                </a:lnTo>
                <a:lnTo>
                  <a:pt x="14630" y="49230"/>
                </a:lnTo>
                <a:lnTo>
                  <a:pt x="14491" y="49218"/>
                </a:lnTo>
                <a:lnTo>
                  <a:pt x="14378" y="49180"/>
                </a:lnTo>
                <a:lnTo>
                  <a:pt x="14289" y="49129"/>
                </a:lnTo>
                <a:lnTo>
                  <a:pt x="14226" y="49053"/>
                </a:lnTo>
                <a:lnTo>
                  <a:pt x="14176" y="48965"/>
                </a:lnTo>
                <a:lnTo>
                  <a:pt x="14150" y="48851"/>
                </a:lnTo>
                <a:lnTo>
                  <a:pt x="14138" y="48725"/>
                </a:lnTo>
                <a:lnTo>
                  <a:pt x="14150" y="48586"/>
                </a:lnTo>
                <a:lnTo>
                  <a:pt x="14176" y="48422"/>
                </a:lnTo>
                <a:lnTo>
                  <a:pt x="14213" y="48258"/>
                </a:lnTo>
                <a:lnTo>
                  <a:pt x="14264" y="48081"/>
                </a:lnTo>
                <a:lnTo>
                  <a:pt x="14327" y="47891"/>
                </a:lnTo>
                <a:lnTo>
                  <a:pt x="14479" y="47500"/>
                </a:lnTo>
                <a:lnTo>
                  <a:pt x="14681" y="47095"/>
                </a:lnTo>
                <a:lnTo>
                  <a:pt x="14896" y="46666"/>
                </a:lnTo>
                <a:lnTo>
                  <a:pt x="15136" y="46249"/>
                </a:lnTo>
                <a:lnTo>
                  <a:pt x="15388" y="45832"/>
                </a:lnTo>
                <a:lnTo>
                  <a:pt x="15628" y="45453"/>
                </a:lnTo>
                <a:lnTo>
                  <a:pt x="15868" y="45099"/>
                </a:lnTo>
                <a:lnTo>
                  <a:pt x="16096" y="44796"/>
                </a:lnTo>
                <a:lnTo>
                  <a:pt x="16285" y="44544"/>
                </a:lnTo>
                <a:lnTo>
                  <a:pt x="16450" y="44354"/>
                </a:lnTo>
                <a:close/>
                <a:moveTo>
                  <a:pt x="20025" y="47891"/>
                </a:moveTo>
                <a:lnTo>
                  <a:pt x="20417" y="48005"/>
                </a:lnTo>
                <a:lnTo>
                  <a:pt x="20821" y="48157"/>
                </a:lnTo>
                <a:lnTo>
                  <a:pt x="21263" y="48333"/>
                </a:lnTo>
                <a:lnTo>
                  <a:pt x="21718" y="48536"/>
                </a:lnTo>
                <a:lnTo>
                  <a:pt x="22173" y="48763"/>
                </a:lnTo>
                <a:lnTo>
                  <a:pt x="22615" y="49016"/>
                </a:lnTo>
                <a:lnTo>
                  <a:pt x="23057" y="49268"/>
                </a:lnTo>
                <a:lnTo>
                  <a:pt x="23461" y="49546"/>
                </a:lnTo>
                <a:lnTo>
                  <a:pt x="23840" y="49811"/>
                </a:lnTo>
                <a:lnTo>
                  <a:pt x="24017" y="49950"/>
                </a:lnTo>
                <a:lnTo>
                  <a:pt x="24169" y="50089"/>
                </a:lnTo>
                <a:lnTo>
                  <a:pt x="24320" y="50228"/>
                </a:lnTo>
                <a:lnTo>
                  <a:pt x="24447" y="50367"/>
                </a:lnTo>
                <a:lnTo>
                  <a:pt x="24573" y="50494"/>
                </a:lnTo>
                <a:lnTo>
                  <a:pt x="24674" y="50620"/>
                </a:lnTo>
                <a:lnTo>
                  <a:pt x="24750" y="50759"/>
                </a:lnTo>
                <a:lnTo>
                  <a:pt x="24813" y="50885"/>
                </a:lnTo>
                <a:lnTo>
                  <a:pt x="24851" y="50999"/>
                </a:lnTo>
                <a:lnTo>
                  <a:pt x="24876" y="51113"/>
                </a:lnTo>
                <a:lnTo>
                  <a:pt x="24876" y="51226"/>
                </a:lnTo>
                <a:lnTo>
                  <a:pt x="24851" y="51340"/>
                </a:lnTo>
                <a:lnTo>
                  <a:pt x="24800" y="51441"/>
                </a:lnTo>
                <a:lnTo>
                  <a:pt x="24725" y="51529"/>
                </a:lnTo>
                <a:lnTo>
                  <a:pt x="24674" y="51567"/>
                </a:lnTo>
                <a:lnTo>
                  <a:pt x="24598" y="51605"/>
                </a:lnTo>
                <a:lnTo>
                  <a:pt x="24522" y="51618"/>
                </a:lnTo>
                <a:lnTo>
                  <a:pt x="24434" y="51605"/>
                </a:lnTo>
                <a:lnTo>
                  <a:pt x="24333" y="51593"/>
                </a:lnTo>
                <a:lnTo>
                  <a:pt x="24219" y="51567"/>
                </a:lnTo>
                <a:lnTo>
                  <a:pt x="24106" y="51529"/>
                </a:lnTo>
                <a:lnTo>
                  <a:pt x="23979" y="51479"/>
                </a:lnTo>
                <a:lnTo>
                  <a:pt x="23701" y="51353"/>
                </a:lnTo>
                <a:lnTo>
                  <a:pt x="23385" y="51176"/>
                </a:lnTo>
                <a:lnTo>
                  <a:pt x="23057" y="50961"/>
                </a:lnTo>
                <a:lnTo>
                  <a:pt x="22716" y="50721"/>
                </a:lnTo>
                <a:lnTo>
                  <a:pt x="22362" y="50443"/>
                </a:lnTo>
                <a:lnTo>
                  <a:pt x="21996" y="50140"/>
                </a:lnTo>
                <a:lnTo>
                  <a:pt x="21642" y="49799"/>
                </a:lnTo>
                <a:lnTo>
                  <a:pt x="21288" y="49445"/>
                </a:lnTo>
                <a:lnTo>
                  <a:pt x="20935" y="49079"/>
                </a:lnTo>
                <a:lnTo>
                  <a:pt x="20619" y="48700"/>
                </a:lnTo>
                <a:lnTo>
                  <a:pt x="20303" y="48296"/>
                </a:lnTo>
                <a:lnTo>
                  <a:pt x="20025" y="47891"/>
                </a:lnTo>
                <a:close/>
                <a:moveTo>
                  <a:pt x="9514" y="49546"/>
                </a:moveTo>
                <a:lnTo>
                  <a:pt x="9602" y="49875"/>
                </a:lnTo>
                <a:lnTo>
                  <a:pt x="9703" y="50241"/>
                </a:lnTo>
                <a:lnTo>
                  <a:pt x="9943" y="51037"/>
                </a:lnTo>
                <a:lnTo>
                  <a:pt x="10196" y="51883"/>
                </a:lnTo>
                <a:lnTo>
                  <a:pt x="10322" y="52300"/>
                </a:lnTo>
                <a:lnTo>
                  <a:pt x="10436" y="52717"/>
                </a:lnTo>
                <a:lnTo>
                  <a:pt x="10524" y="53109"/>
                </a:lnTo>
                <a:lnTo>
                  <a:pt x="10588" y="53488"/>
                </a:lnTo>
                <a:lnTo>
                  <a:pt x="10625" y="53816"/>
                </a:lnTo>
                <a:lnTo>
                  <a:pt x="10625" y="53980"/>
                </a:lnTo>
                <a:lnTo>
                  <a:pt x="10613" y="54119"/>
                </a:lnTo>
                <a:lnTo>
                  <a:pt x="10600" y="54258"/>
                </a:lnTo>
                <a:lnTo>
                  <a:pt x="10575" y="54372"/>
                </a:lnTo>
                <a:lnTo>
                  <a:pt x="10537" y="54473"/>
                </a:lnTo>
                <a:lnTo>
                  <a:pt x="10486" y="54574"/>
                </a:lnTo>
                <a:lnTo>
                  <a:pt x="10423" y="54650"/>
                </a:lnTo>
                <a:lnTo>
                  <a:pt x="10348" y="54713"/>
                </a:lnTo>
                <a:lnTo>
                  <a:pt x="10246" y="54751"/>
                </a:lnTo>
                <a:lnTo>
                  <a:pt x="10145" y="54776"/>
                </a:lnTo>
                <a:lnTo>
                  <a:pt x="9943" y="54789"/>
                </a:lnTo>
                <a:lnTo>
                  <a:pt x="9766" y="54776"/>
                </a:lnTo>
                <a:lnTo>
                  <a:pt x="9615" y="54751"/>
                </a:lnTo>
                <a:lnTo>
                  <a:pt x="9476" y="54700"/>
                </a:lnTo>
                <a:lnTo>
                  <a:pt x="9349" y="54637"/>
                </a:lnTo>
                <a:lnTo>
                  <a:pt x="9236" y="54549"/>
                </a:lnTo>
                <a:lnTo>
                  <a:pt x="9147" y="54448"/>
                </a:lnTo>
                <a:lnTo>
                  <a:pt x="9072" y="54321"/>
                </a:lnTo>
                <a:lnTo>
                  <a:pt x="9008" y="54182"/>
                </a:lnTo>
                <a:lnTo>
                  <a:pt x="8958" y="54043"/>
                </a:lnTo>
                <a:lnTo>
                  <a:pt x="8920" y="53879"/>
                </a:lnTo>
                <a:lnTo>
                  <a:pt x="8895" y="53702"/>
                </a:lnTo>
                <a:lnTo>
                  <a:pt x="8882" y="53525"/>
                </a:lnTo>
                <a:lnTo>
                  <a:pt x="8869" y="53323"/>
                </a:lnTo>
                <a:lnTo>
                  <a:pt x="8869" y="53121"/>
                </a:lnTo>
                <a:lnTo>
                  <a:pt x="8882" y="52919"/>
                </a:lnTo>
                <a:lnTo>
                  <a:pt x="8920" y="52490"/>
                </a:lnTo>
                <a:lnTo>
                  <a:pt x="8996" y="52035"/>
                </a:lnTo>
                <a:lnTo>
                  <a:pt x="9072" y="51580"/>
                </a:lnTo>
                <a:lnTo>
                  <a:pt x="9173" y="51138"/>
                </a:lnTo>
                <a:lnTo>
                  <a:pt x="9362" y="50279"/>
                </a:lnTo>
                <a:lnTo>
                  <a:pt x="9451" y="49900"/>
                </a:lnTo>
                <a:lnTo>
                  <a:pt x="9514" y="49546"/>
                </a:lnTo>
                <a:close/>
                <a:moveTo>
                  <a:pt x="5155" y="57770"/>
                </a:moveTo>
                <a:lnTo>
                  <a:pt x="5168" y="57833"/>
                </a:lnTo>
                <a:lnTo>
                  <a:pt x="5117" y="57821"/>
                </a:lnTo>
                <a:lnTo>
                  <a:pt x="5155" y="57770"/>
                </a:lnTo>
                <a:close/>
                <a:moveTo>
                  <a:pt x="19520" y="54713"/>
                </a:moveTo>
                <a:lnTo>
                  <a:pt x="19621" y="54726"/>
                </a:lnTo>
                <a:lnTo>
                  <a:pt x="19545" y="54726"/>
                </a:lnTo>
                <a:lnTo>
                  <a:pt x="19520" y="54751"/>
                </a:lnTo>
                <a:lnTo>
                  <a:pt x="19520" y="54890"/>
                </a:lnTo>
                <a:lnTo>
                  <a:pt x="19507" y="55041"/>
                </a:lnTo>
                <a:lnTo>
                  <a:pt x="19456" y="55357"/>
                </a:lnTo>
                <a:lnTo>
                  <a:pt x="19368" y="55711"/>
                </a:lnTo>
                <a:lnTo>
                  <a:pt x="19254" y="56077"/>
                </a:lnTo>
                <a:lnTo>
                  <a:pt x="19115" y="56456"/>
                </a:lnTo>
                <a:lnTo>
                  <a:pt x="18964" y="56835"/>
                </a:lnTo>
                <a:lnTo>
                  <a:pt x="18799" y="57214"/>
                </a:lnTo>
                <a:lnTo>
                  <a:pt x="18610" y="57568"/>
                </a:lnTo>
                <a:lnTo>
                  <a:pt x="18420" y="57896"/>
                </a:lnTo>
                <a:lnTo>
                  <a:pt x="18218" y="58199"/>
                </a:lnTo>
                <a:lnTo>
                  <a:pt x="18029" y="58452"/>
                </a:lnTo>
                <a:lnTo>
                  <a:pt x="17928" y="58553"/>
                </a:lnTo>
                <a:lnTo>
                  <a:pt x="17827" y="58642"/>
                </a:lnTo>
                <a:lnTo>
                  <a:pt x="17738" y="58717"/>
                </a:lnTo>
                <a:lnTo>
                  <a:pt x="17637" y="58781"/>
                </a:lnTo>
                <a:lnTo>
                  <a:pt x="17549" y="58818"/>
                </a:lnTo>
                <a:lnTo>
                  <a:pt x="17460" y="58844"/>
                </a:lnTo>
                <a:lnTo>
                  <a:pt x="17384" y="58844"/>
                </a:lnTo>
                <a:lnTo>
                  <a:pt x="17309" y="58818"/>
                </a:lnTo>
                <a:lnTo>
                  <a:pt x="17233" y="58768"/>
                </a:lnTo>
                <a:lnTo>
                  <a:pt x="17157" y="58705"/>
                </a:lnTo>
                <a:lnTo>
                  <a:pt x="17119" y="58642"/>
                </a:lnTo>
                <a:lnTo>
                  <a:pt x="17094" y="58566"/>
                </a:lnTo>
                <a:lnTo>
                  <a:pt x="17069" y="58477"/>
                </a:lnTo>
                <a:lnTo>
                  <a:pt x="17069" y="58389"/>
                </a:lnTo>
                <a:lnTo>
                  <a:pt x="17069" y="58301"/>
                </a:lnTo>
                <a:lnTo>
                  <a:pt x="17094" y="58199"/>
                </a:lnTo>
                <a:lnTo>
                  <a:pt x="17119" y="58086"/>
                </a:lnTo>
                <a:lnTo>
                  <a:pt x="17157" y="57972"/>
                </a:lnTo>
                <a:lnTo>
                  <a:pt x="17258" y="57732"/>
                </a:lnTo>
                <a:lnTo>
                  <a:pt x="17397" y="57467"/>
                </a:lnTo>
                <a:lnTo>
                  <a:pt x="17561" y="57202"/>
                </a:lnTo>
                <a:lnTo>
                  <a:pt x="17751" y="56924"/>
                </a:lnTo>
                <a:lnTo>
                  <a:pt x="17953" y="56633"/>
                </a:lnTo>
                <a:lnTo>
                  <a:pt x="18168" y="56343"/>
                </a:lnTo>
                <a:lnTo>
                  <a:pt x="18635" y="55774"/>
                </a:lnTo>
                <a:lnTo>
                  <a:pt x="19090" y="55231"/>
                </a:lnTo>
                <a:lnTo>
                  <a:pt x="19520" y="54751"/>
                </a:lnTo>
                <a:lnTo>
                  <a:pt x="19520" y="54713"/>
                </a:lnTo>
                <a:close/>
                <a:moveTo>
                  <a:pt x="4334" y="57581"/>
                </a:moveTo>
                <a:lnTo>
                  <a:pt x="4372" y="57606"/>
                </a:lnTo>
                <a:lnTo>
                  <a:pt x="4321" y="57593"/>
                </a:lnTo>
                <a:lnTo>
                  <a:pt x="3841" y="58376"/>
                </a:lnTo>
                <a:lnTo>
                  <a:pt x="3374" y="59160"/>
                </a:lnTo>
                <a:lnTo>
                  <a:pt x="3134" y="59551"/>
                </a:lnTo>
                <a:lnTo>
                  <a:pt x="2881" y="59930"/>
                </a:lnTo>
                <a:lnTo>
                  <a:pt x="2628" y="60309"/>
                </a:lnTo>
                <a:lnTo>
                  <a:pt x="2363" y="60675"/>
                </a:lnTo>
                <a:lnTo>
                  <a:pt x="2237" y="60840"/>
                </a:lnTo>
                <a:lnTo>
                  <a:pt x="2060" y="61029"/>
                </a:lnTo>
                <a:lnTo>
                  <a:pt x="1870" y="61206"/>
                </a:lnTo>
                <a:lnTo>
                  <a:pt x="1668" y="61370"/>
                </a:lnTo>
                <a:lnTo>
                  <a:pt x="1567" y="61446"/>
                </a:lnTo>
                <a:lnTo>
                  <a:pt x="1466" y="61497"/>
                </a:lnTo>
                <a:lnTo>
                  <a:pt x="1365" y="61535"/>
                </a:lnTo>
                <a:lnTo>
                  <a:pt x="1264" y="61560"/>
                </a:lnTo>
                <a:lnTo>
                  <a:pt x="1176" y="61560"/>
                </a:lnTo>
                <a:lnTo>
                  <a:pt x="1100" y="61547"/>
                </a:lnTo>
                <a:lnTo>
                  <a:pt x="1011" y="61497"/>
                </a:lnTo>
                <a:lnTo>
                  <a:pt x="948" y="61433"/>
                </a:lnTo>
                <a:lnTo>
                  <a:pt x="898" y="61345"/>
                </a:lnTo>
                <a:lnTo>
                  <a:pt x="872" y="61257"/>
                </a:lnTo>
                <a:lnTo>
                  <a:pt x="860" y="61156"/>
                </a:lnTo>
                <a:lnTo>
                  <a:pt x="860" y="61067"/>
                </a:lnTo>
                <a:lnTo>
                  <a:pt x="885" y="60953"/>
                </a:lnTo>
                <a:lnTo>
                  <a:pt x="923" y="60852"/>
                </a:lnTo>
                <a:lnTo>
                  <a:pt x="973" y="60739"/>
                </a:lnTo>
                <a:lnTo>
                  <a:pt x="1037" y="60625"/>
                </a:lnTo>
                <a:lnTo>
                  <a:pt x="1112" y="60511"/>
                </a:lnTo>
                <a:lnTo>
                  <a:pt x="1201" y="60385"/>
                </a:lnTo>
                <a:lnTo>
                  <a:pt x="1416" y="60145"/>
                </a:lnTo>
                <a:lnTo>
                  <a:pt x="1668" y="59892"/>
                </a:lnTo>
                <a:lnTo>
                  <a:pt x="1946" y="59627"/>
                </a:lnTo>
                <a:lnTo>
                  <a:pt x="2237" y="59362"/>
                </a:lnTo>
                <a:lnTo>
                  <a:pt x="2553" y="59096"/>
                </a:lnTo>
                <a:lnTo>
                  <a:pt x="3197" y="58566"/>
                </a:lnTo>
                <a:lnTo>
                  <a:pt x="3803" y="58061"/>
                </a:lnTo>
                <a:lnTo>
                  <a:pt x="4081" y="57821"/>
                </a:lnTo>
                <a:lnTo>
                  <a:pt x="4321" y="57593"/>
                </a:lnTo>
                <a:lnTo>
                  <a:pt x="4334" y="57581"/>
                </a:lnTo>
                <a:close/>
                <a:moveTo>
                  <a:pt x="19355" y="61547"/>
                </a:moveTo>
                <a:lnTo>
                  <a:pt x="19545" y="61560"/>
                </a:lnTo>
                <a:lnTo>
                  <a:pt x="19734" y="61572"/>
                </a:lnTo>
                <a:lnTo>
                  <a:pt x="19936" y="61585"/>
                </a:lnTo>
                <a:lnTo>
                  <a:pt x="20151" y="61623"/>
                </a:lnTo>
                <a:lnTo>
                  <a:pt x="20353" y="61661"/>
                </a:lnTo>
                <a:lnTo>
                  <a:pt x="20568" y="61711"/>
                </a:lnTo>
                <a:lnTo>
                  <a:pt x="20631" y="61673"/>
                </a:lnTo>
                <a:lnTo>
                  <a:pt x="20631" y="61673"/>
                </a:lnTo>
                <a:lnTo>
                  <a:pt x="20189" y="61951"/>
                </a:lnTo>
                <a:lnTo>
                  <a:pt x="19747" y="62217"/>
                </a:lnTo>
                <a:lnTo>
                  <a:pt x="19482" y="62356"/>
                </a:lnTo>
                <a:lnTo>
                  <a:pt x="19216" y="62495"/>
                </a:lnTo>
                <a:lnTo>
                  <a:pt x="18938" y="62621"/>
                </a:lnTo>
                <a:lnTo>
                  <a:pt x="18660" y="62735"/>
                </a:lnTo>
                <a:lnTo>
                  <a:pt x="18383" y="62836"/>
                </a:lnTo>
                <a:lnTo>
                  <a:pt x="18117" y="62911"/>
                </a:lnTo>
                <a:lnTo>
                  <a:pt x="17865" y="62962"/>
                </a:lnTo>
                <a:lnTo>
                  <a:pt x="17751" y="62975"/>
                </a:lnTo>
                <a:lnTo>
                  <a:pt x="17650" y="62975"/>
                </a:lnTo>
                <a:lnTo>
                  <a:pt x="17549" y="62962"/>
                </a:lnTo>
                <a:lnTo>
                  <a:pt x="17460" y="62937"/>
                </a:lnTo>
                <a:lnTo>
                  <a:pt x="17372" y="62911"/>
                </a:lnTo>
                <a:lnTo>
                  <a:pt x="17296" y="62861"/>
                </a:lnTo>
                <a:lnTo>
                  <a:pt x="17233" y="62810"/>
                </a:lnTo>
                <a:lnTo>
                  <a:pt x="17195" y="62747"/>
                </a:lnTo>
                <a:lnTo>
                  <a:pt x="17157" y="62697"/>
                </a:lnTo>
                <a:lnTo>
                  <a:pt x="17132" y="62634"/>
                </a:lnTo>
                <a:lnTo>
                  <a:pt x="17132" y="62570"/>
                </a:lnTo>
                <a:lnTo>
                  <a:pt x="17132" y="62495"/>
                </a:lnTo>
                <a:lnTo>
                  <a:pt x="17144" y="62431"/>
                </a:lnTo>
                <a:lnTo>
                  <a:pt x="17182" y="62368"/>
                </a:lnTo>
                <a:lnTo>
                  <a:pt x="17220" y="62292"/>
                </a:lnTo>
                <a:lnTo>
                  <a:pt x="17271" y="62229"/>
                </a:lnTo>
                <a:lnTo>
                  <a:pt x="17334" y="62166"/>
                </a:lnTo>
                <a:lnTo>
                  <a:pt x="17410" y="62103"/>
                </a:lnTo>
                <a:lnTo>
                  <a:pt x="17587" y="61977"/>
                </a:lnTo>
                <a:lnTo>
                  <a:pt x="17801" y="61863"/>
                </a:lnTo>
                <a:lnTo>
                  <a:pt x="18041" y="61749"/>
                </a:lnTo>
                <a:lnTo>
                  <a:pt x="18332" y="61673"/>
                </a:lnTo>
                <a:lnTo>
                  <a:pt x="18648" y="61610"/>
                </a:lnTo>
                <a:lnTo>
                  <a:pt x="18989" y="61560"/>
                </a:lnTo>
                <a:lnTo>
                  <a:pt x="19166" y="61560"/>
                </a:lnTo>
                <a:lnTo>
                  <a:pt x="19355" y="61547"/>
                </a:lnTo>
                <a:close/>
                <a:moveTo>
                  <a:pt x="18610" y="63240"/>
                </a:moveTo>
                <a:lnTo>
                  <a:pt x="18660" y="63278"/>
                </a:lnTo>
                <a:lnTo>
                  <a:pt x="18648" y="63290"/>
                </a:lnTo>
                <a:lnTo>
                  <a:pt x="18648" y="63303"/>
                </a:lnTo>
                <a:lnTo>
                  <a:pt x="18623" y="63316"/>
                </a:lnTo>
                <a:lnTo>
                  <a:pt x="18623" y="63316"/>
                </a:lnTo>
                <a:lnTo>
                  <a:pt x="18648" y="63290"/>
                </a:lnTo>
                <a:lnTo>
                  <a:pt x="18610" y="63240"/>
                </a:lnTo>
                <a:close/>
                <a:moveTo>
                  <a:pt x="5774" y="64061"/>
                </a:moveTo>
                <a:lnTo>
                  <a:pt x="5787" y="64099"/>
                </a:lnTo>
                <a:lnTo>
                  <a:pt x="5787" y="64099"/>
                </a:lnTo>
                <a:lnTo>
                  <a:pt x="5749" y="64074"/>
                </a:lnTo>
                <a:lnTo>
                  <a:pt x="5623" y="64086"/>
                </a:lnTo>
                <a:lnTo>
                  <a:pt x="5623" y="64086"/>
                </a:lnTo>
                <a:lnTo>
                  <a:pt x="5774" y="64061"/>
                </a:lnTo>
                <a:close/>
                <a:moveTo>
                  <a:pt x="21023" y="61863"/>
                </a:moveTo>
                <a:lnTo>
                  <a:pt x="21465" y="62141"/>
                </a:lnTo>
                <a:lnTo>
                  <a:pt x="21895" y="62419"/>
                </a:lnTo>
                <a:lnTo>
                  <a:pt x="22135" y="62596"/>
                </a:lnTo>
                <a:lnTo>
                  <a:pt x="22375" y="62773"/>
                </a:lnTo>
                <a:lnTo>
                  <a:pt x="22615" y="62962"/>
                </a:lnTo>
                <a:lnTo>
                  <a:pt x="22842" y="63164"/>
                </a:lnTo>
                <a:lnTo>
                  <a:pt x="23057" y="63366"/>
                </a:lnTo>
                <a:lnTo>
                  <a:pt x="23234" y="63568"/>
                </a:lnTo>
                <a:lnTo>
                  <a:pt x="23385" y="63770"/>
                </a:lnTo>
                <a:lnTo>
                  <a:pt x="23449" y="63872"/>
                </a:lnTo>
                <a:lnTo>
                  <a:pt x="23499" y="63960"/>
                </a:lnTo>
                <a:lnTo>
                  <a:pt x="23537" y="64061"/>
                </a:lnTo>
                <a:lnTo>
                  <a:pt x="23550" y="64149"/>
                </a:lnTo>
                <a:lnTo>
                  <a:pt x="23562" y="64238"/>
                </a:lnTo>
                <a:lnTo>
                  <a:pt x="23550" y="64326"/>
                </a:lnTo>
                <a:lnTo>
                  <a:pt x="23537" y="64402"/>
                </a:lnTo>
                <a:lnTo>
                  <a:pt x="23499" y="64478"/>
                </a:lnTo>
                <a:lnTo>
                  <a:pt x="23461" y="64528"/>
                </a:lnTo>
                <a:lnTo>
                  <a:pt x="23423" y="64579"/>
                </a:lnTo>
                <a:lnTo>
                  <a:pt x="23360" y="64617"/>
                </a:lnTo>
                <a:lnTo>
                  <a:pt x="23310" y="64642"/>
                </a:lnTo>
                <a:lnTo>
                  <a:pt x="23234" y="64655"/>
                </a:lnTo>
                <a:lnTo>
                  <a:pt x="23171" y="64655"/>
                </a:lnTo>
                <a:lnTo>
                  <a:pt x="23082" y="64642"/>
                </a:lnTo>
                <a:lnTo>
                  <a:pt x="23006" y="64630"/>
                </a:lnTo>
                <a:lnTo>
                  <a:pt x="22918" y="64604"/>
                </a:lnTo>
                <a:lnTo>
                  <a:pt x="22830" y="64566"/>
                </a:lnTo>
                <a:lnTo>
                  <a:pt x="22640" y="64465"/>
                </a:lnTo>
                <a:lnTo>
                  <a:pt x="22438" y="64326"/>
                </a:lnTo>
                <a:lnTo>
                  <a:pt x="22236" y="64149"/>
                </a:lnTo>
                <a:lnTo>
                  <a:pt x="22034" y="63935"/>
                </a:lnTo>
                <a:lnTo>
                  <a:pt x="21831" y="63682"/>
                </a:lnTo>
                <a:lnTo>
                  <a:pt x="21642" y="63392"/>
                </a:lnTo>
                <a:lnTo>
                  <a:pt x="21554" y="63240"/>
                </a:lnTo>
                <a:lnTo>
                  <a:pt x="21478" y="63063"/>
                </a:lnTo>
                <a:lnTo>
                  <a:pt x="21389" y="62899"/>
                </a:lnTo>
                <a:lnTo>
                  <a:pt x="21314" y="62709"/>
                </a:lnTo>
                <a:lnTo>
                  <a:pt x="21250" y="62520"/>
                </a:lnTo>
                <a:lnTo>
                  <a:pt x="21187" y="62330"/>
                </a:lnTo>
                <a:lnTo>
                  <a:pt x="21124" y="62116"/>
                </a:lnTo>
                <a:lnTo>
                  <a:pt x="21073" y="61901"/>
                </a:lnTo>
                <a:lnTo>
                  <a:pt x="21023" y="61863"/>
                </a:lnTo>
                <a:close/>
                <a:moveTo>
                  <a:pt x="20000" y="62798"/>
                </a:moveTo>
                <a:lnTo>
                  <a:pt x="19848" y="63189"/>
                </a:lnTo>
                <a:lnTo>
                  <a:pt x="19684" y="63556"/>
                </a:lnTo>
                <a:lnTo>
                  <a:pt x="19494" y="63985"/>
                </a:lnTo>
                <a:lnTo>
                  <a:pt x="19381" y="64200"/>
                </a:lnTo>
                <a:lnTo>
                  <a:pt x="19254" y="64415"/>
                </a:lnTo>
                <a:lnTo>
                  <a:pt x="19128" y="64617"/>
                </a:lnTo>
                <a:lnTo>
                  <a:pt x="19002" y="64781"/>
                </a:lnTo>
                <a:lnTo>
                  <a:pt x="18863" y="64933"/>
                </a:lnTo>
                <a:lnTo>
                  <a:pt x="18724" y="65046"/>
                </a:lnTo>
                <a:lnTo>
                  <a:pt x="18660" y="65084"/>
                </a:lnTo>
                <a:lnTo>
                  <a:pt x="18597" y="65122"/>
                </a:lnTo>
                <a:lnTo>
                  <a:pt x="18521" y="65135"/>
                </a:lnTo>
                <a:lnTo>
                  <a:pt x="18458" y="65147"/>
                </a:lnTo>
                <a:lnTo>
                  <a:pt x="18395" y="65147"/>
                </a:lnTo>
                <a:lnTo>
                  <a:pt x="18332" y="65135"/>
                </a:lnTo>
                <a:lnTo>
                  <a:pt x="18281" y="65110"/>
                </a:lnTo>
                <a:lnTo>
                  <a:pt x="18244" y="65072"/>
                </a:lnTo>
                <a:lnTo>
                  <a:pt x="18206" y="65046"/>
                </a:lnTo>
                <a:lnTo>
                  <a:pt x="18180" y="64996"/>
                </a:lnTo>
                <a:lnTo>
                  <a:pt x="18155" y="64945"/>
                </a:lnTo>
                <a:lnTo>
                  <a:pt x="18142" y="64895"/>
                </a:lnTo>
                <a:lnTo>
                  <a:pt x="18130" y="64756"/>
                </a:lnTo>
                <a:lnTo>
                  <a:pt x="18155" y="64617"/>
                </a:lnTo>
                <a:lnTo>
                  <a:pt x="18206" y="64453"/>
                </a:lnTo>
                <a:lnTo>
                  <a:pt x="18281" y="64276"/>
                </a:lnTo>
                <a:lnTo>
                  <a:pt x="18395" y="64086"/>
                </a:lnTo>
                <a:lnTo>
                  <a:pt x="18534" y="63897"/>
                </a:lnTo>
                <a:lnTo>
                  <a:pt x="18698" y="63707"/>
                </a:lnTo>
                <a:lnTo>
                  <a:pt x="18900" y="63518"/>
                </a:lnTo>
                <a:lnTo>
                  <a:pt x="19128" y="63328"/>
                </a:lnTo>
                <a:lnTo>
                  <a:pt x="19381" y="63151"/>
                </a:lnTo>
                <a:lnTo>
                  <a:pt x="19659" y="62987"/>
                </a:lnTo>
                <a:lnTo>
                  <a:pt x="19974" y="62848"/>
                </a:lnTo>
                <a:lnTo>
                  <a:pt x="20000" y="62798"/>
                </a:lnTo>
                <a:close/>
                <a:moveTo>
                  <a:pt x="20442" y="62583"/>
                </a:moveTo>
                <a:lnTo>
                  <a:pt x="20669" y="63050"/>
                </a:lnTo>
                <a:lnTo>
                  <a:pt x="20884" y="63530"/>
                </a:lnTo>
                <a:lnTo>
                  <a:pt x="20985" y="63796"/>
                </a:lnTo>
                <a:lnTo>
                  <a:pt x="21099" y="64074"/>
                </a:lnTo>
                <a:lnTo>
                  <a:pt x="21200" y="64364"/>
                </a:lnTo>
                <a:lnTo>
                  <a:pt x="21288" y="64655"/>
                </a:lnTo>
                <a:lnTo>
                  <a:pt x="21351" y="64945"/>
                </a:lnTo>
                <a:lnTo>
                  <a:pt x="21402" y="65211"/>
                </a:lnTo>
                <a:lnTo>
                  <a:pt x="21415" y="65463"/>
                </a:lnTo>
                <a:lnTo>
                  <a:pt x="21415" y="65577"/>
                </a:lnTo>
                <a:lnTo>
                  <a:pt x="21402" y="65691"/>
                </a:lnTo>
                <a:lnTo>
                  <a:pt x="21389" y="65792"/>
                </a:lnTo>
                <a:lnTo>
                  <a:pt x="21351" y="65880"/>
                </a:lnTo>
                <a:lnTo>
                  <a:pt x="21314" y="65956"/>
                </a:lnTo>
                <a:lnTo>
                  <a:pt x="21263" y="66019"/>
                </a:lnTo>
                <a:lnTo>
                  <a:pt x="21200" y="66082"/>
                </a:lnTo>
                <a:lnTo>
                  <a:pt x="21137" y="66120"/>
                </a:lnTo>
                <a:lnTo>
                  <a:pt x="21073" y="66145"/>
                </a:lnTo>
                <a:lnTo>
                  <a:pt x="21010" y="66158"/>
                </a:lnTo>
                <a:lnTo>
                  <a:pt x="20947" y="66158"/>
                </a:lnTo>
                <a:lnTo>
                  <a:pt x="20884" y="66145"/>
                </a:lnTo>
                <a:lnTo>
                  <a:pt x="20821" y="66120"/>
                </a:lnTo>
                <a:lnTo>
                  <a:pt x="20758" y="66095"/>
                </a:lnTo>
                <a:lnTo>
                  <a:pt x="20694" y="66044"/>
                </a:lnTo>
                <a:lnTo>
                  <a:pt x="20631" y="65981"/>
                </a:lnTo>
                <a:lnTo>
                  <a:pt x="20568" y="65918"/>
                </a:lnTo>
                <a:lnTo>
                  <a:pt x="20518" y="65830"/>
                </a:lnTo>
                <a:lnTo>
                  <a:pt x="20404" y="65640"/>
                </a:lnTo>
                <a:lnTo>
                  <a:pt x="20315" y="65425"/>
                </a:lnTo>
                <a:lnTo>
                  <a:pt x="20240" y="65160"/>
                </a:lnTo>
                <a:lnTo>
                  <a:pt x="20189" y="64870"/>
                </a:lnTo>
                <a:lnTo>
                  <a:pt x="20151" y="64554"/>
                </a:lnTo>
                <a:lnTo>
                  <a:pt x="20151" y="64213"/>
                </a:lnTo>
                <a:lnTo>
                  <a:pt x="20164" y="64023"/>
                </a:lnTo>
                <a:lnTo>
                  <a:pt x="20176" y="63846"/>
                </a:lnTo>
                <a:lnTo>
                  <a:pt x="20202" y="63657"/>
                </a:lnTo>
                <a:lnTo>
                  <a:pt x="20240" y="63455"/>
                </a:lnTo>
                <a:lnTo>
                  <a:pt x="20278" y="63265"/>
                </a:lnTo>
                <a:lnTo>
                  <a:pt x="20341" y="63063"/>
                </a:lnTo>
                <a:lnTo>
                  <a:pt x="20404" y="62848"/>
                </a:lnTo>
                <a:lnTo>
                  <a:pt x="20467" y="62646"/>
                </a:lnTo>
                <a:lnTo>
                  <a:pt x="20442" y="62583"/>
                </a:lnTo>
                <a:close/>
                <a:moveTo>
                  <a:pt x="5787" y="64099"/>
                </a:moveTo>
                <a:lnTo>
                  <a:pt x="7227" y="65766"/>
                </a:lnTo>
                <a:lnTo>
                  <a:pt x="7947" y="66600"/>
                </a:lnTo>
                <a:lnTo>
                  <a:pt x="8655" y="67447"/>
                </a:lnTo>
                <a:lnTo>
                  <a:pt x="8768" y="67573"/>
                </a:lnTo>
                <a:lnTo>
                  <a:pt x="8907" y="67712"/>
                </a:lnTo>
                <a:lnTo>
                  <a:pt x="9059" y="67851"/>
                </a:lnTo>
                <a:lnTo>
                  <a:pt x="9198" y="68002"/>
                </a:lnTo>
                <a:lnTo>
                  <a:pt x="9248" y="68078"/>
                </a:lnTo>
                <a:lnTo>
                  <a:pt x="9312" y="68154"/>
                </a:lnTo>
                <a:lnTo>
                  <a:pt x="9349" y="68230"/>
                </a:lnTo>
                <a:lnTo>
                  <a:pt x="9375" y="68306"/>
                </a:lnTo>
                <a:lnTo>
                  <a:pt x="9387" y="68394"/>
                </a:lnTo>
                <a:lnTo>
                  <a:pt x="9387" y="68470"/>
                </a:lnTo>
                <a:lnTo>
                  <a:pt x="9362" y="68546"/>
                </a:lnTo>
                <a:lnTo>
                  <a:pt x="9324" y="68621"/>
                </a:lnTo>
                <a:lnTo>
                  <a:pt x="9261" y="68685"/>
                </a:lnTo>
                <a:lnTo>
                  <a:pt x="9198" y="68710"/>
                </a:lnTo>
                <a:lnTo>
                  <a:pt x="9122" y="68722"/>
                </a:lnTo>
                <a:lnTo>
                  <a:pt x="9021" y="68710"/>
                </a:lnTo>
                <a:lnTo>
                  <a:pt x="8920" y="68685"/>
                </a:lnTo>
                <a:lnTo>
                  <a:pt x="8806" y="68634"/>
                </a:lnTo>
                <a:lnTo>
                  <a:pt x="8693" y="68558"/>
                </a:lnTo>
                <a:lnTo>
                  <a:pt x="8554" y="68482"/>
                </a:lnTo>
                <a:lnTo>
                  <a:pt x="8415" y="68369"/>
                </a:lnTo>
                <a:lnTo>
                  <a:pt x="8276" y="68255"/>
                </a:lnTo>
                <a:lnTo>
                  <a:pt x="7985" y="67990"/>
                </a:lnTo>
                <a:lnTo>
                  <a:pt x="7669" y="67661"/>
                </a:lnTo>
                <a:lnTo>
                  <a:pt x="7366" y="67308"/>
                </a:lnTo>
                <a:lnTo>
                  <a:pt x="7050" y="66916"/>
                </a:lnTo>
                <a:lnTo>
                  <a:pt x="6760" y="66512"/>
                </a:lnTo>
                <a:lnTo>
                  <a:pt x="6494" y="66095"/>
                </a:lnTo>
                <a:lnTo>
                  <a:pt x="6368" y="65880"/>
                </a:lnTo>
                <a:lnTo>
                  <a:pt x="6254" y="65665"/>
                </a:lnTo>
                <a:lnTo>
                  <a:pt x="6153" y="65451"/>
                </a:lnTo>
                <a:lnTo>
                  <a:pt x="6065" y="65249"/>
                </a:lnTo>
                <a:lnTo>
                  <a:pt x="5976" y="65046"/>
                </a:lnTo>
                <a:lnTo>
                  <a:pt x="5913" y="64844"/>
                </a:lnTo>
                <a:lnTo>
                  <a:pt x="5850" y="64642"/>
                </a:lnTo>
                <a:lnTo>
                  <a:pt x="5812" y="64453"/>
                </a:lnTo>
                <a:lnTo>
                  <a:pt x="5787" y="64276"/>
                </a:lnTo>
                <a:lnTo>
                  <a:pt x="5787" y="64099"/>
                </a:lnTo>
                <a:close/>
                <a:moveTo>
                  <a:pt x="4321" y="70276"/>
                </a:moveTo>
                <a:lnTo>
                  <a:pt x="4372" y="70302"/>
                </a:lnTo>
                <a:lnTo>
                  <a:pt x="4372" y="70302"/>
                </a:lnTo>
                <a:lnTo>
                  <a:pt x="4309" y="70289"/>
                </a:lnTo>
                <a:lnTo>
                  <a:pt x="4309" y="70289"/>
                </a:lnTo>
                <a:lnTo>
                  <a:pt x="4347" y="70466"/>
                </a:lnTo>
                <a:lnTo>
                  <a:pt x="4359" y="70643"/>
                </a:lnTo>
                <a:lnTo>
                  <a:pt x="4372" y="70819"/>
                </a:lnTo>
                <a:lnTo>
                  <a:pt x="4384" y="70996"/>
                </a:lnTo>
                <a:lnTo>
                  <a:pt x="4384" y="71173"/>
                </a:lnTo>
                <a:lnTo>
                  <a:pt x="4372" y="71350"/>
                </a:lnTo>
                <a:lnTo>
                  <a:pt x="4321" y="71716"/>
                </a:lnTo>
                <a:lnTo>
                  <a:pt x="4258" y="72070"/>
                </a:lnTo>
                <a:lnTo>
                  <a:pt x="4157" y="72424"/>
                </a:lnTo>
                <a:lnTo>
                  <a:pt x="4031" y="72765"/>
                </a:lnTo>
                <a:lnTo>
                  <a:pt x="3879" y="73093"/>
                </a:lnTo>
                <a:lnTo>
                  <a:pt x="3702" y="73409"/>
                </a:lnTo>
                <a:lnTo>
                  <a:pt x="3500" y="73700"/>
                </a:lnTo>
                <a:lnTo>
                  <a:pt x="3285" y="73978"/>
                </a:lnTo>
                <a:lnTo>
                  <a:pt x="3172" y="74117"/>
                </a:lnTo>
                <a:lnTo>
                  <a:pt x="3045" y="74230"/>
                </a:lnTo>
                <a:lnTo>
                  <a:pt x="2919" y="74357"/>
                </a:lnTo>
                <a:lnTo>
                  <a:pt x="2793" y="74458"/>
                </a:lnTo>
                <a:lnTo>
                  <a:pt x="2654" y="74559"/>
                </a:lnTo>
                <a:lnTo>
                  <a:pt x="2515" y="74660"/>
                </a:lnTo>
                <a:lnTo>
                  <a:pt x="2376" y="74748"/>
                </a:lnTo>
                <a:lnTo>
                  <a:pt x="2237" y="74824"/>
                </a:lnTo>
                <a:lnTo>
                  <a:pt x="2085" y="74887"/>
                </a:lnTo>
                <a:lnTo>
                  <a:pt x="1934" y="74950"/>
                </a:lnTo>
                <a:lnTo>
                  <a:pt x="1946" y="74774"/>
                </a:lnTo>
                <a:lnTo>
                  <a:pt x="1959" y="74597"/>
                </a:lnTo>
                <a:lnTo>
                  <a:pt x="1997" y="74420"/>
                </a:lnTo>
                <a:lnTo>
                  <a:pt x="2022" y="74243"/>
                </a:lnTo>
                <a:lnTo>
                  <a:pt x="2110" y="73927"/>
                </a:lnTo>
                <a:lnTo>
                  <a:pt x="2224" y="73611"/>
                </a:lnTo>
                <a:lnTo>
                  <a:pt x="2363" y="73308"/>
                </a:lnTo>
                <a:lnTo>
                  <a:pt x="2515" y="73018"/>
                </a:lnTo>
                <a:lnTo>
                  <a:pt x="2679" y="72727"/>
                </a:lnTo>
                <a:lnTo>
                  <a:pt x="2843" y="72449"/>
                </a:lnTo>
                <a:lnTo>
                  <a:pt x="3033" y="72184"/>
                </a:lnTo>
                <a:lnTo>
                  <a:pt x="3222" y="71906"/>
                </a:lnTo>
                <a:lnTo>
                  <a:pt x="3601" y="71375"/>
                </a:lnTo>
                <a:lnTo>
                  <a:pt x="3791" y="71110"/>
                </a:lnTo>
                <a:lnTo>
                  <a:pt x="3980" y="70845"/>
                </a:lnTo>
                <a:lnTo>
                  <a:pt x="4144" y="70567"/>
                </a:lnTo>
                <a:lnTo>
                  <a:pt x="4309" y="70289"/>
                </a:lnTo>
                <a:lnTo>
                  <a:pt x="4321" y="70276"/>
                </a:lnTo>
                <a:close/>
                <a:moveTo>
                  <a:pt x="8149" y="77111"/>
                </a:moveTo>
                <a:lnTo>
                  <a:pt x="8263" y="77136"/>
                </a:lnTo>
                <a:lnTo>
                  <a:pt x="8579" y="77212"/>
                </a:lnTo>
                <a:lnTo>
                  <a:pt x="9034" y="77351"/>
                </a:lnTo>
                <a:lnTo>
                  <a:pt x="9286" y="77452"/>
                </a:lnTo>
                <a:lnTo>
                  <a:pt x="9564" y="77553"/>
                </a:lnTo>
                <a:lnTo>
                  <a:pt x="9830" y="77679"/>
                </a:lnTo>
                <a:lnTo>
                  <a:pt x="10107" y="77818"/>
                </a:lnTo>
                <a:lnTo>
                  <a:pt x="10360" y="77982"/>
                </a:lnTo>
                <a:lnTo>
                  <a:pt x="10600" y="78159"/>
                </a:lnTo>
                <a:lnTo>
                  <a:pt x="10714" y="78260"/>
                </a:lnTo>
                <a:lnTo>
                  <a:pt x="10815" y="78349"/>
                </a:lnTo>
                <a:lnTo>
                  <a:pt x="10916" y="78462"/>
                </a:lnTo>
                <a:lnTo>
                  <a:pt x="11004" y="78563"/>
                </a:lnTo>
                <a:lnTo>
                  <a:pt x="11080" y="78677"/>
                </a:lnTo>
                <a:lnTo>
                  <a:pt x="11143" y="78803"/>
                </a:lnTo>
                <a:lnTo>
                  <a:pt x="11207" y="78930"/>
                </a:lnTo>
                <a:lnTo>
                  <a:pt x="11245" y="79056"/>
                </a:lnTo>
                <a:lnTo>
                  <a:pt x="11270" y="79170"/>
                </a:lnTo>
                <a:lnTo>
                  <a:pt x="11270" y="79271"/>
                </a:lnTo>
                <a:lnTo>
                  <a:pt x="11257" y="79347"/>
                </a:lnTo>
                <a:lnTo>
                  <a:pt x="11232" y="79397"/>
                </a:lnTo>
                <a:lnTo>
                  <a:pt x="11194" y="79435"/>
                </a:lnTo>
                <a:lnTo>
                  <a:pt x="11131" y="79448"/>
                </a:lnTo>
                <a:lnTo>
                  <a:pt x="11068" y="79448"/>
                </a:lnTo>
                <a:lnTo>
                  <a:pt x="10979" y="79422"/>
                </a:lnTo>
                <a:lnTo>
                  <a:pt x="10891" y="79384"/>
                </a:lnTo>
                <a:lnTo>
                  <a:pt x="10790" y="79347"/>
                </a:lnTo>
                <a:lnTo>
                  <a:pt x="10562" y="79208"/>
                </a:lnTo>
                <a:lnTo>
                  <a:pt x="10297" y="79031"/>
                </a:lnTo>
                <a:lnTo>
                  <a:pt x="10019" y="78829"/>
                </a:lnTo>
                <a:lnTo>
                  <a:pt x="9728" y="78589"/>
                </a:lnTo>
                <a:lnTo>
                  <a:pt x="9451" y="78349"/>
                </a:lnTo>
                <a:lnTo>
                  <a:pt x="8895" y="77856"/>
                </a:lnTo>
                <a:lnTo>
                  <a:pt x="8440" y="77414"/>
                </a:lnTo>
                <a:lnTo>
                  <a:pt x="8149" y="77111"/>
                </a:lnTo>
                <a:close/>
                <a:moveTo>
                  <a:pt x="7998" y="77730"/>
                </a:moveTo>
                <a:lnTo>
                  <a:pt x="8099" y="77805"/>
                </a:lnTo>
                <a:lnTo>
                  <a:pt x="8339" y="78020"/>
                </a:lnTo>
                <a:lnTo>
                  <a:pt x="8680" y="78336"/>
                </a:lnTo>
                <a:lnTo>
                  <a:pt x="8857" y="78538"/>
                </a:lnTo>
                <a:lnTo>
                  <a:pt x="9059" y="78753"/>
                </a:lnTo>
                <a:lnTo>
                  <a:pt x="9236" y="78993"/>
                </a:lnTo>
                <a:lnTo>
                  <a:pt x="9413" y="79245"/>
                </a:lnTo>
                <a:lnTo>
                  <a:pt x="9577" y="79498"/>
                </a:lnTo>
                <a:lnTo>
                  <a:pt x="9716" y="79763"/>
                </a:lnTo>
                <a:lnTo>
                  <a:pt x="9766" y="79902"/>
                </a:lnTo>
                <a:lnTo>
                  <a:pt x="9817" y="80041"/>
                </a:lnTo>
                <a:lnTo>
                  <a:pt x="9855" y="80180"/>
                </a:lnTo>
                <a:lnTo>
                  <a:pt x="9893" y="80319"/>
                </a:lnTo>
                <a:lnTo>
                  <a:pt x="9905" y="80446"/>
                </a:lnTo>
                <a:lnTo>
                  <a:pt x="9905" y="80585"/>
                </a:lnTo>
                <a:lnTo>
                  <a:pt x="9905" y="80723"/>
                </a:lnTo>
                <a:lnTo>
                  <a:pt x="9880" y="80850"/>
                </a:lnTo>
                <a:lnTo>
                  <a:pt x="9855" y="80976"/>
                </a:lnTo>
                <a:lnTo>
                  <a:pt x="9817" y="81065"/>
                </a:lnTo>
                <a:lnTo>
                  <a:pt x="9766" y="81128"/>
                </a:lnTo>
                <a:lnTo>
                  <a:pt x="9716" y="81153"/>
                </a:lnTo>
                <a:lnTo>
                  <a:pt x="9665" y="81166"/>
                </a:lnTo>
                <a:lnTo>
                  <a:pt x="9615" y="81153"/>
                </a:lnTo>
                <a:lnTo>
                  <a:pt x="9552" y="81128"/>
                </a:lnTo>
                <a:lnTo>
                  <a:pt x="9488" y="81065"/>
                </a:lnTo>
                <a:lnTo>
                  <a:pt x="9413" y="81001"/>
                </a:lnTo>
                <a:lnTo>
                  <a:pt x="9349" y="80913"/>
                </a:lnTo>
                <a:lnTo>
                  <a:pt x="9198" y="80686"/>
                </a:lnTo>
                <a:lnTo>
                  <a:pt x="9046" y="80408"/>
                </a:lnTo>
                <a:lnTo>
                  <a:pt x="8895" y="80104"/>
                </a:lnTo>
                <a:lnTo>
                  <a:pt x="8743" y="79763"/>
                </a:lnTo>
                <a:lnTo>
                  <a:pt x="8591" y="79422"/>
                </a:lnTo>
                <a:lnTo>
                  <a:pt x="8326" y="78728"/>
                </a:lnTo>
                <a:lnTo>
                  <a:pt x="8124" y="78134"/>
                </a:lnTo>
                <a:lnTo>
                  <a:pt x="7998" y="77730"/>
                </a:lnTo>
                <a:close/>
                <a:moveTo>
                  <a:pt x="7176" y="77313"/>
                </a:moveTo>
                <a:lnTo>
                  <a:pt x="7101" y="77515"/>
                </a:lnTo>
                <a:lnTo>
                  <a:pt x="6987" y="77793"/>
                </a:lnTo>
                <a:lnTo>
                  <a:pt x="6671" y="78487"/>
                </a:lnTo>
                <a:lnTo>
                  <a:pt x="6469" y="78879"/>
                </a:lnTo>
                <a:lnTo>
                  <a:pt x="6267" y="79283"/>
                </a:lnTo>
                <a:lnTo>
                  <a:pt x="6052" y="79688"/>
                </a:lnTo>
                <a:lnTo>
                  <a:pt x="5825" y="80067"/>
                </a:lnTo>
                <a:lnTo>
                  <a:pt x="5610" y="80420"/>
                </a:lnTo>
                <a:lnTo>
                  <a:pt x="5395" y="80736"/>
                </a:lnTo>
                <a:lnTo>
                  <a:pt x="5294" y="80862"/>
                </a:lnTo>
                <a:lnTo>
                  <a:pt x="5193" y="80989"/>
                </a:lnTo>
                <a:lnTo>
                  <a:pt x="5092" y="81090"/>
                </a:lnTo>
                <a:lnTo>
                  <a:pt x="5004" y="81166"/>
                </a:lnTo>
                <a:lnTo>
                  <a:pt x="4928" y="81216"/>
                </a:lnTo>
                <a:lnTo>
                  <a:pt x="4852" y="81254"/>
                </a:lnTo>
                <a:lnTo>
                  <a:pt x="4776" y="81267"/>
                </a:lnTo>
                <a:lnTo>
                  <a:pt x="4713" y="81241"/>
                </a:lnTo>
                <a:lnTo>
                  <a:pt x="4662" y="81191"/>
                </a:lnTo>
                <a:lnTo>
                  <a:pt x="4612" y="81115"/>
                </a:lnTo>
                <a:lnTo>
                  <a:pt x="4587" y="81001"/>
                </a:lnTo>
                <a:lnTo>
                  <a:pt x="4561" y="80862"/>
                </a:lnTo>
                <a:lnTo>
                  <a:pt x="4549" y="80698"/>
                </a:lnTo>
                <a:lnTo>
                  <a:pt x="4561" y="80534"/>
                </a:lnTo>
                <a:lnTo>
                  <a:pt x="4574" y="80370"/>
                </a:lnTo>
                <a:lnTo>
                  <a:pt x="4612" y="80206"/>
                </a:lnTo>
                <a:lnTo>
                  <a:pt x="4662" y="80041"/>
                </a:lnTo>
                <a:lnTo>
                  <a:pt x="4726" y="79890"/>
                </a:lnTo>
                <a:lnTo>
                  <a:pt x="4801" y="79725"/>
                </a:lnTo>
                <a:lnTo>
                  <a:pt x="4890" y="79574"/>
                </a:lnTo>
                <a:lnTo>
                  <a:pt x="4978" y="79410"/>
                </a:lnTo>
                <a:lnTo>
                  <a:pt x="5079" y="79271"/>
                </a:lnTo>
                <a:lnTo>
                  <a:pt x="5307" y="78968"/>
                </a:lnTo>
                <a:lnTo>
                  <a:pt x="5547" y="78690"/>
                </a:lnTo>
                <a:lnTo>
                  <a:pt x="5799" y="78437"/>
                </a:lnTo>
                <a:lnTo>
                  <a:pt x="6052" y="78197"/>
                </a:lnTo>
                <a:lnTo>
                  <a:pt x="6292" y="77982"/>
                </a:lnTo>
                <a:lnTo>
                  <a:pt x="6532" y="77780"/>
                </a:lnTo>
                <a:lnTo>
                  <a:pt x="6734" y="77628"/>
                </a:lnTo>
                <a:lnTo>
                  <a:pt x="7050" y="77401"/>
                </a:lnTo>
                <a:lnTo>
                  <a:pt x="7176" y="77313"/>
                </a:lnTo>
                <a:close/>
                <a:moveTo>
                  <a:pt x="7315" y="78386"/>
                </a:moveTo>
                <a:lnTo>
                  <a:pt x="7366" y="78500"/>
                </a:lnTo>
                <a:lnTo>
                  <a:pt x="7480" y="78803"/>
                </a:lnTo>
                <a:lnTo>
                  <a:pt x="7631" y="79245"/>
                </a:lnTo>
                <a:lnTo>
                  <a:pt x="7707" y="79511"/>
                </a:lnTo>
                <a:lnTo>
                  <a:pt x="7770" y="79789"/>
                </a:lnTo>
                <a:lnTo>
                  <a:pt x="7833" y="80092"/>
                </a:lnTo>
                <a:lnTo>
                  <a:pt x="7871" y="80382"/>
                </a:lnTo>
                <a:lnTo>
                  <a:pt x="7897" y="80698"/>
                </a:lnTo>
                <a:lnTo>
                  <a:pt x="7897" y="80989"/>
                </a:lnTo>
                <a:lnTo>
                  <a:pt x="7884" y="81140"/>
                </a:lnTo>
                <a:lnTo>
                  <a:pt x="7859" y="81279"/>
                </a:lnTo>
                <a:lnTo>
                  <a:pt x="7833" y="81418"/>
                </a:lnTo>
                <a:lnTo>
                  <a:pt x="7796" y="81557"/>
                </a:lnTo>
                <a:lnTo>
                  <a:pt x="7758" y="81684"/>
                </a:lnTo>
                <a:lnTo>
                  <a:pt x="7694" y="81810"/>
                </a:lnTo>
                <a:lnTo>
                  <a:pt x="7631" y="81924"/>
                </a:lnTo>
                <a:lnTo>
                  <a:pt x="7543" y="82037"/>
                </a:lnTo>
                <a:lnTo>
                  <a:pt x="7467" y="82126"/>
                </a:lnTo>
                <a:lnTo>
                  <a:pt x="7391" y="82189"/>
                </a:lnTo>
                <a:lnTo>
                  <a:pt x="7328" y="82214"/>
                </a:lnTo>
                <a:lnTo>
                  <a:pt x="7265" y="82227"/>
                </a:lnTo>
                <a:lnTo>
                  <a:pt x="7214" y="82214"/>
                </a:lnTo>
                <a:lnTo>
                  <a:pt x="7164" y="82176"/>
                </a:lnTo>
                <a:lnTo>
                  <a:pt x="7126" y="82113"/>
                </a:lnTo>
                <a:lnTo>
                  <a:pt x="7101" y="82037"/>
                </a:lnTo>
                <a:lnTo>
                  <a:pt x="7063" y="81949"/>
                </a:lnTo>
                <a:lnTo>
                  <a:pt x="7050" y="81835"/>
                </a:lnTo>
                <a:lnTo>
                  <a:pt x="7025" y="81570"/>
                </a:lnTo>
                <a:lnTo>
                  <a:pt x="7012" y="81254"/>
                </a:lnTo>
                <a:lnTo>
                  <a:pt x="7012" y="80913"/>
                </a:lnTo>
                <a:lnTo>
                  <a:pt x="7038" y="80547"/>
                </a:lnTo>
                <a:lnTo>
                  <a:pt x="7063" y="80168"/>
                </a:lnTo>
                <a:lnTo>
                  <a:pt x="7139" y="79435"/>
                </a:lnTo>
                <a:lnTo>
                  <a:pt x="7227" y="78803"/>
                </a:lnTo>
                <a:lnTo>
                  <a:pt x="7315" y="78386"/>
                </a:lnTo>
                <a:close/>
                <a:moveTo>
                  <a:pt x="11699" y="1"/>
                </a:moveTo>
                <a:lnTo>
                  <a:pt x="11472" y="216"/>
                </a:lnTo>
                <a:lnTo>
                  <a:pt x="11775" y="582"/>
                </a:lnTo>
                <a:lnTo>
                  <a:pt x="12078" y="948"/>
                </a:lnTo>
                <a:lnTo>
                  <a:pt x="12217" y="1138"/>
                </a:lnTo>
                <a:lnTo>
                  <a:pt x="12356" y="1327"/>
                </a:lnTo>
                <a:lnTo>
                  <a:pt x="12483" y="1517"/>
                </a:lnTo>
                <a:lnTo>
                  <a:pt x="12596" y="1719"/>
                </a:lnTo>
                <a:lnTo>
                  <a:pt x="13632" y="3829"/>
                </a:lnTo>
                <a:lnTo>
                  <a:pt x="14163" y="4877"/>
                </a:lnTo>
                <a:lnTo>
                  <a:pt x="14681" y="5938"/>
                </a:lnTo>
                <a:lnTo>
                  <a:pt x="15186" y="6987"/>
                </a:lnTo>
                <a:lnTo>
                  <a:pt x="15666" y="8061"/>
                </a:lnTo>
                <a:lnTo>
                  <a:pt x="16134" y="9134"/>
                </a:lnTo>
                <a:lnTo>
                  <a:pt x="16361" y="9665"/>
                </a:lnTo>
                <a:lnTo>
                  <a:pt x="16576" y="10208"/>
                </a:lnTo>
                <a:lnTo>
                  <a:pt x="16765" y="10739"/>
                </a:lnTo>
                <a:lnTo>
                  <a:pt x="16942" y="11269"/>
                </a:lnTo>
                <a:lnTo>
                  <a:pt x="17107" y="11800"/>
                </a:lnTo>
                <a:lnTo>
                  <a:pt x="17245" y="12343"/>
                </a:lnTo>
                <a:lnTo>
                  <a:pt x="17359" y="12874"/>
                </a:lnTo>
                <a:lnTo>
                  <a:pt x="17448" y="13417"/>
                </a:lnTo>
                <a:lnTo>
                  <a:pt x="17523" y="13960"/>
                </a:lnTo>
                <a:lnTo>
                  <a:pt x="17574" y="14503"/>
                </a:lnTo>
                <a:lnTo>
                  <a:pt x="17599" y="15046"/>
                </a:lnTo>
                <a:lnTo>
                  <a:pt x="17599" y="15602"/>
                </a:lnTo>
                <a:lnTo>
                  <a:pt x="17574" y="16158"/>
                </a:lnTo>
                <a:lnTo>
                  <a:pt x="17523" y="16714"/>
                </a:lnTo>
                <a:lnTo>
                  <a:pt x="17448" y="17270"/>
                </a:lnTo>
                <a:lnTo>
                  <a:pt x="17347" y="17838"/>
                </a:lnTo>
                <a:lnTo>
                  <a:pt x="17208" y="18394"/>
                </a:lnTo>
                <a:lnTo>
                  <a:pt x="17043" y="18963"/>
                </a:lnTo>
                <a:lnTo>
                  <a:pt x="16652" y="20251"/>
                </a:lnTo>
                <a:lnTo>
                  <a:pt x="16273" y="21552"/>
                </a:lnTo>
                <a:lnTo>
                  <a:pt x="15919" y="22841"/>
                </a:lnTo>
                <a:lnTo>
                  <a:pt x="15578" y="24155"/>
                </a:lnTo>
                <a:lnTo>
                  <a:pt x="15249" y="25456"/>
                </a:lnTo>
                <a:lnTo>
                  <a:pt x="14934" y="26770"/>
                </a:lnTo>
                <a:lnTo>
                  <a:pt x="14630" y="28083"/>
                </a:lnTo>
                <a:lnTo>
                  <a:pt x="14352" y="29410"/>
                </a:lnTo>
                <a:lnTo>
                  <a:pt x="14277" y="29713"/>
                </a:lnTo>
                <a:lnTo>
                  <a:pt x="14201" y="30003"/>
                </a:lnTo>
                <a:lnTo>
                  <a:pt x="14112" y="30294"/>
                </a:lnTo>
                <a:lnTo>
                  <a:pt x="14024" y="30572"/>
                </a:lnTo>
                <a:lnTo>
                  <a:pt x="13923" y="30837"/>
                </a:lnTo>
                <a:lnTo>
                  <a:pt x="13797" y="31090"/>
                </a:lnTo>
                <a:lnTo>
                  <a:pt x="13670" y="31330"/>
                </a:lnTo>
                <a:lnTo>
                  <a:pt x="13531" y="31570"/>
                </a:lnTo>
                <a:lnTo>
                  <a:pt x="13380" y="31810"/>
                </a:lnTo>
                <a:lnTo>
                  <a:pt x="13228" y="32025"/>
                </a:lnTo>
                <a:lnTo>
                  <a:pt x="13051" y="32252"/>
                </a:lnTo>
                <a:lnTo>
                  <a:pt x="12862" y="32454"/>
                </a:lnTo>
                <a:lnTo>
                  <a:pt x="12659" y="32669"/>
                </a:lnTo>
                <a:lnTo>
                  <a:pt x="12445" y="32858"/>
                </a:lnTo>
                <a:lnTo>
                  <a:pt x="12217" y="33061"/>
                </a:lnTo>
                <a:lnTo>
                  <a:pt x="11977" y="33250"/>
                </a:lnTo>
                <a:lnTo>
                  <a:pt x="11762" y="33414"/>
                </a:lnTo>
                <a:lnTo>
                  <a:pt x="11548" y="33604"/>
                </a:lnTo>
                <a:lnTo>
                  <a:pt x="11333" y="33793"/>
                </a:lnTo>
                <a:lnTo>
                  <a:pt x="11118" y="33983"/>
                </a:lnTo>
                <a:lnTo>
                  <a:pt x="10903" y="34198"/>
                </a:lnTo>
                <a:lnTo>
                  <a:pt x="10701" y="34412"/>
                </a:lnTo>
                <a:lnTo>
                  <a:pt x="10499" y="34640"/>
                </a:lnTo>
                <a:lnTo>
                  <a:pt x="10310" y="34867"/>
                </a:lnTo>
                <a:lnTo>
                  <a:pt x="10133" y="35107"/>
                </a:lnTo>
                <a:lnTo>
                  <a:pt x="9981" y="35347"/>
                </a:lnTo>
                <a:lnTo>
                  <a:pt x="9830" y="35587"/>
                </a:lnTo>
                <a:lnTo>
                  <a:pt x="9703" y="35827"/>
                </a:lnTo>
                <a:lnTo>
                  <a:pt x="9590" y="36067"/>
                </a:lnTo>
                <a:lnTo>
                  <a:pt x="9514" y="36320"/>
                </a:lnTo>
                <a:lnTo>
                  <a:pt x="9451" y="36560"/>
                </a:lnTo>
                <a:lnTo>
                  <a:pt x="9413" y="36800"/>
                </a:lnTo>
                <a:lnTo>
                  <a:pt x="9413" y="36850"/>
                </a:lnTo>
                <a:lnTo>
                  <a:pt x="9425" y="36901"/>
                </a:lnTo>
                <a:lnTo>
                  <a:pt x="9463" y="37015"/>
                </a:lnTo>
                <a:lnTo>
                  <a:pt x="9514" y="37128"/>
                </a:lnTo>
                <a:lnTo>
                  <a:pt x="9602" y="37242"/>
                </a:lnTo>
                <a:lnTo>
                  <a:pt x="9703" y="37343"/>
                </a:lnTo>
                <a:lnTo>
                  <a:pt x="9804" y="37419"/>
                </a:lnTo>
                <a:lnTo>
                  <a:pt x="9931" y="37495"/>
                </a:lnTo>
                <a:lnTo>
                  <a:pt x="10057" y="37545"/>
                </a:lnTo>
                <a:lnTo>
                  <a:pt x="10246" y="37583"/>
                </a:lnTo>
                <a:lnTo>
                  <a:pt x="10411" y="37596"/>
                </a:lnTo>
                <a:lnTo>
                  <a:pt x="10588" y="37596"/>
                </a:lnTo>
                <a:lnTo>
                  <a:pt x="10752" y="37583"/>
                </a:lnTo>
                <a:lnTo>
                  <a:pt x="10903" y="37545"/>
                </a:lnTo>
                <a:lnTo>
                  <a:pt x="11055" y="37495"/>
                </a:lnTo>
                <a:lnTo>
                  <a:pt x="11194" y="37431"/>
                </a:lnTo>
                <a:lnTo>
                  <a:pt x="11333" y="37356"/>
                </a:lnTo>
                <a:lnTo>
                  <a:pt x="11459" y="37255"/>
                </a:lnTo>
                <a:lnTo>
                  <a:pt x="11586" y="37154"/>
                </a:lnTo>
                <a:lnTo>
                  <a:pt x="11712" y="37027"/>
                </a:lnTo>
                <a:lnTo>
                  <a:pt x="11838" y="36901"/>
                </a:lnTo>
                <a:lnTo>
                  <a:pt x="11952" y="36762"/>
                </a:lnTo>
                <a:lnTo>
                  <a:pt x="12053" y="36623"/>
                </a:lnTo>
                <a:lnTo>
                  <a:pt x="12268" y="36295"/>
                </a:lnTo>
                <a:lnTo>
                  <a:pt x="12470" y="35953"/>
                </a:lnTo>
                <a:lnTo>
                  <a:pt x="12659" y="35587"/>
                </a:lnTo>
                <a:lnTo>
                  <a:pt x="13038" y="34842"/>
                </a:lnTo>
                <a:lnTo>
                  <a:pt x="13228" y="34463"/>
                </a:lnTo>
                <a:lnTo>
                  <a:pt x="13430" y="34109"/>
                </a:lnTo>
                <a:lnTo>
                  <a:pt x="13632" y="33768"/>
                </a:lnTo>
                <a:lnTo>
                  <a:pt x="13834" y="33440"/>
                </a:lnTo>
                <a:lnTo>
                  <a:pt x="13847" y="33983"/>
                </a:lnTo>
                <a:lnTo>
                  <a:pt x="13872" y="34501"/>
                </a:lnTo>
                <a:lnTo>
                  <a:pt x="13910" y="35499"/>
                </a:lnTo>
                <a:lnTo>
                  <a:pt x="13923" y="35966"/>
                </a:lnTo>
                <a:lnTo>
                  <a:pt x="13898" y="36433"/>
                </a:lnTo>
                <a:lnTo>
                  <a:pt x="13885" y="36661"/>
                </a:lnTo>
                <a:lnTo>
                  <a:pt x="13860" y="36888"/>
                </a:lnTo>
                <a:lnTo>
                  <a:pt x="13822" y="37103"/>
                </a:lnTo>
                <a:lnTo>
                  <a:pt x="13784" y="37330"/>
                </a:lnTo>
                <a:lnTo>
                  <a:pt x="13721" y="37570"/>
                </a:lnTo>
                <a:lnTo>
                  <a:pt x="13645" y="37810"/>
                </a:lnTo>
                <a:lnTo>
                  <a:pt x="13556" y="38050"/>
                </a:lnTo>
                <a:lnTo>
                  <a:pt x="13468" y="38290"/>
                </a:lnTo>
                <a:lnTo>
                  <a:pt x="13266" y="38771"/>
                </a:lnTo>
                <a:lnTo>
                  <a:pt x="13051" y="39238"/>
                </a:lnTo>
                <a:lnTo>
                  <a:pt x="12596" y="40173"/>
                </a:lnTo>
                <a:lnTo>
                  <a:pt x="12382" y="40640"/>
                </a:lnTo>
                <a:lnTo>
                  <a:pt x="12192" y="41120"/>
                </a:lnTo>
                <a:lnTo>
                  <a:pt x="12129" y="41284"/>
                </a:lnTo>
                <a:lnTo>
                  <a:pt x="12066" y="41436"/>
                </a:lnTo>
                <a:lnTo>
                  <a:pt x="11977" y="41575"/>
                </a:lnTo>
                <a:lnTo>
                  <a:pt x="11901" y="41714"/>
                </a:lnTo>
                <a:lnTo>
                  <a:pt x="11813" y="41840"/>
                </a:lnTo>
                <a:lnTo>
                  <a:pt x="11712" y="41954"/>
                </a:lnTo>
                <a:lnTo>
                  <a:pt x="11611" y="42068"/>
                </a:lnTo>
                <a:lnTo>
                  <a:pt x="11510" y="42181"/>
                </a:lnTo>
                <a:lnTo>
                  <a:pt x="11282" y="42371"/>
                </a:lnTo>
                <a:lnTo>
                  <a:pt x="11030" y="42560"/>
                </a:lnTo>
                <a:lnTo>
                  <a:pt x="10764" y="42737"/>
                </a:lnTo>
                <a:lnTo>
                  <a:pt x="10486" y="42901"/>
                </a:lnTo>
                <a:lnTo>
                  <a:pt x="10171" y="43078"/>
                </a:lnTo>
                <a:lnTo>
                  <a:pt x="9880" y="43230"/>
                </a:lnTo>
                <a:lnTo>
                  <a:pt x="9324" y="43508"/>
                </a:lnTo>
                <a:lnTo>
                  <a:pt x="8794" y="43748"/>
                </a:lnTo>
                <a:lnTo>
                  <a:pt x="8288" y="43988"/>
                </a:lnTo>
                <a:lnTo>
                  <a:pt x="8036" y="44101"/>
                </a:lnTo>
                <a:lnTo>
                  <a:pt x="7796" y="44240"/>
                </a:lnTo>
                <a:lnTo>
                  <a:pt x="7543" y="44379"/>
                </a:lnTo>
                <a:lnTo>
                  <a:pt x="7303" y="44531"/>
                </a:lnTo>
                <a:lnTo>
                  <a:pt x="7050" y="44695"/>
                </a:lnTo>
                <a:lnTo>
                  <a:pt x="6797" y="44885"/>
                </a:lnTo>
                <a:lnTo>
                  <a:pt x="6545" y="45087"/>
                </a:lnTo>
                <a:lnTo>
                  <a:pt x="6279" y="45327"/>
                </a:lnTo>
                <a:lnTo>
                  <a:pt x="5787" y="45794"/>
                </a:lnTo>
                <a:lnTo>
                  <a:pt x="5547" y="46047"/>
                </a:lnTo>
                <a:lnTo>
                  <a:pt x="5319" y="46300"/>
                </a:lnTo>
                <a:lnTo>
                  <a:pt x="5218" y="46426"/>
                </a:lnTo>
                <a:lnTo>
                  <a:pt x="5130" y="46552"/>
                </a:lnTo>
                <a:lnTo>
                  <a:pt x="5054" y="46666"/>
                </a:lnTo>
                <a:lnTo>
                  <a:pt x="4991" y="46792"/>
                </a:lnTo>
                <a:lnTo>
                  <a:pt x="4940" y="46906"/>
                </a:lnTo>
                <a:lnTo>
                  <a:pt x="4915" y="47020"/>
                </a:lnTo>
                <a:lnTo>
                  <a:pt x="4902" y="47133"/>
                </a:lnTo>
                <a:lnTo>
                  <a:pt x="4915" y="47234"/>
                </a:lnTo>
                <a:lnTo>
                  <a:pt x="5142" y="47639"/>
                </a:lnTo>
                <a:lnTo>
                  <a:pt x="5244" y="47677"/>
                </a:lnTo>
                <a:lnTo>
                  <a:pt x="5357" y="47702"/>
                </a:lnTo>
                <a:lnTo>
                  <a:pt x="5597" y="47740"/>
                </a:lnTo>
                <a:lnTo>
                  <a:pt x="5863" y="47752"/>
                </a:lnTo>
                <a:lnTo>
                  <a:pt x="6128" y="47740"/>
                </a:lnTo>
                <a:lnTo>
                  <a:pt x="6393" y="47702"/>
                </a:lnTo>
                <a:lnTo>
                  <a:pt x="6633" y="47651"/>
                </a:lnTo>
                <a:lnTo>
                  <a:pt x="6848" y="47575"/>
                </a:lnTo>
                <a:lnTo>
                  <a:pt x="6936" y="47538"/>
                </a:lnTo>
                <a:lnTo>
                  <a:pt x="7012" y="47487"/>
                </a:lnTo>
                <a:lnTo>
                  <a:pt x="7884" y="46906"/>
                </a:lnTo>
                <a:lnTo>
                  <a:pt x="8263" y="46628"/>
                </a:lnTo>
                <a:lnTo>
                  <a:pt x="8642" y="46350"/>
                </a:lnTo>
                <a:lnTo>
                  <a:pt x="9021" y="46022"/>
                </a:lnTo>
                <a:lnTo>
                  <a:pt x="9438" y="45655"/>
                </a:lnTo>
                <a:lnTo>
                  <a:pt x="9880" y="45213"/>
                </a:lnTo>
                <a:lnTo>
                  <a:pt x="10398" y="44670"/>
                </a:lnTo>
                <a:lnTo>
                  <a:pt x="10423" y="44594"/>
                </a:lnTo>
                <a:lnTo>
                  <a:pt x="10474" y="44556"/>
                </a:lnTo>
                <a:lnTo>
                  <a:pt x="10449" y="44619"/>
                </a:lnTo>
                <a:lnTo>
                  <a:pt x="10398" y="44670"/>
                </a:lnTo>
                <a:lnTo>
                  <a:pt x="10259" y="45062"/>
                </a:lnTo>
                <a:lnTo>
                  <a:pt x="10107" y="45441"/>
                </a:lnTo>
                <a:lnTo>
                  <a:pt x="9109" y="47677"/>
                </a:lnTo>
                <a:lnTo>
                  <a:pt x="8111" y="49912"/>
                </a:lnTo>
                <a:lnTo>
                  <a:pt x="7606" y="51024"/>
                </a:lnTo>
                <a:lnTo>
                  <a:pt x="7126" y="52148"/>
                </a:lnTo>
                <a:lnTo>
                  <a:pt x="6646" y="53273"/>
                </a:lnTo>
                <a:lnTo>
                  <a:pt x="6191" y="54397"/>
                </a:lnTo>
                <a:lnTo>
                  <a:pt x="6090" y="54624"/>
                </a:lnTo>
                <a:lnTo>
                  <a:pt x="5989" y="54839"/>
                </a:lnTo>
                <a:lnTo>
                  <a:pt x="5888" y="55054"/>
                </a:lnTo>
                <a:lnTo>
                  <a:pt x="5774" y="55256"/>
                </a:lnTo>
                <a:lnTo>
                  <a:pt x="5660" y="55458"/>
                </a:lnTo>
                <a:lnTo>
                  <a:pt x="5534" y="55648"/>
                </a:lnTo>
                <a:lnTo>
                  <a:pt x="5408" y="55825"/>
                </a:lnTo>
                <a:lnTo>
                  <a:pt x="5281" y="56001"/>
                </a:lnTo>
                <a:lnTo>
                  <a:pt x="5142" y="56178"/>
                </a:lnTo>
                <a:lnTo>
                  <a:pt x="4991" y="56343"/>
                </a:lnTo>
                <a:lnTo>
                  <a:pt x="4839" y="56507"/>
                </a:lnTo>
                <a:lnTo>
                  <a:pt x="4675" y="56671"/>
                </a:lnTo>
                <a:lnTo>
                  <a:pt x="4511" y="56823"/>
                </a:lnTo>
                <a:lnTo>
                  <a:pt x="4334" y="56974"/>
                </a:lnTo>
                <a:lnTo>
                  <a:pt x="3968" y="57265"/>
                </a:lnTo>
                <a:lnTo>
                  <a:pt x="3563" y="57568"/>
                </a:lnTo>
                <a:lnTo>
                  <a:pt x="3159" y="57871"/>
                </a:lnTo>
                <a:lnTo>
                  <a:pt x="2780" y="58187"/>
                </a:lnTo>
                <a:lnTo>
                  <a:pt x="2388" y="58515"/>
                </a:lnTo>
                <a:lnTo>
                  <a:pt x="2009" y="58844"/>
                </a:lnTo>
                <a:lnTo>
                  <a:pt x="1643" y="59185"/>
                </a:lnTo>
                <a:lnTo>
                  <a:pt x="1277" y="59539"/>
                </a:lnTo>
                <a:lnTo>
                  <a:pt x="923" y="59892"/>
                </a:lnTo>
                <a:lnTo>
                  <a:pt x="569" y="60246"/>
                </a:lnTo>
                <a:lnTo>
                  <a:pt x="392" y="60448"/>
                </a:lnTo>
                <a:lnTo>
                  <a:pt x="304" y="60562"/>
                </a:lnTo>
                <a:lnTo>
                  <a:pt x="228" y="60675"/>
                </a:lnTo>
                <a:lnTo>
                  <a:pt x="152" y="60789"/>
                </a:lnTo>
                <a:lnTo>
                  <a:pt x="102" y="60916"/>
                </a:lnTo>
                <a:lnTo>
                  <a:pt x="51" y="61042"/>
                </a:lnTo>
                <a:lnTo>
                  <a:pt x="13" y="61156"/>
                </a:lnTo>
                <a:lnTo>
                  <a:pt x="1" y="61282"/>
                </a:lnTo>
                <a:lnTo>
                  <a:pt x="1" y="61408"/>
                </a:lnTo>
                <a:lnTo>
                  <a:pt x="26" y="61547"/>
                </a:lnTo>
                <a:lnTo>
                  <a:pt x="64" y="61673"/>
                </a:lnTo>
                <a:lnTo>
                  <a:pt x="114" y="61762"/>
                </a:lnTo>
                <a:lnTo>
                  <a:pt x="177" y="61838"/>
                </a:lnTo>
                <a:lnTo>
                  <a:pt x="241" y="61913"/>
                </a:lnTo>
                <a:lnTo>
                  <a:pt x="316" y="61964"/>
                </a:lnTo>
                <a:lnTo>
                  <a:pt x="392" y="62002"/>
                </a:lnTo>
                <a:lnTo>
                  <a:pt x="468" y="62040"/>
                </a:lnTo>
                <a:lnTo>
                  <a:pt x="556" y="62065"/>
                </a:lnTo>
                <a:lnTo>
                  <a:pt x="645" y="62078"/>
                </a:lnTo>
                <a:lnTo>
                  <a:pt x="822" y="62090"/>
                </a:lnTo>
                <a:lnTo>
                  <a:pt x="986" y="62078"/>
                </a:lnTo>
                <a:lnTo>
                  <a:pt x="1125" y="62052"/>
                </a:lnTo>
                <a:lnTo>
                  <a:pt x="1239" y="62027"/>
                </a:lnTo>
                <a:lnTo>
                  <a:pt x="1416" y="61964"/>
                </a:lnTo>
                <a:lnTo>
                  <a:pt x="1580" y="61901"/>
                </a:lnTo>
                <a:lnTo>
                  <a:pt x="1744" y="61825"/>
                </a:lnTo>
                <a:lnTo>
                  <a:pt x="1908" y="61749"/>
                </a:lnTo>
                <a:lnTo>
                  <a:pt x="2060" y="61661"/>
                </a:lnTo>
                <a:lnTo>
                  <a:pt x="2199" y="61572"/>
                </a:lnTo>
                <a:lnTo>
                  <a:pt x="2477" y="61383"/>
                </a:lnTo>
                <a:lnTo>
                  <a:pt x="2729" y="61168"/>
                </a:lnTo>
                <a:lnTo>
                  <a:pt x="2969" y="60928"/>
                </a:lnTo>
                <a:lnTo>
                  <a:pt x="3197" y="60675"/>
                </a:lnTo>
                <a:lnTo>
                  <a:pt x="3424" y="60423"/>
                </a:lnTo>
                <a:lnTo>
                  <a:pt x="3626" y="60145"/>
                </a:lnTo>
                <a:lnTo>
                  <a:pt x="3829" y="59854"/>
                </a:lnTo>
                <a:lnTo>
                  <a:pt x="4220" y="59273"/>
                </a:lnTo>
                <a:lnTo>
                  <a:pt x="4612" y="58667"/>
                </a:lnTo>
                <a:lnTo>
                  <a:pt x="4814" y="58364"/>
                </a:lnTo>
                <a:lnTo>
                  <a:pt x="5029" y="58073"/>
                </a:lnTo>
                <a:lnTo>
                  <a:pt x="5016" y="58465"/>
                </a:lnTo>
                <a:lnTo>
                  <a:pt x="5004" y="58730"/>
                </a:lnTo>
                <a:lnTo>
                  <a:pt x="4902" y="59501"/>
                </a:lnTo>
                <a:lnTo>
                  <a:pt x="4801" y="60271"/>
                </a:lnTo>
                <a:lnTo>
                  <a:pt x="4688" y="61042"/>
                </a:lnTo>
                <a:lnTo>
                  <a:pt x="4574" y="61812"/>
                </a:lnTo>
                <a:lnTo>
                  <a:pt x="4486" y="62583"/>
                </a:lnTo>
                <a:lnTo>
                  <a:pt x="4448" y="62962"/>
                </a:lnTo>
                <a:lnTo>
                  <a:pt x="4422" y="63354"/>
                </a:lnTo>
                <a:lnTo>
                  <a:pt x="4397" y="63733"/>
                </a:lnTo>
                <a:lnTo>
                  <a:pt x="4384" y="64112"/>
                </a:lnTo>
                <a:lnTo>
                  <a:pt x="4384" y="64491"/>
                </a:lnTo>
                <a:lnTo>
                  <a:pt x="4397" y="64882"/>
                </a:lnTo>
                <a:lnTo>
                  <a:pt x="4422" y="65375"/>
                </a:lnTo>
                <a:lnTo>
                  <a:pt x="4448" y="65868"/>
                </a:lnTo>
                <a:lnTo>
                  <a:pt x="4448" y="66335"/>
                </a:lnTo>
                <a:lnTo>
                  <a:pt x="4448" y="66777"/>
                </a:lnTo>
                <a:lnTo>
                  <a:pt x="4422" y="67219"/>
                </a:lnTo>
                <a:lnTo>
                  <a:pt x="4372" y="67636"/>
                </a:lnTo>
                <a:lnTo>
                  <a:pt x="4309" y="68053"/>
                </a:lnTo>
                <a:lnTo>
                  <a:pt x="4220" y="68445"/>
                </a:lnTo>
                <a:lnTo>
                  <a:pt x="4107" y="68849"/>
                </a:lnTo>
                <a:lnTo>
                  <a:pt x="3968" y="69240"/>
                </a:lnTo>
                <a:lnTo>
                  <a:pt x="3879" y="69430"/>
                </a:lnTo>
                <a:lnTo>
                  <a:pt x="3791" y="69619"/>
                </a:lnTo>
                <a:lnTo>
                  <a:pt x="3690" y="69809"/>
                </a:lnTo>
                <a:lnTo>
                  <a:pt x="3589" y="70011"/>
                </a:lnTo>
                <a:lnTo>
                  <a:pt x="3475" y="70200"/>
                </a:lnTo>
                <a:lnTo>
                  <a:pt x="3348" y="70390"/>
                </a:lnTo>
                <a:lnTo>
                  <a:pt x="3210" y="70579"/>
                </a:lnTo>
                <a:lnTo>
                  <a:pt x="3058" y="70769"/>
                </a:lnTo>
                <a:lnTo>
                  <a:pt x="2742" y="71161"/>
                </a:lnTo>
                <a:lnTo>
                  <a:pt x="2376" y="71552"/>
                </a:lnTo>
                <a:lnTo>
                  <a:pt x="2237" y="71716"/>
                </a:lnTo>
                <a:lnTo>
                  <a:pt x="2085" y="71893"/>
                </a:lnTo>
                <a:lnTo>
                  <a:pt x="1946" y="72095"/>
                </a:lnTo>
                <a:lnTo>
                  <a:pt x="1795" y="72323"/>
                </a:lnTo>
                <a:lnTo>
                  <a:pt x="1643" y="72575"/>
                </a:lnTo>
                <a:lnTo>
                  <a:pt x="1504" y="72828"/>
                </a:lnTo>
                <a:lnTo>
                  <a:pt x="1365" y="73093"/>
                </a:lnTo>
                <a:lnTo>
                  <a:pt x="1251" y="73371"/>
                </a:lnTo>
                <a:lnTo>
                  <a:pt x="1150" y="73649"/>
                </a:lnTo>
                <a:lnTo>
                  <a:pt x="1074" y="73927"/>
                </a:lnTo>
                <a:lnTo>
                  <a:pt x="1024" y="74192"/>
                </a:lnTo>
                <a:lnTo>
                  <a:pt x="999" y="74458"/>
                </a:lnTo>
                <a:lnTo>
                  <a:pt x="986" y="74584"/>
                </a:lnTo>
                <a:lnTo>
                  <a:pt x="999" y="74710"/>
                </a:lnTo>
                <a:lnTo>
                  <a:pt x="1011" y="74824"/>
                </a:lnTo>
                <a:lnTo>
                  <a:pt x="1037" y="74938"/>
                </a:lnTo>
                <a:lnTo>
                  <a:pt x="1074" y="75051"/>
                </a:lnTo>
                <a:lnTo>
                  <a:pt x="1112" y="75152"/>
                </a:lnTo>
                <a:lnTo>
                  <a:pt x="1163" y="75254"/>
                </a:lnTo>
                <a:lnTo>
                  <a:pt x="1226" y="75342"/>
                </a:lnTo>
                <a:lnTo>
                  <a:pt x="1352" y="75468"/>
                </a:lnTo>
                <a:lnTo>
                  <a:pt x="1416" y="75519"/>
                </a:lnTo>
                <a:lnTo>
                  <a:pt x="1479" y="75557"/>
                </a:lnTo>
                <a:lnTo>
                  <a:pt x="1542" y="75595"/>
                </a:lnTo>
                <a:lnTo>
                  <a:pt x="1618" y="75620"/>
                </a:lnTo>
                <a:lnTo>
                  <a:pt x="1769" y="75658"/>
                </a:lnTo>
                <a:lnTo>
                  <a:pt x="1921" y="75658"/>
                </a:lnTo>
                <a:lnTo>
                  <a:pt x="2085" y="75645"/>
                </a:lnTo>
                <a:lnTo>
                  <a:pt x="2249" y="75595"/>
                </a:lnTo>
                <a:lnTo>
                  <a:pt x="2426" y="75519"/>
                </a:lnTo>
                <a:lnTo>
                  <a:pt x="2603" y="75418"/>
                </a:lnTo>
                <a:lnTo>
                  <a:pt x="2780" y="75304"/>
                </a:lnTo>
                <a:lnTo>
                  <a:pt x="2957" y="75152"/>
                </a:lnTo>
                <a:lnTo>
                  <a:pt x="3146" y="74988"/>
                </a:lnTo>
                <a:lnTo>
                  <a:pt x="3323" y="74799"/>
                </a:lnTo>
                <a:lnTo>
                  <a:pt x="3500" y="74597"/>
                </a:lnTo>
                <a:lnTo>
                  <a:pt x="3677" y="74369"/>
                </a:lnTo>
                <a:lnTo>
                  <a:pt x="3854" y="74129"/>
                </a:lnTo>
                <a:lnTo>
                  <a:pt x="4031" y="73826"/>
                </a:lnTo>
                <a:lnTo>
                  <a:pt x="4208" y="73510"/>
                </a:lnTo>
                <a:lnTo>
                  <a:pt x="4347" y="73194"/>
                </a:lnTo>
                <a:lnTo>
                  <a:pt x="4473" y="72879"/>
                </a:lnTo>
                <a:lnTo>
                  <a:pt x="4700" y="72285"/>
                </a:lnTo>
                <a:lnTo>
                  <a:pt x="4801" y="72020"/>
                </a:lnTo>
                <a:lnTo>
                  <a:pt x="4902" y="71767"/>
                </a:lnTo>
                <a:lnTo>
                  <a:pt x="6949" y="76972"/>
                </a:lnTo>
                <a:lnTo>
                  <a:pt x="6671" y="77148"/>
                </a:lnTo>
                <a:lnTo>
                  <a:pt x="6393" y="77325"/>
                </a:lnTo>
                <a:lnTo>
                  <a:pt x="6128" y="77515"/>
                </a:lnTo>
                <a:lnTo>
                  <a:pt x="5863" y="77717"/>
                </a:lnTo>
                <a:lnTo>
                  <a:pt x="5623" y="77919"/>
                </a:lnTo>
                <a:lnTo>
                  <a:pt x="5370" y="78134"/>
                </a:lnTo>
                <a:lnTo>
                  <a:pt x="5142" y="78374"/>
                </a:lnTo>
                <a:lnTo>
                  <a:pt x="4928" y="78614"/>
                </a:lnTo>
                <a:lnTo>
                  <a:pt x="4726" y="78854"/>
                </a:lnTo>
                <a:lnTo>
                  <a:pt x="4536" y="79132"/>
                </a:lnTo>
                <a:lnTo>
                  <a:pt x="4372" y="79410"/>
                </a:lnTo>
                <a:lnTo>
                  <a:pt x="4208" y="79700"/>
                </a:lnTo>
                <a:lnTo>
                  <a:pt x="4069" y="80016"/>
                </a:lnTo>
                <a:lnTo>
                  <a:pt x="3955" y="80344"/>
                </a:lnTo>
                <a:lnTo>
                  <a:pt x="3854" y="80686"/>
                </a:lnTo>
                <a:lnTo>
                  <a:pt x="3778" y="81052"/>
                </a:lnTo>
                <a:lnTo>
                  <a:pt x="3791" y="81166"/>
                </a:lnTo>
                <a:lnTo>
                  <a:pt x="3803" y="81279"/>
                </a:lnTo>
                <a:lnTo>
                  <a:pt x="3854" y="81380"/>
                </a:lnTo>
                <a:lnTo>
                  <a:pt x="3904" y="81481"/>
                </a:lnTo>
                <a:lnTo>
                  <a:pt x="3968" y="81570"/>
                </a:lnTo>
                <a:lnTo>
                  <a:pt x="4043" y="81646"/>
                </a:lnTo>
                <a:lnTo>
                  <a:pt x="4119" y="81721"/>
                </a:lnTo>
                <a:lnTo>
                  <a:pt x="4208" y="81785"/>
                </a:lnTo>
                <a:lnTo>
                  <a:pt x="4334" y="81860"/>
                </a:lnTo>
                <a:lnTo>
                  <a:pt x="4448" y="81924"/>
                </a:lnTo>
                <a:lnTo>
                  <a:pt x="4561" y="81961"/>
                </a:lnTo>
                <a:lnTo>
                  <a:pt x="4675" y="81999"/>
                </a:lnTo>
                <a:lnTo>
                  <a:pt x="4776" y="82012"/>
                </a:lnTo>
                <a:lnTo>
                  <a:pt x="4877" y="82012"/>
                </a:lnTo>
                <a:lnTo>
                  <a:pt x="4978" y="81999"/>
                </a:lnTo>
                <a:lnTo>
                  <a:pt x="5067" y="81974"/>
                </a:lnTo>
                <a:lnTo>
                  <a:pt x="5155" y="81936"/>
                </a:lnTo>
                <a:lnTo>
                  <a:pt x="5231" y="81886"/>
                </a:lnTo>
                <a:lnTo>
                  <a:pt x="5307" y="81835"/>
                </a:lnTo>
                <a:lnTo>
                  <a:pt x="5395" y="81759"/>
                </a:lnTo>
                <a:lnTo>
                  <a:pt x="5534" y="81608"/>
                </a:lnTo>
                <a:lnTo>
                  <a:pt x="5673" y="81418"/>
                </a:lnTo>
                <a:lnTo>
                  <a:pt x="5799" y="81216"/>
                </a:lnTo>
                <a:lnTo>
                  <a:pt x="5913" y="80989"/>
                </a:lnTo>
                <a:lnTo>
                  <a:pt x="6153" y="80534"/>
                </a:lnTo>
                <a:lnTo>
                  <a:pt x="6267" y="80307"/>
                </a:lnTo>
                <a:lnTo>
                  <a:pt x="6381" y="80092"/>
                </a:lnTo>
                <a:lnTo>
                  <a:pt x="6507" y="79890"/>
                </a:lnTo>
                <a:lnTo>
                  <a:pt x="6633" y="79725"/>
                </a:lnTo>
                <a:lnTo>
                  <a:pt x="6583" y="79928"/>
                </a:lnTo>
                <a:lnTo>
                  <a:pt x="6532" y="80168"/>
                </a:lnTo>
                <a:lnTo>
                  <a:pt x="6482" y="80433"/>
                </a:lnTo>
                <a:lnTo>
                  <a:pt x="6444" y="80723"/>
                </a:lnTo>
                <a:lnTo>
                  <a:pt x="6406" y="81014"/>
                </a:lnTo>
                <a:lnTo>
                  <a:pt x="6393" y="81317"/>
                </a:lnTo>
                <a:lnTo>
                  <a:pt x="6393" y="81608"/>
                </a:lnTo>
                <a:lnTo>
                  <a:pt x="6406" y="81898"/>
                </a:lnTo>
                <a:lnTo>
                  <a:pt x="6456" y="82176"/>
                </a:lnTo>
                <a:lnTo>
                  <a:pt x="6482" y="82315"/>
                </a:lnTo>
                <a:lnTo>
                  <a:pt x="6520" y="82442"/>
                </a:lnTo>
                <a:lnTo>
                  <a:pt x="6570" y="82555"/>
                </a:lnTo>
                <a:lnTo>
                  <a:pt x="6621" y="82669"/>
                </a:lnTo>
                <a:lnTo>
                  <a:pt x="6684" y="82770"/>
                </a:lnTo>
                <a:lnTo>
                  <a:pt x="6747" y="82858"/>
                </a:lnTo>
                <a:lnTo>
                  <a:pt x="6823" y="82934"/>
                </a:lnTo>
                <a:lnTo>
                  <a:pt x="6911" y="83010"/>
                </a:lnTo>
                <a:lnTo>
                  <a:pt x="7012" y="83073"/>
                </a:lnTo>
                <a:lnTo>
                  <a:pt x="7113" y="83124"/>
                </a:lnTo>
                <a:lnTo>
                  <a:pt x="7227" y="83149"/>
                </a:lnTo>
                <a:lnTo>
                  <a:pt x="7353" y="83174"/>
                </a:lnTo>
                <a:lnTo>
                  <a:pt x="7644" y="83174"/>
                </a:lnTo>
                <a:lnTo>
                  <a:pt x="7770" y="83149"/>
                </a:lnTo>
                <a:lnTo>
                  <a:pt x="7871" y="83111"/>
                </a:lnTo>
                <a:lnTo>
                  <a:pt x="7972" y="83073"/>
                </a:lnTo>
                <a:lnTo>
                  <a:pt x="8073" y="83023"/>
                </a:lnTo>
                <a:lnTo>
                  <a:pt x="8149" y="82972"/>
                </a:lnTo>
                <a:lnTo>
                  <a:pt x="8225" y="82896"/>
                </a:lnTo>
                <a:lnTo>
                  <a:pt x="8288" y="82820"/>
                </a:lnTo>
                <a:lnTo>
                  <a:pt x="8351" y="82745"/>
                </a:lnTo>
                <a:lnTo>
                  <a:pt x="8389" y="82656"/>
                </a:lnTo>
                <a:lnTo>
                  <a:pt x="8440" y="82555"/>
                </a:lnTo>
                <a:lnTo>
                  <a:pt x="8465" y="82454"/>
                </a:lnTo>
                <a:lnTo>
                  <a:pt x="8503" y="82340"/>
                </a:lnTo>
                <a:lnTo>
                  <a:pt x="8541" y="82113"/>
                </a:lnTo>
                <a:lnTo>
                  <a:pt x="8554" y="81873"/>
                </a:lnTo>
                <a:lnTo>
                  <a:pt x="8541" y="81620"/>
                </a:lnTo>
                <a:lnTo>
                  <a:pt x="8528" y="81368"/>
                </a:lnTo>
                <a:lnTo>
                  <a:pt x="8503" y="81102"/>
                </a:lnTo>
                <a:lnTo>
                  <a:pt x="8452" y="80837"/>
                </a:lnTo>
                <a:lnTo>
                  <a:pt x="8364" y="80344"/>
                </a:lnTo>
                <a:lnTo>
                  <a:pt x="8263" y="79902"/>
                </a:lnTo>
                <a:lnTo>
                  <a:pt x="8377" y="80054"/>
                </a:lnTo>
                <a:lnTo>
                  <a:pt x="8490" y="80231"/>
                </a:lnTo>
                <a:lnTo>
                  <a:pt x="8705" y="80635"/>
                </a:lnTo>
                <a:lnTo>
                  <a:pt x="8933" y="81065"/>
                </a:lnTo>
                <a:lnTo>
                  <a:pt x="9046" y="81279"/>
                </a:lnTo>
                <a:lnTo>
                  <a:pt x="9160" y="81481"/>
                </a:lnTo>
                <a:lnTo>
                  <a:pt x="9286" y="81658"/>
                </a:lnTo>
                <a:lnTo>
                  <a:pt x="9400" y="81810"/>
                </a:lnTo>
                <a:lnTo>
                  <a:pt x="9539" y="81924"/>
                </a:lnTo>
                <a:lnTo>
                  <a:pt x="9602" y="81974"/>
                </a:lnTo>
                <a:lnTo>
                  <a:pt x="9665" y="82012"/>
                </a:lnTo>
                <a:lnTo>
                  <a:pt x="9741" y="82037"/>
                </a:lnTo>
                <a:lnTo>
                  <a:pt x="9817" y="82050"/>
                </a:lnTo>
                <a:lnTo>
                  <a:pt x="9880" y="82050"/>
                </a:lnTo>
                <a:lnTo>
                  <a:pt x="9956" y="82037"/>
                </a:lnTo>
                <a:lnTo>
                  <a:pt x="10032" y="82012"/>
                </a:lnTo>
                <a:lnTo>
                  <a:pt x="10120" y="81961"/>
                </a:lnTo>
                <a:lnTo>
                  <a:pt x="10196" y="81911"/>
                </a:lnTo>
                <a:lnTo>
                  <a:pt x="10284" y="81835"/>
                </a:lnTo>
                <a:lnTo>
                  <a:pt x="10335" y="81772"/>
                </a:lnTo>
                <a:lnTo>
                  <a:pt x="10373" y="81709"/>
                </a:lnTo>
                <a:lnTo>
                  <a:pt x="10411" y="81646"/>
                </a:lnTo>
                <a:lnTo>
                  <a:pt x="10436" y="81570"/>
                </a:lnTo>
                <a:lnTo>
                  <a:pt x="10474" y="81431"/>
                </a:lnTo>
                <a:lnTo>
                  <a:pt x="10499" y="81279"/>
                </a:lnTo>
                <a:lnTo>
                  <a:pt x="10499" y="81128"/>
                </a:lnTo>
                <a:lnTo>
                  <a:pt x="10486" y="80976"/>
                </a:lnTo>
                <a:lnTo>
                  <a:pt x="10436" y="80686"/>
                </a:lnTo>
                <a:lnTo>
                  <a:pt x="10385" y="80408"/>
                </a:lnTo>
                <a:lnTo>
                  <a:pt x="10310" y="80155"/>
                </a:lnTo>
                <a:lnTo>
                  <a:pt x="10234" y="79953"/>
                </a:lnTo>
                <a:lnTo>
                  <a:pt x="10145" y="79789"/>
                </a:lnTo>
                <a:lnTo>
                  <a:pt x="10070" y="79650"/>
                </a:lnTo>
                <a:lnTo>
                  <a:pt x="10006" y="79536"/>
                </a:lnTo>
                <a:lnTo>
                  <a:pt x="9931" y="79422"/>
                </a:lnTo>
                <a:lnTo>
                  <a:pt x="10107" y="79511"/>
                </a:lnTo>
                <a:lnTo>
                  <a:pt x="10284" y="79624"/>
                </a:lnTo>
                <a:lnTo>
                  <a:pt x="10651" y="79864"/>
                </a:lnTo>
                <a:lnTo>
                  <a:pt x="10828" y="79953"/>
                </a:lnTo>
                <a:lnTo>
                  <a:pt x="10929" y="80003"/>
                </a:lnTo>
                <a:lnTo>
                  <a:pt x="11017" y="80029"/>
                </a:lnTo>
                <a:lnTo>
                  <a:pt x="11106" y="80054"/>
                </a:lnTo>
                <a:lnTo>
                  <a:pt x="11207" y="80067"/>
                </a:lnTo>
                <a:lnTo>
                  <a:pt x="11295" y="80067"/>
                </a:lnTo>
                <a:lnTo>
                  <a:pt x="11396" y="80054"/>
                </a:lnTo>
                <a:lnTo>
                  <a:pt x="11447" y="80041"/>
                </a:lnTo>
                <a:lnTo>
                  <a:pt x="11497" y="80029"/>
                </a:lnTo>
                <a:lnTo>
                  <a:pt x="11573" y="79953"/>
                </a:lnTo>
                <a:lnTo>
                  <a:pt x="11649" y="79877"/>
                </a:lnTo>
                <a:lnTo>
                  <a:pt x="11687" y="79776"/>
                </a:lnTo>
                <a:lnTo>
                  <a:pt x="11712" y="79637"/>
                </a:lnTo>
                <a:lnTo>
                  <a:pt x="11725" y="79498"/>
                </a:lnTo>
                <a:lnTo>
                  <a:pt x="11699" y="79359"/>
                </a:lnTo>
                <a:lnTo>
                  <a:pt x="11674" y="79208"/>
                </a:lnTo>
                <a:lnTo>
                  <a:pt x="11624" y="79069"/>
                </a:lnTo>
                <a:lnTo>
                  <a:pt x="11573" y="78930"/>
                </a:lnTo>
                <a:lnTo>
                  <a:pt x="11447" y="78677"/>
                </a:lnTo>
                <a:lnTo>
                  <a:pt x="11282" y="78412"/>
                </a:lnTo>
                <a:lnTo>
                  <a:pt x="11118" y="78159"/>
                </a:lnTo>
                <a:lnTo>
                  <a:pt x="10929" y="77944"/>
                </a:lnTo>
                <a:lnTo>
                  <a:pt x="10727" y="77742"/>
                </a:lnTo>
                <a:lnTo>
                  <a:pt x="10524" y="77565"/>
                </a:lnTo>
                <a:lnTo>
                  <a:pt x="10297" y="77414"/>
                </a:lnTo>
                <a:lnTo>
                  <a:pt x="10070" y="77275"/>
                </a:lnTo>
                <a:lnTo>
                  <a:pt x="9830" y="77148"/>
                </a:lnTo>
                <a:lnTo>
                  <a:pt x="9590" y="77047"/>
                </a:lnTo>
                <a:lnTo>
                  <a:pt x="9337" y="76959"/>
                </a:lnTo>
                <a:lnTo>
                  <a:pt x="9072" y="76871"/>
                </a:lnTo>
                <a:lnTo>
                  <a:pt x="8806" y="76807"/>
                </a:lnTo>
                <a:lnTo>
                  <a:pt x="8541" y="76757"/>
                </a:lnTo>
                <a:lnTo>
                  <a:pt x="8276" y="76719"/>
                </a:lnTo>
                <a:lnTo>
                  <a:pt x="8010" y="76681"/>
                </a:lnTo>
                <a:lnTo>
                  <a:pt x="7732" y="76656"/>
                </a:lnTo>
                <a:lnTo>
                  <a:pt x="7518" y="76302"/>
                </a:lnTo>
                <a:lnTo>
                  <a:pt x="7315" y="75948"/>
                </a:lnTo>
                <a:lnTo>
                  <a:pt x="7126" y="75595"/>
                </a:lnTo>
                <a:lnTo>
                  <a:pt x="6949" y="75241"/>
                </a:lnTo>
                <a:lnTo>
                  <a:pt x="6772" y="74887"/>
                </a:lnTo>
                <a:lnTo>
                  <a:pt x="6621" y="74533"/>
                </a:lnTo>
                <a:lnTo>
                  <a:pt x="6469" y="74167"/>
                </a:lnTo>
                <a:lnTo>
                  <a:pt x="6330" y="73813"/>
                </a:lnTo>
                <a:lnTo>
                  <a:pt x="6204" y="73447"/>
                </a:lnTo>
                <a:lnTo>
                  <a:pt x="6077" y="73081"/>
                </a:lnTo>
                <a:lnTo>
                  <a:pt x="5964" y="72714"/>
                </a:lnTo>
                <a:lnTo>
                  <a:pt x="5863" y="72348"/>
                </a:lnTo>
                <a:lnTo>
                  <a:pt x="5774" y="71982"/>
                </a:lnTo>
                <a:lnTo>
                  <a:pt x="5686" y="71615"/>
                </a:lnTo>
                <a:lnTo>
                  <a:pt x="5534" y="70870"/>
                </a:lnTo>
                <a:lnTo>
                  <a:pt x="5408" y="70125"/>
                </a:lnTo>
                <a:lnTo>
                  <a:pt x="5307" y="69367"/>
                </a:lnTo>
                <a:lnTo>
                  <a:pt x="5231" y="68609"/>
                </a:lnTo>
                <a:lnTo>
                  <a:pt x="5180" y="67851"/>
                </a:lnTo>
                <a:lnTo>
                  <a:pt x="5142" y="67093"/>
                </a:lnTo>
                <a:lnTo>
                  <a:pt x="5117" y="66322"/>
                </a:lnTo>
                <a:lnTo>
                  <a:pt x="5105" y="65552"/>
                </a:lnTo>
                <a:lnTo>
                  <a:pt x="5092" y="64781"/>
                </a:lnTo>
                <a:lnTo>
                  <a:pt x="5092" y="64781"/>
                </a:lnTo>
                <a:lnTo>
                  <a:pt x="5206" y="64971"/>
                </a:lnTo>
                <a:lnTo>
                  <a:pt x="5307" y="65173"/>
                </a:lnTo>
                <a:lnTo>
                  <a:pt x="5484" y="65564"/>
                </a:lnTo>
                <a:lnTo>
                  <a:pt x="5572" y="65766"/>
                </a:lnTo>
                <a:lnTo>
                  <a:pt x="5673" y="65956"/>
                </a:lnTo>
                <a:lnTo>
                  <a:pt x="5774" y="66133"/>
                </a:lnTo>
                <a:lnTo>
                  <a:pt x="5888" y="66297"/>
                </a:lnTo>
                <a:lnTo>
                  <a:pt x="6482" y="67042"/>
                </a:lnTo>
                <a:lnTo>
                  <a:pt x="6785" y="67396"/>
                </a:lnTo>
                <a:lnTo>
                  <a:pt x="7088" y="67762"/>
                </a:lnTo>
                <a:lnTo>
                  <a:pt x="7404" y="68116"/>
                </a:lnTo>
                <a:lnTo>
                  <a:pt x="7720" y="68457"/>
                </a:lnTo>
                <a:lnTo>
                  <a:pt x="8048" y="68798"/>
                </a:lnTo>
                <a:lnTo>
                  <a:pt x="8389" y="69114"/>
                </a:lnTo>
                <a:lnTo>
                  <a:pt x="8503" y="69203"/>
                </a:lnTo>
                <a:lnTo>
                  <a:pt x="8617" y="69278"/>
                </a:lnTo>
                <a:lnTo>
                  <a:pt x="8743" y="69329"/>
                </a:lnTo>
                <a:lnTo>
                  <a:pt x="8869" y="69367"/>
                </a:lnTo>
                <a:lnTo>
                  <a:pt x="9008" y="69392"/>
                </a:lnTo>
                <a:lnTo>
                  <a:pt x="9135" y="69392"/>
                </a:lnTo>
                <a:lnTo>
                  <a:pt x="9261" y="69379"/>
                </a:lnTo>
                <a:lnTo>
                  <a:pt x="9387" y="69354"/>
                </a:lnTo>
                <a:lnTo>
                  <a:pt x="9501" y="69304"/>
                </a:lnTo>
                <a:lnTo>
                  <a:pt x="9615" y="69240"/>
                </a:lnTo>
                <a:lnTo>
                  <a:pt x="9703" y="69152"/>
                </a:lnTo>
                <a:lnTo>
                  <a:pt x="9779" y="69051"/>
                </a:lnTo>
                <a:lnTo>
                  <a:pt x="9842" y="68937"/>
                </a:lnTo>
                <a:lnTo>
                  <a:pt x="9880" y="68798"/>
                </a:lnTo>
                <a:lnTo>
                  <a:pt x="9905" y="68634"/>
                </a:lnTo>
                <a:lnTo>
                  <a:pt x="9893" y="68457"/>
                </a:lnTo>
                <a:lnTo>
                  <a:pt x="9880" y="68343"/>
                </a:lnTo>
                <a:lnTo>
                  <a:pt x="9855" y="68242"/>
                </a:lnTo>
                <a:lnTo>
                  <a:pt x="9817" y="68141"/>
                </a:lnTo>
                <a:lnTo>
                  <a:pt x="9779" y="68028"/>
                </a:lnTo>
                <a:lnTo>
                  <a:pt x="9665" y="67826"/>
                </a:lnTo>
                <a:lnTo>
                  <a:pt x="9526" y="67623"/>
                </a:lnTo>
                <a:lnTo>
                  <a:pt x="9375" y="67421"/>
                </a:lnTo>
                <a:lnTo>
                  <a:pt x="9211" y="67219"/>
                </a:lnTo>
                <a:lnTo>
                  <a:pt x="8882" y="66828"/>
                </a:lnTo>
                <a:lnTo>
                  <a:pt x="8465" y="66348"/>
                </a:lnTo>
                <a:lnTo>
                  <a:pt x="8048" y="65868"/>
                </a:lnTo>
                <a:lnTo>
                  <a:pt x="7202" y="64920"/>
                </a:lnTo>
                <a:lnTo>
                  <a:pt x="6343" y="63973"/>
                </a:lnTo>
                <a:lnTo>
                  <a:pt x="5926" y="63493"/>
                </a:lnTo>
                <a:lnTo>
                  <a:pt x="5521" y="63013"/>
                </a:lnTo>
                <a:lnTo>
                  <a:pt x="5420" y="62874"/>
                </a:lnTo>
                <a:lnTo>
                  <a:pt x="5319" y="62697"/>
                </a:lnTo>
                <a:lnTo>
                  <a:pt x="5231" y="62520"/>
                </a:lnTo>
                <a:lnTo>
                  <a:pt x="5168" y="62330"/>
                </a:lnTo>
                <a:lnTo>
                  <a:pt x="5117" y="62141"/>
                </a:lnTo>
                <a:lnTo>
                  <a:pt x="5079" y="61951"/>
                </a:lnTo>
                <a:lnTo>
                  <a:pt x="5079" y="61775"/>
                </a:lnTo>
                <a:lnTo>
                  <a:pt x="5079" y="61699"/>
                </a:lnTo>
                <a:lnTo>
                  <a:pt x="5105" y="61610"/>
                </a:lnTo>
                <a:lnTo>
                  <a:pt x="5660" y="59400"/>
                </a:lnTo>
                <a:lnTo>
                  <a:pt x="6242" y="57189"/>
                </a:lnTo>
                <a:lnTo>
                  <a:pt x="6835" y="54978"/>
                </a:lnTo>
                <a:lnTo>
                  <a:pt x="7442" y="52767"/>
                </a:lnTo>
                <a:lnTo>
                  <a:pt x="7505" y="52603"/>
                </a:lnTo>
                <a:lnTo>
                  <a:pt x="7555" y="52439"/>
                </a:lnTo>
                <a:lnTo>
                  <a:pt x="7707" y="52098"/>
                </a:lnTo>
                <a:lnTo>
                  <a:pt x="8023" y="51454"/>
                </a:lnTo>
                <a:lnTo>
                  <a:pt x="8314" y="50822"/>
                </a:lnTo>
                <a:lnTo>
                  <a:pt x="8629" y="50190"/>
                </a:lnTo>
                <a:lnTo>
                  <a:pt x="8629" y="50190"/>
                </a:lnTo>
                <a:lnTo>
                  <a:pt x="8554" y="50961"/>
                </a:lnTo>
                <a:lnTo>
                  <a:pt x="8478" y="51795"/>
                </a:lnTo>
                <a:lnTo>
                  <a:pt x="8440" y="52224"/>
                </a:lnTo>
                <a:lnTo>
                  <a:pt x="8427" y="52641"/>
                </a:lnTo>
                <a:lnTo>
                  <a:pt x="8427" y="53058"/>
                </a:lnTo>
                <a:lnTo>
                  <a:pt x="8465" y="53462"/>
                </a:lnTo>
                <a:lnTo>
                  <a:pt x="8478" y="53652"/>
                </a:lnTo>
                <a:lnTo>
                  <a:pt x="8516" y="53841"/>
                </a:lnTo>
                <a:lnTo>
                  <a:pt x="8554" y="54018"/>
                </a:lnTo>
                <a:lnTo>
                  <a:pt x="8604" y="54182"/>
                </a:lnTo>
                <a:lnTo>
                  <a:pt x="8655" y="54347"/>
                </a:lnTo>
                <a:lnTo>
                  <a:pt x="8730" y="54498"/>
                </a:lnTo>
                <a:lnTo>
                  <a:pt x="8806" y="54650"/>
                </a:lnTo>
                <a:lnTo>
                  <a:pt x="8895" y="54776"/>
                </a:lnTo>
                <a:lnTo>
                  <a:pt x="8996" y="54890"/>
                </a:lnTo>
                <a:lnTo>
                  <a:pt x="9109" y="55003"/>
                </a:lnTo>
                <a:lnTo>
                  <a:pt x="9236" y="55092"/>
                </a:lnTo>
                <a:lnTo>
                  <a:pt x="9375" y="55168"/>
                </a:lnTo>
                <a:lnTo>
                  <a:pt x="9526" y="55231"/>
                </a:lnTo>
                <a:lnTo>
                  <a:pt x="9703" y="55281"/>
                </a:lnTo>
                <a:lnTo>
                  <a:pt x="9880" y="55319"/>
                </a:lnTo>
                <a:lnTo>
                  <a:pt x="10082" y="55332"/>
                </a:lnTo>
                <a:lnTo>
                  <a:pt x="10196" y="55332"/>
                </a:lnTo>
                <a:lnTo>
                  <a:pt x="10284" y="55319"/>
                </a:lnTo>
                <a:lnTo>
                  <a:pt x="10385" y="55294"/>
                </a:lnTo>
                <a:lnTo>
                  <a:pt x="10474" y="55269"/>
                </a:lnTo>
                <a:lnTo>
                  <a:pt x="10550" y="55231"/>
                </a:lnTo>
                <a:lnTo>
                  <a:pt x="10625" y="55193"/>
                </a:lnTo>
                <a:lnTo>
                  <a:pt x="10689" y="55142"/>
                </a:lnTo>
                <a:lnTo>
                  <a:pt x="10752" y="55079"/>
                </a:lnTo>
                <a:lnTo>
                  <a:pt x="10802" y="55016"/>
                </a:lnTo>
                <a:lnTo>
                  <a:pt x="10853" y="54953"/>
                </a:lnTo>
                <a:lnTo>
                  <a:pt x="10941" y="54801"/>
                </a:lnTo>
                <a:lnTo>
                  <a:pt x="11004" y="54624"/>
                </a:lnTo>
                <a:lnTo>
                  <a:pt x="11055" y="54448"/>
                </a:lnTo>
                <a:lnTo>
                  <a:pt x="11080" y="54245"/>
                </a:lnTo>
                <a:lnTo>
                  <a:pt x="11106" y="54043"/>
                </a:lnTo>
                <a:lnTo>
                  <a:pt x="11106" y="53841"/>
                </a:lnTo>
                <a:lnTo>
                  <a:pt x="11106" y="53639"/>
                </a:lnTo>
                <a:lnTo>
                  <a:pt x="11080" y="53424"/>
                </a:lnTo>
                <a:lnTo>
                  <a:pt x="11055" y="53235"/>
                </a:lnTo>
                <a:lnTo>
                  <a:pt x="10992" y="52869"/>
                </a:lnTo>
                <a:lnTo>
                  <a:pt x="10878" y="52388"/>
                </a:lnTo>
                <a:lnTo>
                  <a:pt x="10764" y="51921"/>
                </a:lnTo>
                <a:lnTo>
                  <a:pt x="10486" y="50974"/>
                </a:lnTo>
                <a:lnTo>
                  <a:pt x="10360" y="50506"/>
                </a:lnTo>
                <a:lnTo>
                  <a:pt x="10234" y="50026"/>
                </a:lnTo>
                <a:lnTo>
                  <a:pt x="10120" y="49559"/>
                </a:lnTo>
                <a:lnTo>
                  <a:pt x="10019" y="49079"/>
                </a:lnTo>
                <a:lnTo>
                  <a:pt x="9981" y="48813"/>
                </a:lnTo>
                <a:lnTo>
                  <a:pt x="9956" y="48536"/>
                </a:lnTo>
                <a:lnTo>
                  <a:pt x="9943" y="48258"/>
                </a:lnTo>
                <a:lnTo>
                  <a:pt x="9956" y="47980"/>
                </a:lnTo>
                <a:lnTo>
                  <a:pt x="9969" y="47702"/>
                </a:lnTo>
                <a:lnTo>
                  <a:pt x="10019" y="47437"/>
                </a:lnTo>
                <a:lnTo>
                  <a:pt x="10082" y="47171"/>
                </a:lnTo>
                <a:lnTo>
                  <a:pt x="10158" y="46919"/>
                </a:lnTo>
                <a:lnTo>
                  <a:pt x="10385" y="46375"/>
                </a:lnTo>
                <a:lnTo>
                  <a:pt x="10613" y="45832"/>
                </a:lnTo>
                <a:lnTo>
                  <a:pt x="10866" y="45289"/>
                </a:lnTo>
                <a:lnTo>
                  <a:pt x="11118" y="44758"/>
                </a:lnTo>
                <a:lnTo>
                  <a:pt x="11649" y="43697"/>
                </a:lnTo>
                <a:lnTo>
                  <a:pt x="12167" y="42623"/>
                </a:lnTo>
                <a:lnTo>
                  <a:pt x="12280" y="42396"/>
                </a:lnTo>
                <a:lnTo>
                  <a:pt x="12331" y="42282"/>
                </a:lnTo>
                <a:lnTo>
                  <a:pt x="12394" y="42169"/>
                </a:lnTo>
                <a:lnTo>
                  <a:pt x="12457" y="42093"/>
                </a:lnTo>
                <a:lnTo>
                  <a:pt x="12521" y="42017"/>
                </a:lnTo>
                <a:lnTo>
                  <a:pt x="12647" y="41891"/>
                </a:lnTo>
                <a:lnTo>
                  <a:pt x="12634" y="42131"/>
                </a:lnTo>
                <a:lnTo>
                  <a:pt x="12609" y="42371"/>
                </a:lnTo>
                <a:lnTo>
                  <a:pt x="12571" y="42623"/>
                </a:lnTo>
                <a:lnTo>
                  <a:pt x="12521" y="42863"/>
                </a:lnTo>
                <a:lnTo>
                  <a:pt x="12419" y="43369"/>
                </a:lnTo>
                <a:lnTo>
                  <a:pt x="12331" y="43861"/>
                </a:lnTo>
                <a:lnTo>
                  <a:pt x="12306" y="44101"/>
                </a:lnTo>
                <a:lnTo>
                  <a:pt x="12280" y="44342"/>
                </a:lnTo>
                <a:lnTo>
                  <a:pt x="12280" y="44569"/>
                </a:lnTo>
                <a:lnTo>
                  <a:pt x="12293" y="44784"/>
                </a:lnTo>
                <a:lnTo>
                  <a:pt x="12331" y="44986"/>
                </a:lnTo>
                <a:lnTo>
                  <a:pt x="12369" y="45087"/>
                </a:lnTo>
                <a:lnTo>
                  <a:pt x="12407" y="45188"/>
                </a:lnTo>
                <a:lnTo>
                  <a:pt x="12457" y="45276"/>
                </a:lnTo>
                <a:lnTo>
                  <a:pt x="12508" y="45377"/>
                </a:lnTo>
                <a:lnTo>
                  <a:pt x="12571" y="45453"/>
                </a:lnTo>
                <a:lnTo>
                  <a:pt x="12647" y="45542"/>
                </a:lnTo>
                <a:lnTo>
                  <a:pt x="12710" y="45605"/>
                </a:lnTo>
                <a:lnTo>
                  <a:pt x="12786" y="45668"/>
                </a:lnTo>
                <a:lnTo>
                  <a:pt x="12862" y="45718"/>
                </a:lnTo>
                <a:lnTo>
                  <a:pt x="12937" y="45744"/>
                </a:lnTo>
                <a:lnTo>
                  <a:pt x="13013" y="45769"/>
                </a:lnTo>
                <a:lnTo>
                  <a:pt x="13089" y="45794"/>
                </a:lnTo>
                <a:lnTo>
                  <a:pt x="13228" y="45794"/>
                </a:lnTo>
                <a:lnTo>
                  <a:pt x="13304" y="45769"/>
                </a:lnTo>
                <a:lnTo>
                  <a:pt x="13380" y="45756"/>
                </a:lnTo>
                <a:lnTo>
                  <a:pt x="13455" y="45718"/>
                </a:lnTo>
                <a:lnTo>
                  <a:pt x="13519" y="45681"/>
                </a:lnTo>
                <a:lnTo>
                  <a:pt x="13658" y="45580"/>
                </a:lnTo>
                <a:lnTo>
                  <a:pt x="13797" y="45466"/>
                </a:lnTo>
                <a:lnTo>
                  <a:pt x="13910" y="45314"/>
                </a:lnTo>
                <a:lnTo>
                  <a:pt x="14024" y="45150"/>
                </a:lnTo>
                <a:lnTo>
                  <a:pt x="14125" y="44961"/>
                </a:lnTo>
                <a:lnTo>
                  <a:pt x="14213" y="44758"/>
                </a:lnTo>
                <a:lnTo>
                  <a:pt x="14277" y="44556"/>
                </a:lnTo>
                <a:lnTo>
                  <a:pt x="14327" y="44329"/>
                </a:lnTo>
                <a:lnTo>
                  <a:pt x="14365" y="44114"/>
                </a:lnTo>
                <a:lnTo>
                  <a:pt x="14378" y="43887"/>
                </a:lnTo>
                <a:lnTo>
                  <a:pt x="14365" y="43318"/>
                </a:lnTo>
                <a:lnTo>
                  <a:pt x="14340" y="42750"/>
                </a:lnTo>
                <a:lnTo>
                  <a:pt x="14314" y="42169"/>
                </a:lnTo>
                <a:lnTo>
                  <a:pt x="14264" y="41600"/>
                </a:lnTo>
                <a:lnTo>
                  <a:pt x="14176" y="40451"/>
                </a:lnTo>
                <a:lnTo>
                  <a:pt x="14125" y="39870"/>
                </a:lnTo>
                <a:lnTo>
                  <a:pt x="14087" y="39301"/>
                </a:lnTo>
                <a:lnTo>
                  <a:pt x="14087" y="38998"/>
                </a:lnTo>
                <a:lnTo>
                  <a:pt x="14100" y="38707"/>
                </a:lnTo>
                <a:lnTo>
                  <a:pt x="14150" y="38101"/>
                </a:lnTo>
                <a:lnTo>
                  <a:pt x="14289" y="38126"/>
                </a:lnTo>
                <a:lnTo>
                  <a:pt x="16121" y="43179"/>
                </a:lnTo>
                <a:lnTo>
                  <a:pt x="16083" y="43381"/>
                </a:lnTo>
                <a:lnTo>
                  <a:pt x="16033" y="43596"/>
                </a:lnTo>
                <a:lnTo>
                  <a:pt x="15957" y="43811"/>
                </a:lnTo>
                <a:lnTo>
                  <a:pt x="15868" y="44026"/>
                </a:lnTo>
                <a:lnTo>
                  <a:pt x="15767" y="44253"/>
                </a:lnTo>
                <a:lnTo>
                  <a:pt x="15654" y="44480"/>
                </a:lnTo>
                <a:lnTo>
                  <a:pt x="15401" y="44935"/>
                </a:lnTo>
                <a:lnTo>
                  <a:pt x="15123" y="45403"/>
                </a:lnTo>
                <a:lnTo>
                  <a:pt x="14820" y="45883"/>
                </a:lnTo>
                <a:lnTo>
                  <a:pt x="14529" y="46350"/>
                </a:lnTo>
                <a:lnTo>
                  <a:pt x="14239" y="46818"/>
                </a:lnTo>
                <a:lnTo>
                  <a:pt x="13986" y="47272"/>
                </a:lnTo>
                <a:lnTo>
                  <a:pt x="13885" y="47500"/>
                </a:lnTo>
                <a:lnTo>
                  <a:pt x="13784" y="47714"/>
                </a:lnTo>
                <a:lnTo>
                  <a:pt x="13695" y="47929"/>
                </a:lnTo>
                <a:lnTo>
                  <a:pt x="13632" y="48131"/>
                </a:lnTo>
                <a:lnTo>
                  <a:pt x="13582" y="48333"/>
                </a:lnTo>
                <a:lnTo>
                  <a:pt x="13544" y="48536"/>
                </a:lnTo>
                <a:lnTo>
                  <a:pt x="13531" y="48725"/>
                </a:lnTo>
                <a:lnTo>
                  <a:pt x="13544" y="48902"/>
                </a:lnTo>
                <a:lnTo>
                  <a:pt x="13582" y="49079"/>
                </a:lnTo>
                <a:lnTo>
                  <a:pt x="13645" y="49230"/>
                </a:lnTo>
                <a:lnTo>
                  <a:pt x="13695" y="49319"/>
                </a:lnTo>
                <a:lnTo>
                  <a:pt x="13746" y="49395"/>
                </a:lnTo>
                <a:lnTo>
                  <a:pt x="13797" y="49458"/>
                </a:lnTo>
                <a:lnTo>
                  <a:pt x="13860" y="49534"/>
                </a:lnTo>
                <a:lnTo>
                  <a:pt x="14011" y="49672"/>
                </a:lnTo>
                <a:lnTo>
                  <a:pt x="14201" y="49786"/>
                </a:lnTo>
                <a:lnTo>
                  <a:pt x="14327" y="49849"/>
                </a:lnTo>
                <a:lnTo>
                  <a:pt x="14453" y="49900"/>
                </a:lnTo>
                <a:lnTo>
                  <a:pt x="14567" y="49938"/>
                </a:lnTo>
                <a:lnTo>
                  <a:pt x="14668" y="49950"/>
                </a:lnTo>
                <a:lnTo>
                  <a:pt x="14769" y="49963"/>
                </a:lnTo>
                <a:lnTo>
                  <a:pt x="14870" y="49950"/>
                </a:lnTo>
                <a:lnTo>
                  <a:pt x="14959" y="49938"/>
                </a:lnTo>
                <a:lnTo>
                  <a:pt x="15047" y="49900"/>
                </a:lnTo>
                <a:lnTo>
                  <a:pt x="15136" y="49862"/>
                </a:lnTo>
                <a:lnTo>
                  <a:pt x="15211" y="49811"/>
                </a:lnTo>
                <a:lnTo>
                  <a:pt x="15275" y="49748"/>
                </a:lnTo>
                <a:lnTo>
                  <a:pt x="15350" y="49685"/>
                </a:lnTo>
                <a:lnTo>
                  <a:pt x="15477" y="49534"/>
                </a:lnTo>
                <a:lnTo>
                  <a:pt x="15590" y="49344"/>
                </a:lnTo>
                <a:lnTo>
                  <a:pt x="15692" y="49142"/>
                </a:lnTo>
                <a:lnTo>
                  <a:pt x="15780" y="48927"/>
                </a:lnTo>
                <a:lnTo>
                  <a:pt x="15868" y="48712"/>
                </a:lnTo>
                <a:lnTo>
                  <a:pt x="15944" y="48485"/>
                </a:lnTo>
                <a:lnTo>
                  <a:pt x="16083" y="48056"/>
                </a:lnTo>
                <a:lnTo>
                  <a:pt x="16146" y="47866"/>
                </a:lnTo>
                <a:lnTo>
                  <a:pt x="16210" y="47702"/>
                </a:lnTo>
                <a:lnTo>
                  <a:pt x="16349" y="47348"/>
                </a:lnTo>
                <a:lnTo>
                  <a:pt x="16475" y="46982"/>
                </a:lnTo>
                <a:lnTo>
                  <a:pt x="16576" y="46603"/>
                </a:lnTo>
                <a:lnTo>
                  <a:pt x="16664" y="46224"/>
                </a:lnTo>
                <a:lnTo>
                  <a:pt x="16829" y="45428"/>
                </a:lnTo>
                <a:lnTo>
                  <a:pt x="16917" y="45036"/>
                </a:lnTo>
                <a:lnTo>
                  <a:pt x="17018" y="44619"/>
                </a:lnTo>
                <a:lnTo>
                  <a:pt x="17182" y="44847"/>
                </a:lnTo>
                <a:lnTo>
                  <a:pt x="17296" y="45024"/>
                </a:lnTo>
                <a:lnTo>
                  <a:pt x="17536" y="45441"/>
                </a:lnTo>
                <a:lnTo>
                  <a:pt x="17751" y="45857"/>
                </a:lnTo>
                <a:lnTo>
                  <a:pt x="17966" y="46274"/>
                </a:lnTo>
                <a:lnTo>
                  <a:pt x="18168" y="46691"/>
                </a:lnTo>
                <a:lnTo>
                  <a:pt x="18357" y="47121"/>
                </a:lnTo>
                <a:lnTo>
                  <a:pt x="18534" y="47550"/>
                </a:lnTo>
                <a:lnTo>
                  <a:pt x="18711" y="47992"/>
                </a:lnTo>
                <a:lnTo>
                  <a:pt x="18875" y="48422"/>
                </a:lnTo>
                <a:lnTo>
                  <a:pt x="19027" y="48864"/>
                </a:lnTo>
                <a:lnTo>
                  <a:pt x="19166" y="49319"/>
                </a:lnTo>
                <a:lnTo>
                  <a:pt x="19305" y="49761"/>
                </a:lnTo>
                <a:lnTo>
                  <a:pt x="19431" y="50216"/>
                </a:lnTo>
                <a:lnTo>
                  <a:pt x="19557" y="50670"/>
                </a:lnTo>
                <a:lnTo>
                  <a:pt x="19671" y="51125"/>
                </a:lnTo>
                <a:lnTo>
                  <a:pt x="19873" y="52047"/>
                </a:lnTo>
                <a:lnTo>
                  <a:pt x="19924" y="52363"/>
                </a:lnTo>
                <a:lnTo>
                  <a:pt x="19949" y="52654"/>
                </a:lnTo>
                <a:lnTo>
                  <a:pt x="19949" y="52793"/>
                </a:lnTo>
                <a:lnTo>
                  <a:pt x="19936" y="52919"/>
                </a:lnTo>
                <a:lnTo>
                  <a:pt x="19911" y="53058"/>
                </a:lnTo>
                <a:lnTo>
                  <a:pt x="19886" y="53172"/>
                </a:lnTo>
                <a:lnTo>
                  <a:pt x="19861" y="53298"/>
                </a:lnTo>
                <a:lnTo>
                  <a:pt x="19810" y="53424"/>
                </a:lnTo>
                <a:lnTo>
                  <a:pt x="19760" y="53538"/>
                </a:lnTo>
                <a:lnTo>
                  <a:pt x="19696" y="53652"/>
                </a:lnTo>
                <a:lnTo>
                  <a:pt x="19621" y="53765"/>
                </a:lnTo>
                <a:lnTo>
                  <a:pt x="19545" y="53879"/>
                </a:lnTo>
                <a:lnTo>
                  <a:pt x="19456" y="53993"/>
                </a:lnTo>
                <a:lnTo>
                  <a:pt x="19355" y="54107"/>
                </a:lnTo>
                <a:lnTo>
                  <a:pt x="18938" y="54536"/>
                </a:lnTo>
                <a:lnTo>
                  <a:pt x="18534" y="54978"/>
                </a:lnTo>
                <a:lnTo>
                  <a:pt x="18155" y="55433"/>
                </a:lnTo>
                <a:lnTo>
                  <a:pt x="17966" y="55660"/>
                </a:lnTo>
                <a:lnTo>
                  <a:pt x="17789" y="55900"/>
                </a:lnTo>
                <a:lnTo>
                  <a:pt x="17498" y="56292"/>
                </a:lnTo>
                <a:lnTo>
                  <a:pt x="17170" y="56709"/>
                </a:lnTo>
                <a:lnTo>
                  <a:pt x="17018" y="56936"/>
                </a:lnTo>
                <a:lnTo>
                  <a:pt x="16866" y="57164"/>
                </a:lnTo>
                <a:lnTo>
                  <a:pt x="16728" y="57391"/>
                </a:lnTo>
                <a:lnTo>
                  <a:pt x="16601" y="57618"/>
                </a:lnTo>
                <a:lnTo>
                  <a:pt x="16500" y="57858"/>
                </a:lnTo>
                <a:lnTo>
                  <a:pt x="16437" y="58086"/>
                </a:lnTo>
                <a:lnTo>
                  <a:pt x="16412" y="58199"/>
                </a:lnTo>
                <a:lnTo>
                  <a:pt x="16386" y="58313"/>
                </a:lnTo>
                <a:lnTo>
                  <a:pt x="16386" y="58427"/>
                </a:lnTo>
                <a:lnTo>
                  <a:pt x="16386" y="58528"/>
                </a:lnTo>
                <a:lnTo>
                  <a:pt x="16399" y="58642"/>
                </a:lnTo>
                <a:lnTo>
                  <a:pt x="16424" y="58743"/>
                </a:lnTo>
                <a:lnTo>
                  <a:pt x="16462" y="58844"/>
                </a:lnTo>
                <a:lnTo>
                  <a:pt x="16513" y="58945"/>
                </a:lnTo>
                <a:lnTo>
                  <a:pt x="16576" y="59046"/>
                </a:lnTo>
                <a:lnTo>
                  <a:pt x="16652" y="59147"/>
                </a:lnTo>
                <a:lnTo>
                  <a:pt x="16740" y="59235"/>
                </a:lnTo>
                <a:lnTo>
                  <a:pt x="16841" y="59324"/>
                </a:lnTo>
                <a:lnTo>
                  <a:pt x="16942" y="59400"/>
                </a:lnTo>
                <a:lnTo>
                  <a:pt x="17031" y="59463"/>
                </a:lnTo>
                <a:lnTo>
                  <a:pt x="17132" y="59501"/>
                </a:lnTo>
                <a:lnTo>
                  <a:pt x="17233" y="59526"/>
                </a:lnTo>
                <a:lnTo>
                  <a:pt x="17321" y="59551"/>
                </a:lnTo>
                <a:lnTo>
                  <a:pt x="17410" y="59551"/>
                </a:lnTo>
                <a:lnTo>
                  <a:pt x="17498" y="59539"/>
                </a:lnTo>
                <a:lnTo>
                  <a:pt x="17587" y="59526"/>
                </a:lnTo>
                <a:lnTo>
                  <a:pt x="17662" y="59488"/>
                </a:lnTo>
                <a:lnTo>
                  <a:pt x="17751" y="59450"/>
                </a:lnTo>
                <a:lnTo>
                  <a:pt x="17827" y="59400"/>
                </a:lnTo>
                <a:lnTo>
                  <a:pt x="17902" y="59349"/>
                </a:lnTo>
                <a:lnTo>
                  <a:pt x="18054" y="59210"/>
                </a:lnTo>
                <a:lnTo>
                  <a:pt x="18206" y="59046"/>
                </a:lnTo>
                <a:lnTo>
                  <a:pt x="18345" y="58869"/>
                </a:lnTo>
                <a:lnTo>
                  <a:pt x="18471" y="58667"/>
                </a:lnTo>
                <a:lnTo>
                  <a:pt x="18597" y="58465"/>
                </a:lnTo>
                <a:lnTo>
                  <a:pt x="18711" y="58250"/>
                </a:lnTo>
                <a:lnTo>
                  <a:pt x="18938" y="57846"/>
                </a:lnTo>
                <a:lnTo>
                  <a:pt x="19128" y="57479"/>
                </a:lnTo>
                <a:lnTo>
                  <a:pt x="19317" y="57138"/>
                </a:lnTo>
                <a:lnTo>
                  <a:pt x="19482" y="56785"/>
                </a:lnTo>
                <a:lnTo>
                  <a:pt x="19646" y="56418"/>
                </a:lnTo>
                <a:lnTo>
                  <a:pt x="19797" y="56052"/>
                </a:lnTo>
                <a:lnTo>
                  <a:pt x="20113" y="55269"/>
                </a:lnTo>
                <a:lnTo>
                  <a:pt x="20442" y="54460"/>
                </a:lnTo>
                <a:lnTo>
                  <a:pt x="20505" y="55395"/>
                </a:lnTo>
                <a:lnTo>
                  <a:pt x="20568" y="56292"/>
                </a:lnTo>
                <a:lnTo>
                  <a:pt x="20606" y="57164"/>
                </a:lnTo>
                <a:lnTo>
                  <a:pt x="20619" y="57593"/>
                </a:lnTo>
                <a:lnTo>
                  <a:pt x="20631" y="58010"/>
                </a:lnTo>
                <a:lnTo>
                  <a:pt x="20619" y="58793"/>
                </a:lnTo>
                <a:lnTo>
                  <a:pt x="20593" y="59513"/>
                </a:lnTo>
                <a:lnTo>
                  <a:pt x="20543" y="60233"/>
                </a:lnTo>
                <a:lnTo>
                  <a:pt x="20505" y="61029"/>
                </a:lnTo>
                <a:lnTo>
                  <a:pt x="20202" y="61054"/>
                </a:lnTo>
                <a:lnTo>
                  <a:pt x="19886" y="61067"/>
                </a:lnTo>
                <a:lnTo>
                  <a:pt x="19229" y="61092"/>
                </a:lnTo>
                <a:lnTo>
                  <a:pt x="18888" y="61118"/>
                </a:lnTo>
                <a:lnTo>
                  <a:pt x="18559" y="61143"/>
                </a:lnTo>
                <a:lnTo>
                  <a:pt x="18231" y="61181"/>
                </a:lnTo>
                <a:lnTo>
                  <a:pt x="17915" y="61231"/>
                </a:lnTo>
                <a:lnTo>
                  <a:pt x="17612" y="61307"/>
                </a:lnTo>
                <a:lnTo>
                  <a:pt x="17473" y="61345"/>
                </a:lnTo>
                <a:lnTo>
                  <a:pt x="17347" y="61396"/>
                </a:lnTo>
                <a:lnTo>
                  <a:pt x="17220" y="61459"/>
                </a:lnTo>
                <a:lnTo>
                  <a:pt x="17107" y="61535"/>
                </a:lnTo>
                <a:lnTo>
                  <a:pt x="16993" y="61610"/>
                </a:lnTo>
                <a:lnTo>
                  <a:pt x="16892" y="61686"/>
                </a:lnTo>
                <a:lnTo>
                  <a:pt x="16803" y="61787"/>
                </a:lnTo>
                <a:lnTo>
                  <a:pt x="16728" y="61888"/>
                </a:lnTo>
                <a:lnTo>
                  <a:pt x="16664" y="62002"/>
                </a:lnTo>
                <a:lnTo>
                  <a:pt x="16601" y="62141"/>
                </a:lnTo>
                <a:lnTo>
                  <a:pt x="16563" y="62280"/>
                </a:lnTo>
                <a:lnTo>
                  <a:pt x="16525" y="62431"/>
                </a:lnTo>
                <a:lnTo>
                  <a:pt x="16513" y="62596"/>
                </a:lnTo>
                <a:lnTo>
                  <a:pt x="16513" y="62773"/>
                </a:lnTo>
                <a:lnTo>
                  <a:pt x="16513" y="62874"/>
                </a:lnTo>
                <a:lnTo>
                  <a:pt x="16538" y="62987"/>
                </a:lnTo>
                <a:lnTo>
                  <a:pt x="16563" y="63101"/>
                </a:lnTo>
                <a:lnTo>
                  <a:pt x="16601" y="63215"/>
                </a:lnTo>
                <a:lnTo>
                  <a:pt x="16652" y="63328"/>
                </a:lnTo>
                <a:lnTo>
                  <a:pt x="16728" y="63429"/>
                </a:lnTo>
                <a:lnTo>
                  <a:pt x="16829" y="63518"/>
                </a:lnTo>
                <a:lnTo>
                  <a:pt x="16942" y="63581"/>
                </a:lnTo>
                <a:lnTo>
                  <a:pt x="17043" y="63632"/>
                </a:lnTo>
                <a:lnTo>
                  <a:pt x="17144" y="63657"/>
                </a:lnTo>
                <a:lnTo>
                  <a:pt x="17245" y="63669"/>
                </a:lnTo>
                <a:lnTo>
                  <a:pt x="17347" y="63669"/>
                </a:lnTo>
                <a:lnTo>
                  <a:pt x="17448" y="63657"/>
                </a:lnTo>
                <a:lnTo>
                  <a:pt x="17549" y="63644"/>
                </a:lnTo>
                <a:lnTo>
                  <a:pt x="17763" y="63581"/>
                </a:lnTo>
                <a:lnTo>
                  <a:pt x="17978" y="63505"/>
                </a:lnTo>
                <a:lnTo>
                  <a:pt x="18193" y="63429"/>
                </a:lnTo>
                <a:lnTo>
                  <a:pt x="18408" y="63366"/>
                </a:lnTo>
                <a:lnTo>
                  <a:pt x="18623" y="63316"/>
                </a:lnTo>
                <a:lnTo>
                  <a:pt x="18383" y="63581"/>
                </a:lnTo>
                <a:lnTo>
                  <a:pt x="18168" y="63834"/>
                </a:lnTo>
                <a:lnTo>
                  <a:pt x="17966" y="64074"/>
                </a:lnTo>
                <a:lnTo>
                  <a:pt x="17789" y="64301"/>
                </a:lnTo>
                <a:lnTo>
                  <a:pt x="17637" y="64528"/>
                </a:lnTo>
                <a:lnTo>
                  <a:pt x="17511" y="64731"/>
                </a:lnTo>
                <a:lnTo>
                  <a:pt x="17410" y="64933"/>
                </a:lnTo>
                <a:lnTo>
                  <a:pt x="17334" y="65110"/>
                </a:lnTo>
                <a:lnTo>
                  <a:pt x="17283" y="65286"/>
                </a:lnTo>
                <a:lnTo>
                  <a:pt x="17271" y="65451"/>
                </a:lnTo>
                <a:lnTo>
                  <a:pt x="17271" y="65526"/>
                </a:lnTo>
                <a:lnTo>
                  <a:pt x="17283" y="65602"/>
                </a:lnTo>
                <a:lnTo>
                  <a:pt x="17296" y="65678"/>
                </a:lnTo>
                <a:lnTo>
                  <a:pt x="17321" y="65754"/>
                </a:lnTo>
                <a:lnTo>
                  <a:pt x="17359" y="65817"/>
                </a:lnTo>
                <a:lnTo>
                  <a:pt x="17397" y="65880"/>
                </a:lnTo>
                <a:lnTo>
                  <a:pt x="17448" y="65943"/>
                </a:lnTo>
                <a:lnTo>
                  <a:pt x="17511" y="66006"/>
                </a:lnTo>
                <a:lnTo>
                  <a:pt x="17650" y="66120"/>
                </a:lnTo>
                <a:lnTo>
                  <a:pt x="17827" y="66221"/>
                </a:lnTo>
                <a:lnTo>
                  <a:pt x="17915" y="66259"/>
                </a:lnTo>
                <a:lnTo>
                  <a:pt x="18004" y="66297"/>
                </a:lnTo>
                <a:lnTo>
                  <a:pt x="18079" y="66310"/>
                </a:lnTo>
                <a:lnTo>
                  <a:pt x="18168" y="66322"/>
                </a:lnTo>
                <a:lnTo>
                  <a:pt x="18244" y="66322"/>
                </a:lnTo>
                <a:lnTo>
                  <a:pt x="18319" y="66310"/>
                </a:lnTo>
                <a:lnTo>
                  <a:pt x="18383" y="66297"/>
                </a:lnTo>
                <a:lnTo>
                  <a:pt x="18458" y="66259"/>
                </a:lnTo>
                <a:lnTo>
                  <a:pt x="18585" y="66183"/>
                </a:lnTo>
                <a:lnTo>
                  <a:pt x="18711" y="66082"/>
                </a:lnTo>
                <a:lnTo>
                  <a:pt x="18825" y="65956"/>
                </a:lnTo>
                <a:lnTo>
                  <a:pt x="18938" y="65817"/>
                </a:lnTo>
                <a:lnTo>
                  <a:pt x="19039" y="65665"/>
                </a:lnTo>
                <a:lnTo>
                  <a:pt x="19141" y="65501"/>
                </a:lnTo>
                <a:lnTo>
                  <a:pt x="19343" y="65160"/>
                </a:lnTo>
                <a:lnTo>
                  <a:pt x="19444" y="64996"/>
                </a:lnTo>
                <a:lnTo>
                  <a:pt x="19545" y="64844"/>
                </a:lnTo>
                <a:lnTo>
                  <a:pt x="19659" y="64693"/>
                </a:lnTo>
                <a:lnTo>
                  <a:pt x="19772" y="64579"/>
                </a:lnTo>
                <a:lnTo>
                  <a:pt x="19760" y="64541"/>
                </a:lnTo>
                <a:lnTo>
                  <a:pt x="19810" y="64503"/>
                </a:lnTo>
                <a:lnTo>
                  <a:pt x="19785" y="64554"/>
                </a:lnTo>
                <a:lnTo>
                  <a:pt x="19772" y="64579"/>
                </a:lnTo>
                <a:lnTo>
                  <a:pt x="20164" y="66562"/>
                </a:lnTo>
                <a:lnTo>
                  <a:pt x="20202" y="66651"/>
                </a:lnTo>
                <a:lnTo>
                  <a:pt x="20265" y="66727"/>
                </a:lnTo>
                <a:lnTo>
                  <a:pt x="20315" y="66802"/>
                </a:lnTo>
                <a:lnTo>
                  <a:pt x="20391" y="66878"/>
                </a:lnTo>
                <a:lnTo>
                  <a:pt x="20454" y="66941"/>
                </a:lnTo>
                <a:lnTo>
                  <a:pt x="20543" y="66992"/>
                </a:lnTo>
                <a:lnTo>
                  <a:pt x="20619" y="67030"/>
                </a:lnTo>
                <a:lnTo>
                  <a:pt x="20720" y="67055"/>
                </a:lnTo>
                <a:lnTo>
                  <a:pt x="20909" y="67055"/>
                </a:lnTo>
                <a:lnTo>
                  <a:pt x="21023" y="67017"/>
                </a:lnTo>
                <a:lnTo>
                  <a:pt x="21137" y="66967"/>
                </a:lnTo>
                <a:lnTo>
                  <a:pt x="21250" y="66903"/>
                </a:lnTo>
                <a:lnTo>
                  <a:pt x="21377" y="66802"/>
                </a:lnTo>
                <a:lnTo>
                  <a:pt x="21503" y="66676"/>
                </a:lnTo>
                <a:lnTo>
                  <a:pt x="21629" y="66524"/>
                </a:lnTo>
                <a:lnTo>
                  <a:pt x="21718" y="66398"/>
                </a:lnTo>
                <a:lnTo>
                  <a:pt x="21768" y="66259"/>
                </a:lnTo>
                <a:lnTo>
                  <a:pt x="21806" y="66120"/>
                </a:lnTo>
                <a:lnTo>
                  <a:pt x="21819" y="65981"/>
                </a:lnTo>
                <a:lnTo>
                  <a:pt x="21819" y="65842"/>
                </a:lnTo>
                <a:lnTo>
                  <a:pt x="21806" y="65691"/>
                </a:lnTo>
                <a:lnTo>
                  <a:pt x="21781" y="65552"/>
                </a:lnTo>
                <a:lnTo>
                  <a:pt x="21756" y="65400"/>
                </a:lnTo>
                <a:lnTo>
                  <a:pt x="21693" y="65110"/>
                </a:lnTo>
                <a:lnTo>
                  <a:pt x="21629" y="64832"/>
                </a:lnTo>
                <a:lnTo>
                  <a:pt x="21617" y="64693"/>
                </a:lnTo>
                <a:lnTo>
                  <a:pt x="21604" y="64554"/>
                </a:lnTo>
                <a:lnTo>
                  <a:pt x="21617" y="64427"/>
                </a:lnTo>
                <a:lnTo>
                  <a:pt x="21642" y="64301"/>
                </a:lnTo>
                <a:lnTo>
                  <a:pt x="21743" y="64364"/>
                </a:lnTo>
                <a:lnTo>
                  <a:pt x="21831" y="64440"/>
                </a:lnTo>
                <a:lnTo>
                  <a:pt x="22021" y="64604"/>
                </a:lnTo>
                <a:lnTo>
                  <a:pt x="22223" y="64794"/>
                </a:lnTo>
                <a:lnTo>
                  <a:pt x="22425" y="64983"/>
                </a:lnTo>
                <a:lnTo>
                  <a:pt x="22526" y="65059"/>
                </a:lnTo>
                <a:lnTo>
                  <a:pt x="22640" y="65147"/>
                </a:lnTo>
                <a:lnTo>
                  <a:pt x="22754" y="65211"/>
                </a:lnTo>
                <a:lnTo>
                  <a:pt x="22867" y="65274"/>
                </a:lnTo>
                <a:lnTo>
                  <a:pt x="22981" y="65324"/>
                </a:lnTo>
                <a:lnTo>
                  <a:pt x="23107" y="65350"/>
                </a:lnTo>
                <a:lnTo>
                  <a:pt x="23234" y="65362"/>
                </a:lnTo>
                <a:lnTo>
                  <a:pt x="23360" y="65350"/>
                </a:lnTo>
                <a:lnTo>
                  <a:pt x="23436" y="65324"/>
                </a:lnTo>
                <a:lnTo>
                  <a:pt x="23512" y="65286"/>
                </a:lnTo>
                <a:lnTo>
                  <a:pt x="23600" y="65236"/>
                </a:lnTo>
                <a:lnTo>
                  <a:pt x="23701" y="65173"/>
                </a:lnTo>
                <a:lnTo>
                  <a:pt x="23777" y="65097"/>
                </a:lnTo>
                <a:lnTo>
                  <a:pt x="23853" y="65034"/>
                </a:lnTo>
                <a:lnTo>
                  <a:pt x="23916" y="64958"/>
                </a:lnTo>
                <a:lnTo>
                  <a:pt x="23954" y="64895"/>
                </a:lnTo>
                <a:lnTo>
                  <a:pt x="24017" y="64731"/>
                </a:lnTo>
                <a:lnTo>
                  <a:pt x="24068" y="64566"/>
                </a:lnTo>
                <a:lnTo>
                  <a:pt x="24093" y="64415"/>
                </a:lnTo>
                <a:lnTo>
                  <a:pt x="24106" y="64263"/>
                </a:lnTo>
                <a:lnTo>
                  <a:pt x="24106" y="64112"/>
                </a:lnTo>
                <a:lnTo>
                  <a:pt x="24080" y="63973"/>
                </a:lnTo>
                <a:lnTo>
                  <a:pt x="24055" y="63834"/>
                </a:lnTo>
                <a:lnTo>
                  <a:pt x="24004" y="63695"/>
                </a:lnTo>
                <a:lnTo>
                  <a:pt x="23954" y="63556"/>
                </a:lnTo>
                <a:lnTo>
                  <a:pt x="23878" y="63429"/>
                </a:lnTo>
                <a:lnTo>
                  <a:pt x="23802" y="63303"/>
                </a:lnTo>
                <a:lnTo>
                  <a:pt x="23714" y="63177"/>
                </a:lnTo>
                <a:lnTo>
                  <a:pt x="23613" y="63050"/>
                </a:lnTo>
                <a:lnTo>
                  <a:pt x="23499" y="62937"/>
                </a:lnTo>
                <a:lnTo>
                  <a:pt x="23259" y="62697"/>
                </a:lnTo>
                <a:lnTo>
                  <a:pt x="23006" y="62482"/>
                </a:lnTo>
                <a:lnTo>
                  <a:pt x="22728" y="62255"/>
                </a:lnTo>
                <a:lnTo>
                  <a:pt x="22438" y="62052"/>
                </a:lnTo>
                <a:lnTo>
                  <a:pt x="22135" y="61838"/>
                </a:lnTo>
                <a:lnTo>
                  <a:pt x="21554" y="61433"/>
                </a:lnTo>
                <a:lnTo>
                  <a:pt x="21288" y="61231"/>
                </a:lnTo>
                <a:lnTo>
                  <a:pt x="21036" y="61029"/>
                </a:lnTo>
                <a:lnTo>
                  <a:pt x="21099" y="60625"/>
                </a:lnTo>
                <a:lnTo>
                  <a:pt x="21149" y="60233"/>
                </a:lnTo>
                <a:lnTo>
                  <a:pt x="21200" y="59842"/>
                </a:lnTo>
                <a:lnTo>
                  <a:pt x="21238" y="59437"/>
                </a:lnTo>
                <a:lnTo>
                  <a:pt x="21263" y="59046"/>
                </a:lnTo>
                <a:lnTo>
                  <a:pt x="21276" y="58654"/>
                </a:lnTo>
                <a:lnTo>
                  <a:pt x="21276" y="58263"/>
                </a:lnTo>
                <a:lnTo>
                  <a:pt x="21276" y="57871"/>
                </a:lnTo>
                <a:lnTo>
                  <a:pt x="21263" y="57479"/>
                </a:lnTo>
                <a:lnTo>
                  <a:pt x="21250" y="57100"/>
                </a:lnTo>
                <a:lnTo>
                  <a:pt x="21200" y="56330"/>
                </a:lnTo>
                <a:lnTo>
                  <a:pt x="21111" y="55559"/>
                </a:lnTo>
                <a:lnTo>
                  <a:pt x="21010" y="54801"/>
                </a:lnTo>
                <a:lnTo>
                  <a:pt x="20884" y="54043"/>
                </a:lnTo>
                <a:lnTo>
                  <a:pt x="20745" y="53298"/>
                </a:lnTo>
                <a:lnTo>
                  <a:pt x="20593" y="52553"/>
                </a:lnTo>
                <a:lnTo>
                  <a:pt x="20429" y="51807"/>
                </a:lnTo>
                <a:lnTo>
                  <a:pt x="20075" y="50355"/>
                </a:lnTo>
                <a:lnTo>
                  <a:pt x="19734" y="48915"/>
                </a:lnTo>
                <a:lnTo>
                  <a:pt x="20581" y="49609"/>
                </a:lnTo>
                <a:lnTo>
                  <a:pt x="21478" y="50342"/>
                </a:lnTo>
                <a:lnTo>
                  <a:pt x="22400" y="51075"/>
                </a:lnTo>
                <a:lnTo>
                  <a:pt x="22880" y="51441"/>
                </a:lnTo>
                <a:lnTo>
                  <a:pt x="23360" y="51795"/>
                </a:lnTo>
                <a:lnTo>
                  <a:pt x="23499" y="51871"/>
                </a:lnTo>
                <a:lnTo>
                  <a:pt x="23651" y="51946"/>
                </a:lnTo>
                <a:lnTo>
                  <a:pt x="23828" y="52022"/>
                </a:lnTo>
                <a:lnTo>
                  <a:pt x="24004" y="52073"/>
                </a:lnTo>
                <a:lnTo>
                  <a:pt x="24207" y="52123"/>
                </a:lnTo>
                <a:lnTo>
                  <a:pt x="24396" y="52148"/>
                </a:lnTo>
                <a:lnTo>
                  <a:pt x="24586" y="52161"/>
                </a:lnTo>
                <a:lnTo>
                  <a:pt x="24775" y="52161"/>
                </a:lnTo>
                <a:lnTo>
                  <a:pt x="24952" y="52136"/>
                </a:lnTo>
                <a:lnTo>
                  <a:pt x="25104" y="52085"/>
                </a:lnTo>
                <a:lnTo>
                  <a:pt x="25179" y="52060"/>
                </a:lnTo>
                <a:lnTo>
                  <a:pt x="25243" y="52022"/>
                </a:lnTo>
                <a:lnTo>
                  <a:pt x="25306" y="51972"/>
                </a:lnTo>
                <a:lnTo>
                  <a:pt x="25356" y="51921"/>
                </a:lnTo>
                <a:lnTo>
                  <a:pt x="25394" y="51858"/>
                </a:lnTo>
                <a:lnTo>
                  <a:pt x="25432" y="51795"/>
                </a:lnTo>
                <a:lnTo>
                  <a:pt x="25457" y="51719"/>
                </a:lnTo>
                <a:lnTo>
                  <a:pt x="25470" y="51643"/>
                </a:lnTo>
                <a:lnTo>
                  <a:pt x="25483" y="51555"/>
                </a:lnTo>
                <a:lnTo>
                  <a:pt x="25470" y="51454"/>
                </a:lnTo>
                <a:lnTo>
                  <a:pt x="25457" y="51353"/>
                </a:lnTo>
                <a:lnTo>
                  <a:pt x="25432" y="51239"/>
                </a:lnTo>
                <a:lnTo>
                  <a:pt x="25280" y="50999"/>
                </a:lnTo>
                <a:lnTo>
                  <a:pt x="25116" y="50772"/>
                </a:lnTo>
                <a:lnTo>
                  <a:pt x="24952" y="50557"/>
                </a:lnTo>
                <a:lnTo>
                  <a:pt x="24775" y="50342"/>
                </a:lnTo>
                <a:lnTo>
                  <a:pt x="24598" y="50140"/>
                </a:lnTo>
                <a:lnTo>
                  <a:pt x="24421" y="49950"/>
                </a:lnTo>
                <a:lnTo>
                  <a:pt x="24232" y="49761"/>
                </a:lnTo>
                <a:lnTo>
                  <a:pt x="24030" y="49584"/>
                </a:lnTo>
                <a:lnTo>
                  <a:pt x="23828" y="49407"/>
                </a:lnTo>
                <a:lnTo>
                  <a:pt x="23625" y="49243"/>
                </a:lnTo>
                <a:lnTo>
                  <a:pt x="23196" y="48940"/>
                </a:lnTo>
                <a:lnTo>
                  <a:pt x="22766" y="48637"/>
                </a:lnTo>
                <a:lnTo>
                  <a:pt x="22312" y="48371"/>
                </a:lnTo>
                <a:lnTo>
                  <a:pt x="21857" y="48106"/>
                </a:lnTo>
                <a:lnTo>
                  <a:pt x="21402" y="47853"/>
                </a:lnTo>
                <a:lnTo>
                  <a:pt x="20480" y="47348"/>
                </a:lnTo>
                <a:lnTo>
                  <a:pt x="20025" y="47095"/>
                </a:lnTo>
                <a:lnTo>
                  <a:pt x="19570" y="46843"/>
                </a:lnTo>
                <a:lnTo>
                  <a:pt x="19128" y="46577"/>
                </a:lnTo>
                <a:lnTo>
                  <a:pt x="18698" y="46300"/>
                </a:lnTo>
                <a:lnTo>
                  <a:pt x="18269" y="45516"/>
                </a:lnTo>
                <a:lnTo>
                  <a:pt x="17852" y="44784"/>
                </a:lnTo>
                <a:lnTo>
                  <a:pt x="17372" y="43963"/>
                </a:lnTo>
                <a:lnTo>
                  <a:pt x="16917" y="43116"/>
                </a:lnTo>
                <a:lnTo>
                  <a:pt x="16702" y="42699"/>
                </a:lnTo>
                <a:lnTo>
                  <a:pt x="16487" y="42270"/>
                </a:lnTo>
                <a:lnTo>
                  <a:pt x="16273" y="41840"/>
                </a:lnTo>
                <a:lnTo>
                  <a:pt x="16083" y="41411"/>
                </a:lnTo>
                <a:lnTo>
                  <a:pt x="15894" y="40981"/>
                </a:lnTo>
                <a:lnTo>
                  <a:pt x="15717" y="40539"/>
                </a:lnTo>
                <a:lnTo>
                  <a:pt x="15553" y="40097"/>
                </a:lnTo>
                <a:lnTo>
                  <a:pt x="15401" y="39642"/>
                </a:lnTo>
                <a:lnTo>
                  <a:pt x="15249" y="39187"/>
                </a:lnTo>
                <a:lnTo>
                  <a:pt x="15123" y="38733"/>
                </a:lnTo>
                <a:lnTo>
                  <a:pt x="15022" y="38265"/>
                </a:lnTo>
                <a:lnTo>
                  <a:pt x="14921" y="37785"/>
                </a:lnTo>
                <a:lnTo>
                  <a:pt x="14870" y="37457"/>
                </a:lnTo>
                <a:lnTo>
                  <a:pt x="14845" y="37293"/>
                </a:lnTo>
                <a:lnTo>
                  <a:pt x="14845" y="37116"/>
                </a:lnTo>
                <a:lnTo>
                  <a:pt x="14845" y="36951"/>
                </a:lnTo>
                <a:lnTo>
                  <a:pt x="14858" y="36787"/>
                </a:lnTo>
                <a:lnTo>
                  <a:pt x="14883" y="36623"/>
                </a:lnTo>
                <a:lnTo>
                  <a:pt x="14921" y="36471"/>
                </a:lnTo>
                <a:lnTo>
                  <a:pt x="15603" y="34412"/>
                </a:lnTo>
                <a:lnTo>
                  <a:pt x="16298" y="32391"/>
                </a:lnTo>
                <a:lnTo>
                  <a:pt x="17599" y="28601"/>
                </a:lnTo>
                <a:lnTo>
                  <a:pt x="17940" y="30256"/>
                </a:lnTo>
                <a:lnTo>
                  <a:pt x="18155" y="31204"/>
                </a:lnTo>
                <a:lnTo>
                  <a:pt x="18269" y="31696"/>
                </a:lnTo>
                <a:lnTo>
                  <a:pt x="18395" y="32176"/>
                </a:lnTo>
                <a:lnTo>
                  <a:pt x="18433" y="32303"/>
                </a:lnTo>
                <a:lnTo>
                  <a:pt x="18484" y="32429"/>
                </a:lnTo>
                <a:lnTo>
                  <a:pt x="18547" y="32568"/>
                </a:lnTo>
                <a:lnTo>
                  <a:pt x="18623" y="32694"/>
                </a:lnTo>
                <a:lnTo>
                  <a:pt x="18698" y="32821"/>
                </a:lnTo>
                <a:lnTo>
                  <a:pt x="18787" y="32934"/>
                </a:lnTo>
                <a:lnTo>
                  <a:pt x="18888" y="33035"/>
                </a:lnTo>
                <a:lnTo>
                  <a:pt x="18989" y="33124"/>
                </a:lnTo>
                <a:lnTo>
                  <a:pt x="19103" y="33200"/>
                </a:lnTo>
                <a:lnTo>
                  <a:pt x="19216" y="33250"/>
                </a:lnTo>
                <a:lnTo>
                  <a:pt x="19330" y="33288"/>
                </a:lnTo>
                <a:lnTo>
                  <a:pt x="19456" y="33288"/>
                </a:lnTo>
                <a:lnTo>
                  <a:pt x="19520" y="33275"/>
                </a:lnTo>
                <a:lnTo>
                  <a:pt x="19583" y="33263"/>
                </a:lnTo>
                <a:lnTo>
                  <a:pt x="19646" y="33237"/>
                </a:lnTo>
                <a:lnTo>
                  <a:pt x="19709" y="33200"/>
                </a:lnTo>
                <a:lnTo>
                  <a:pt x="19772" y="33162"/>
                </a:lnTo>
                <a:lnTo>
                  <a:pt x="19835" y="33111"/>
                </a:lnTo>
                <a:lnTo>
                  <a:pt x="19962" y="32972"/>
                </a:lnTo>
                <a:lnTo>
                  <a:pt x="20050" y="32858"/>
                </a:lnTo>
                <a:lnTo>
                  <a:pt x="20113" y="32719"/>
                </a:lnTo>
                <a:lnTo>
                  <a:pt x="20151" y="32568"/>
                </a:lnTo>
                <a:lnTo>
                  <a:pt x="20176" y="32416"/>
                </a:lnTo>
                <a:lnTo>
                  <a:pt x="20202" y="32252"/>
                </a:lnTo>
                <a:lnTo>
                  <a:pt x="20202" y="32088"/>
                </a:lnTo>
                <a:lnTo>
                  <a:pt x="20214" y="31747"/>
                </a:lnTo>
                <a:lnTo>
                  <a:pt x="20214" y="31393"/>
                </a:lnTo>
                <a:lnTo>
                  <a:pt x="20189" y="31052"/>
                </a:lnTo>
                <a:lnTo>
                  <a:pt x="20151" y="30711"/>
                </a:lnTo>
                <a:lnTo>
                  <a:pt x="20101" y="30370"/>
                </a:lnTo>
                <a:lnTo>
                  <a:pt x="20025" y="30041"/>
                </a:lnTo>
                <a:lnTo>
                  <a:pt x="19936" y="29726"/>
                </a:lnTo>
                <a:lnTo>
                  <a:pt x="19835" y="29397"/>
                </a:lnTo>
                <a:lnTo>
                  <a:pt x="19722" y="29081"/>
                </a:lnTo>
                <a:lnTo>
                  <a:pt x="19595" y="28778"/>
                </a:lnTo>
                <a:lnTo>
                  <a:pt x="19456" y="28462"/>
                </a:lnTo>
                <a:lnTo>
                  <a:pt x="19305" y="28159"/>
                </a:lnTo>
                <a:lnTo>
                  <a:pt x="19153" y="27856"/>
                </a:lnTo>
                <a:lnTo>
                  <a:pt x="18989" y="27565"/>
                </a:lnTo>
                <a:lnTo>
                  <a:pt x="18812" y="27262"/>
                </a:lnTo>
                <a:lnTo>
                  <a:pt x="18446" y="26681"/>
                </a:lnTo>
                <a:lnTo>
                  <a:pt x="18370" y="26542"/>
                </a:lnTo>
                <a:lnTo>
                  <a:pt x="18294" y="26391"/>
                </a:lnTo>
                <a:lnTo>
                  <a:pt x="18231" y="26226"/>
                </a:lnTo>
                <a:lnTo>
                  <a:pt x="18180" y="26062"/>
                </a:lnTo>
                <a:lnTo>
                  <a:pt x="18142" y="25898"/>
                </a:lnTo>
                <a:lnTo>
                  <a:pt x="18117" y="25734"/>
                </a:lnTo>
                <a:lnTo>
                  <a:pt x="18117" y="25569"/>
                </a:lnTo>
                <a:lnTo>
                  <a:pt x="18130" y="25405"/>
                </a:lnTo>
                <a:lnTo>
                  <a:pt x="18231" y="24774"/>
                </a:lnTo>
                <a:lnTo>
                  <a:pt x="18319" y="24129"/>
                </a:lnTo>
                <a:lnTo>
                  <a:pt x="18395" y="23498"/>
                </a:lnTo>
                <a:lnTo>
                  <a:pt x="18458" y="22853"/>
                </a:lnTo>
                <a:lnTo>
                  <a:pt x="18521" y="22209"/>
                </a:lnTo>
                <a:lnTo>
                  <a:pt x="18559" y="21578"/>
                </a:lnTo>
                <a:lnTo>
                  <a:pt x="18585" y="20933"/>
                </a:lnTo>
                <a:lnTo>
                  <a:pt x="18597" y="20302"/>
                </a:lnTo>
                <a:lnTo>
                  <a:pt x="18597" y="19657"/>
                </a:lnTo>
                <a:lnTo>
                  <a:pt x="18597" y="19013"/>
                </a:lnTo>
                <a:lnTo>
                  <a:pt x="18572" y="18381"/>
                </a:lnTo>
                <a:lnTo>
                  <a:pt x="18547" y="17737"/>
                </a:lnTo>
                <a:lnTo>
                  <a:pt x="18509" y="17093"/>
                </a:lnTo>
                <a:lnTo>
                  <a:pt x="18458" y="16461"/>
                </a:lnTo>
                <a:lnTo>
                  <a:pt x="18395" y="15817"/>
                </a:lnTo>
                <a:lnTo>
                  <a:pt x="18319" y="15173"/>
                </a:lnTo>
                <a:lnTo>
                  <a:pt x="18256" y="14705"/>
                </a:lnTo>
                <a:lnTo>
                  <a:pt x="18193" y="14225"/>
                </a:lnTo>
                <a:lnTo>
                  <a:pt x="18105" y="13745"/>
                </a:lnTo>
                <a:lnTo>
                  <a:pt x="18016" y="13278"/>
                </a:lnTo>
                <a:lnTo>
                  <a:pt x="17928" y="12810"/>
                </a:lnTo>
                <a:lnTo>
                  <a:pt x="17827" y="12356"/>
                </a:lnTo>
                <a:lnTo>
                  <a:pt x="17713" y="11888"/>
                </a:lnTo>
                <a:lnTo>
                  <a:pt x="17587" y="11434"/>
                </a:lnTo>
                <a:lnTo>
                  <a:pt x="17460" y="10979"/>
                </a:lnTo>
                <a:lnTo>
                  <a:pt x="17321" y="10524"/>
                </a:lnTo>
                <a:lnTo>
                  <a:pt x="17182" y="10082"/>
                </a:lnTo>
                <a:lnTo>
                  <a:pt x="17031" y="9627"/>
                </a:lnTo>
                <a:lnTo>
                  <a:pt x="16715" y="8743"/>
                </a:lnTo>
                <a:lnTo>
                  <a:pt x="16374" y="7871"/>
                </a:lnTo>
                <a:lnTo>
                  <a:pt x="16007" y="6999"/>
                </a:lnTo>
                <a:lnTo>
                  <a:pt x="15616" y="6153"/>
                </a:lnTo>
                <a:lnTo>
                  <a:pt x="15199" y="5307"/>
                </a:lnTo>
                <a:lnTo>
                  <a:pt x="14757" y="4460"/>
                </a:lnTo>
                <a:lnTo>
                  <a:pt x="14302" y="3627"/>
                </a:lnTo>
                <a:lnTo>
                  <a:pt x="13834" y="2805"/>
                </a:lnTo>
                <a:lnTo>
                  <a:pt x="13342" y="1984"/>
                </a:lnTo>
                <a:lnTo>
                  <a:pt x="12824" y="1176"/>
                </a:lnTo>
                <a:lnTo>
                  <a:pt x="12710" y="1012"/>
                </a:lnTo>
                <a:lnTo>
                  <a:pt x="12584" y="860"/>
                </a:lnTo>
                <a:lnTo>
                  <a:pt x="12445" y="708"/>
                </a:lnTo>
                <a:lnTo>
                  <a:pt x="12306" y="569"/>
                </a:lnTo>
                <a:lnTo>
                  <a:pt x="12003" y="292"/>
                </a:lnTo>
                <a:lnTo>
                  <a:pt x="11699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5" name="Google Shape;395;p52"/>
          <p:cNvSpPr/>
          <p:nvPr/>
        </p:nvSpPr>
        <p:spPr>
          <a:xfrm rot="10800000">
            <a:off x="7312202" y="2251441"/>
            <a:ext cx="269861" cy="723513"/>
          </a:xfrm>
          <a:custGeom>
            <a:avLst/>
            <a:gdLst/>
            <a:ahLst/>
            <a:cxnLst/>
            <a:rect l="l" t="t" r="r" b="b"/>
            <a:pathLst>
              <a:path w="30043" h="80547" extrusionOk="0">
                <a:moveTo>
                  <a:pt x="11080" y="29182"/>
                </a:moveTo>
                <a:lnTo>
                  <a:pt x="11168" y="29498"/>
                </a:lnTo>
                <a:lnTo>
                  <a:pt x="11244" y="29801"/>
                </a:lnTo>
                <a:lnTo>
                  <a:pt x="11307" y="30104"/>
                </a:lnTo>
                <a:lnTo>
                  <a:pt x="11370" y="30408"/>
                </a:lnTo>
                <a:lnTo>
                  <a:pt x="11421" y="30711"/>
                </a:lnTo>
                <a:lnTo>
                  <a:pt x="11459" y="31001"/>
                </a:lnTo>
                <a:lnTo>
                  <a:pt x="11484" y="31304"/>
                </a:lnTo>
                <a:lnTo>
                  <a:pt x="11509" y="31595"/>
                </a:lnTo>
                <a:lnTo>
                  <a:pt x="11509" y="31886"/>
                </a:lnTo>
                <a:lnTo>
                  <a:pt x="11522" y="32176"/>
                </a:lnTo>
                <a:lnTo>
                  <a:pt x="11509" y="32467"/>
                </a:lnTo>
                <a:lnTo>
                  <a:pt x="11497" y="32757"/>
                </a:lnTo>
                <a:lnTo>
                  <a:pt x="11472" y="33035"/>
                </a:lnTo>
                <a:lnTo>
                  <a:pt x="11434" y="33313"/>
                </a:lnTo>
                <a:lnTo>
                  <a:pt x="11396" y="33591"/>
                </a:lnTo>
                <a:lnTo>
                  <a:pt x="11345" y="33869"/>
                </a:lnTo>
                <a:lnTo>
                  <a:pt x="11295" y="34147"/>
                </a:lnTo>
                <a:lnTo>
                  <a:pt x="11219" y="34425"/>
                </a:lnTo>
                <a:lnTo>
                  <a:pt x="11143" y="34690"/>
                </a:lnTo>
                <a:lnTo>
                  <a:pt x="11067" y="34968"/>
                </a:lnTo>
                <a:lnTo>
                  <a:pt x="10966" y="35233"/>
                </a:lnTo>
                <a:lnTo>
                  <a:pt x="10865" y="35498"/>
                </a:lnTo>
                <a:lnTo>
                  <a:pt x="10764" y="35764"/>
                </a:lnTo>
                <a:lnTo>
                  <a:pt x="10638" y="36029"/>
                </a:lnTo>
                <a:lnTo>
                  <a:pt x="10511" y="36282"/>
                </a:lnTo>
                <a:lnTo>
                  <a:pt x="10385" y="36547"/>
                </a:lnTo>
                <a:lnTo>
                  <a:pt x="10233" y="36800"/>
                </a:lnTo>
                <a:lnTo>
                  <a:pt x="10094" y="37052"/>
                </a:lnTo>
                <a:lnTo>
                  <a:pt x="9930" y="37318"/>
                </a:lnTo>
                <a:lnTo>
                  <a:pt x="9766" y="37558"/>
                </a:lnTo>
                <a:lnTo>
                  <a:pt x="9412" y="38063"/>
                </a:lnTo>
                <a:lnTo>
                  <a:pt x="9261" y="38240"/>
                </a:lnTo>
                <a:lnTo>
                  <a:pt x="9109" y="38417"/>
                </a:lnTo>
                <a:lnTo>
                  <a:pt x="8945" y="38568"/>
                </a:lnTo>
                <a:lnTo>
                  <a:pt x="8781" y="38720"/>
                </a:lnTo>
                <a:lnTo>
                  <a:pt x="8604" y="38846"/>
                </a:lnTo>
                <a:lnTo>
                  <a:pt x="8427" y="38960"/>
                </a:lnTo>
                <a:lnTo>
                  <a:pt x="8237" y="39061"/>
                </a:lnTo>
                <a:lnTo>
                  <a:pt x="8060" y="39137"/>
                </a:lnTo>
                <a:lnTo>
                  <a:pt x="7871" y="39200"/>
                </a:lnTo>
                <a:lnTo>
                  <a:pt x="7681" y="39250"/>
                </a:lnTo>
                <a:lnTo>
                  <a:pt x="7505" y="39288"/>
                </a:lnTo>
                <a:lnTo>
                  <a:pt x="7315" y="39301"/>
                </a:lnTo>
                <a:lnTo>
                  <a:pt x="7138" y="39301"/>
                </a:lnTo>
                <a:lnTo>
                  <a:pt x="6961" y="39288"/>
                </a:lnTo>
                <a:lnTo>
                  <a:pt x="6784" y="39250"/>
                </a:lnTo>
                <a:lnTo>
                  <a:pt x="6620" y="39187"/>
                </a:lnTo>
                <a:lnTo>
                  <a:pt x="6443" y="39111"/>
                </a:lnTo>
                <a:lnTo>
                  <a:pt x="6292" y="39010"/>
                </a:lnTo>
                <a:lnTo>
                  <a:pt x="6140" y="38897"/>
                </a:lnTo>
                <a:lnTo>
                  <a:pt x="6014" y="38758"/>
                </a:lnTo>
                <a:lnTo>
                  <a:pt x="5887" y="38593"/>
                </a:lnTo>
                <a:lnTo>
                  <a:pt x="5774" y="38429"/>
                </a:lnTo>
                <a:lnTo>
                  <a:pt x="5673" y="38240"/>
                </a:lnTo>
                <a:lnTo>
                  <a:pt x="5584" y="38050"/>
                </a:lnTo>
                <a:lnTo>
                  <a:pt x="5521" y="37835"/>
                </a:lnTo>
                <a:lnTo>
                  <a:pt x="5458" y="37621"/>
                </a:lnTo>
                <a:lnTo>
                  <a:pt x="5420" y="37393"/>
                </a:lnTo>
                <a:lnTo>
                  <a:pt x="5395" y="37153"/>
                </a:lnTo>
                <a:lnTo>
                  <a:pt x="5382" y="36913"/>
                </a:lnTo>
                <a:lnTo>
                  <a:pt x="5382" y="36673"/>
                </a:lnTo>
                <a:lnTo>
                  <a:pt x="5420" y="36421"/>
                </a:lnTo>
                <a:lnTo>
                  <a:pt x="5458" y="36181"/>
                </a:lnTo>
                <a:lnTo>
                  <a:pt x="5584" y="35650"/>
                </a:lnTo>
                <a:lnTo>
                  <a:pt x="5736" y="35132"/>
                </a:lnTo>
                <a:lnTo>
                  <a:pt x="5900" y="34627"/>
                </a:lnTo>
                <a:lnTo>
                  <a:pt x="6102" y="34147"/>
                </a:lnTo>
                <a:lnTo>
                  <a:pt x="6317" y="33667"/>
                </a:lnTo>
                <a:lnTo>
                  <a:pt x="6557" y="33212"/>
                </a:lnTo>
                <a:lnTo>
                  <a:pt x="6810" y="32770"/>
                </a:lnTo>
                <a:lnTo>
                  <a:pt x="7100" y="32340"/>
                </a:lnTo>
                <a:lnTo>
                  <a:pt x="7404" y="31911"/>
                </a:lnTo>
                <a:lnTo>
                  <a:pt x="7732" y="31507"/>
                </a:lnTo>
                <a:lnTo>
                  <a:pt x="8086" y="31115"/>
                </a:lnTo>
                <a:lnTo>
                  <a:pt x="8452" y="30736"/>
                </a:lnTo>
                <a:lnTo>
                  <a:pt x="8856" y="30357"/>
                </a:lnTo>
                <a:lnTo>
                  <a:pt x="9273" y="30003"/>
                </a:lnTo>
                <a:lnTo>
                  <a:pt x="9715" y="29650"/>
                </a:lnTo>
                <a:lnTo>
                  <a:pt x="10183" y="29321"/>
                </a:lnTo>
                <a:lnTo>
                  <a:pt x="10183" y="29321"/>
                </a:lnTo>
                <a:lnTo>
                  <a:pt x="9981" y="29839"/>
                </a:lnTo>
                <a:lnTo>
                  <a:pt x="9779" y="30344"/>
                </a:lnTo>
                <a:lnTo>
                  <a:pt x="9336" y="31355"/>
                </a:lnTo>
                <a:lnTo>
                  <a:pt x="8894" y="32353"/>
                </a:lnTo>
                <a:lnTo>
                  <a:pt x="8465" y="33326"/>
                </a:lnTo>
                <a:lnTo>
                  <a:pt x="8263" y="33818"/>
                </a:lnTo>
                <a:lnTo>
                  <a:pt x="8060" y="34324"/>
                </a:lnTo>
                <a:lnTo>
                  <a:pt x="7871" y="34816"/>
                </a:lnTo>
                <a:lnTo>
                  <a:pt x="7707" y="35309"/>
                </a:lnTo>
                <a:lnTo>
                  <a:pt x="7542" y="35814"/>
                </a:lnTo>
                <a:lnTo>
                  <a:pt x="7416" y="36332"/>
                </a:lnTo>
                <a:lnTo>
                  <a:pt x="7302" y="36850"/>
                </a:lnTo>
                <a:lnTo>
                  <a:pt x="7201" y="37368"/>
                </a:lnTo>
                <a:lnTo>
                  <a:pt x="7618" y="37545"/>
                </a:lnTo>
                <a:lnTo>
                  <a:pt x="11080" y="29182"/>
                </a:lnTo>
                <a:close/>
                <a:moveTo>
                  <a:pt x="23322" y="34715"/>
                </a:moveTo>
                <a:lnTo>
                  <a:pt x="23486" y="34778"/>
                </a:lnTo>
                <a:lnTo>
                  <a:pt x="23663" y="34867"/>
                </a:lnTo>
                <a:lnTo>
                  <a:pt x="23827" y="34981"/>
                </a:lnTo>
                <a:lnTo>
                  <a:pt x="24004" y="35094"/>
                </a:lnTo>
                <a:lnTo>
                  <a:pt x="24194" y="35233"/>
                </a:lnTo>
                <a:lnTo>
                  <a:pt x="24370" y="35385"/>
                </a:lnTo>
                <a:lnTo>
                  <a:pt x="24547" y="35549"/>
                </a:lnTo>
                <a:lnTo>
                  <a:pt x="24737" y="35713"/>
                </a:lnTo>
                <a:lnTo>
                  <a:pt x="24926" y="35903"/>
                </a:lnTo>
                <a:lnTo>
                  <a:pt x="25103" y="36105"/>
                </a:lnTo>
                <a:lnTo>
                  <a:pt x="25482" y="36534"/>
                </a:lnTo>
                <a:lnTo>
                  <a:pt x="25836" y="36989"/>
                </a:lnTo>
                <a:lnTo>
                  <a:pt x="26190" y="37482"/>
                </a:lnTo>
                <a:lnTo>
                  <a:pt x="26518" y="37987"/>
                </a:lnTo>
                <a:lnTo>
                  <a:pt x="26834" y="38518"/>
                </a:lnTo>
                <a:lnTo>
                  <a:pt x="27125" y="39048"/>
                </a:lnTo>
                <a:lnTo>
                  <a:pt x="27377" y="39579"/>
                </a:lnTo>
                <a:lnTo>
                  <a:pt x="27605" y="40097"/>
                </a:lnTo>
                <a:lnTo>
                  <a:pt x="27706" y="40349"/>
                </a:lnTo>
                <a:lnTo>
                  <a:pt x="27794" y="40602"/>
                </a:lnTo>
                <a:lnTo>
                  <a:pt x="27870" y="40855"/>
                </a:lnTo>
                <a:lnTo>
                  <a:pt x="27946" y="41095"/>
                </a:lnTo>
                <a:lnTo>
                  <a:pt x="27996" y="41335"/>
                </a:lnTo>
                <a:lnTo>
                  <a:pt x="28034" y="41562"/>
                </a:lnTo>
                <a:lnTo>
                  <a:pt x="28123" y="42118"/>
                </a:lnTo>
                <a:lnTo>
                  <a:pt x="28148" y="42396"/>
                </a:lnTo>
                <a:lnTo>
                  <a:pt x="28173" y="42686"/>
                </a:lnTo>
                <a:lnTo>
                  <a:pt x="28173" y="42964"/>
                </a:lnTo>
                <a:lnTo>
                  <a:pt x="28173" y="43242"/>
                </a:lnTo>
                <a:lnTo>
                  <a:pt x="28148" y="43520"/>
                </a:lnTo>
                <a:lnTo>
                  <a:pt x="28097" y="43785"/>
                </a:lnTo>
                <a:lnTo>
                  <a:pt x="28059" y="43937"/>
                </a:lnTo>
                <a:lnTo>
                  <a:pt x="28022" y="44089"/>
                </a:lnTo>
                <a:lnTo>
                  <a:pt x="27971" y="44215"/>
                </a:lnTo>
                <a:lnTo>
                  <a:pt x="27921" y="44341"/>
                </a:lnTo>
                <a:lnTo>
                  <a:pt x="27857" y="44468"/>
                </a:lnTo>
                <a:lnTo>
                  <a:pt x="27794" y="44581"/>
                </a:lnTo>
                <a:lnTo>
                  <a:pt x="27731" y="44682"/>
                </a:lnTo>
                <a:lnTo>
                  <a:pt x="27655" y="44783"/>
                </a:lnTo>
                <a:lnTo>
                  <a:pt x="27579" y="44872"/>
                </a:lnTo>
                <a:lnTo>
                  <a:pt x="27491" y="44948"/>
                </a:lnTo>
                <a:lnTo>
                  <a:pt x="27403" y="45023"/>
                </a:lnTo>
                <a:lnTo>
                  <a:pt x="27314" y="45087"/>
                </a:lnTo>
                <a:lnTo>
                  <a:pt x="27213" y="45150"/>
                </a:lnTo>
                <a:lnTo>
                  <a:pt x="27125" y="45200"/>
                </a:lnTo>
                <a:lnTo>
                  <a:pt x="27024" y="45238"/>
                </a:lnTo>
                <a:lnTo>
                  <a:pt x="26910" y="45276"/>
                </a:lnTo>
                <a:lnTo>
                  <a:pt x="26809" y="45301"/>
                </a:lnTo>
                <a:lnTo>
                  <a:pt x="26695" y="45314"/>
                </a:lnTo>
                <a:lnTo>
                  <a:pt x="26581" y="45327"/>
                </a:lnTo>
                <a:lnTo>
                  <a:pt x="26354" y="45327"/>
                </a:lnTo>
                <a:lnTo>
                  <a:pt x="26240" y="45314"/>
                </a:lnTo>
                <a:lnTo>
                  <a:pt x="26114" y="45289"/>
                </a:lnTo>
                <a:lnTo>
                  <a:pt x="26000" y="45251"/>
                </a:lnTo>
                <a:lnTo>
                  <a:pt x="25874" y="45213"/>
                </a:lnTo>
                <a:lnTo>
                  <a:pt x="25760" y="45162"/>
                </a:lnTo>
                <a:lnTo>
                  <a:pt x="25634" y="45112"/>
                </a:lnTo>
                <a:lnTo>
                  <a:pt x="25507" y="45049"/>
                </a:lnTo>
                <a:lnTo>
                  <a:pt x="25394" y="44973"/>
                </a:lnTo>
                <a:lnTo>
                  <a:pt x="25267" y="44885"/>
                </a:lnTo>
                <a:lnTo>
                  <a:pt x="25027" y="44695"/>
                </a:lnTo>
                <a:lnTo>
                  <a:pt x="24800" y="44480"/>
                </a:lnTo>
                <a:lnTo>
                  <a:pt x="24585" y="44253"/>
                </a:lnTo>
                <a:lnTo>
                  <a:pt x="24396" y="44013"/>
                </a:lnTo>
                <a:lnTo>
                  <a:pt x="24206" y="43773"/>
                </a:lnTo>
                <a:lnTo>
                  <a:pt x="24042" y="43520"/>
                </a:lnTo>
                <a:lnTo>
                  <a:pt x="23903" y="43268"/>
                </a:lnTo>
                <a:lnTo>
                  <a:pt x="23764" y="43002"/>
                </a:lnTo>
                <a:lnTo>
                  <a:pt x="23638" y="42737"/>
                </a:lnTo>
                <a:lnTo>
                  <a:pt x="23524" y="42459"/>
                </a:lnTo>
                <a:lnTo>
                  <a:pt x="23436" y="42181"/>
                </a:lnTo>
                <a:lnTo>
                  <a:pt x="23347" y="41903"/>
                </a:lnTo>
                <a:lnTo>
                  <a:pt x="23271" y="41613"/>
                </a:lnTo>
                <a:lnTo>
                  <a:pt x="23196" y="41322"/>
                </a:lnTo>
                <a:lnTo>
                  <a:pt x="23145" y="41032"/>
                </a:lnTo>
                <a:lnTo>
                  <a:pt x="23094" y="40741"/>
                </a:lnTo>
                <a:lnTo>
                  <a:pt x="23044" y="40438"/>
                </a:lnTo>
                <a:lnTo>
                  <a:pt x="22993" y="39907"/>
                </a:lnTo>
                <a:lnTo>
                  <a:pt x="22968" y="39377"/>
                </a:lnTo>
                <a:lnTo>
                  <a:pt x="22955" y="38833"/>
                </a:lnTo>
                <a:lnTo>
                  <a:pt x="22955" y="38265"/>
                </a:lnTo>
                <a:lnTo>
                  <a:pt x="22993" y="37078"/>
                </a:lnTo>
                <a:lnTo>
                  <a:pt x="23006" y="36459"/>
                </a:lnTo>
                <a:lnTo>
                  <a:pt x="23006" y="35802"/>
                </a:lnTo>
                <a:lnTo>
                  <a:pt x="24990" y="40223"/>
                </a:lnTo>
                <a:lnTo>
                  <a:pt x="25470" y="40008"/>
                </a:lnTo>
                <a:lnTo>
                  <a:pt x="23322" y="34715"/>
                </a:lnTo>
                <a:close/>
                <a:moveTo>
                  <a:pt x="1794" y="48434"/>
                </a:moveTo>
                <a:lnTo>
                  <a:pt x="1908" y="48460"/>
                </a:lnTo>
                <a:lnTo>
                  <a:pt x="2009" y="48485"/>
                </a:lnTo>
                <a:lnTo>
                  <a:pt x="2097" y="48523"/>
                </a:lnTo>
                <a:lnTo>
                  <a:pt x="2161" y="48561"/>
                </a:lnTo>
                <a:lnTo>
                  <a:pt x="2224" y="48624"/>
                </a:lnTo>
                <a:lnTo>
                  <a:pt x="2274" y="48687"/>
                </a:lnTo>
                <a:lnTo>
                  <a:pt x="2325" y="48750"/>
                </a:lnTo>
                <a:lnTo>
                  <a:pt x="2350" y="48813"/>
                </a:lnTo>
                <a:lnTo>
                  <a:pt x="2401" y="48965"/>
                </a:lnTo>
                <a:lnTo>
                  <a:pt x="2426" y="49116"/>
                </a:lnTo>
                <a:lnTo>
                  <a:pt x="2426" y="49268"/>
                </a:lnTo>
                <a:lnTo>
                  <a:pt x="2426" y="49394"/>
                </a:lnTo>
                <a:lnTo>
                  <a:pt x="2426" y="49432"/>
                </a:lnTo>
                <a:lnTo>
                  <a:pt x="2401" y="49483"/>
                </a:lnTo>
                <a:lnTo>
                  <a:pt x="2337" y="49584"/>
                </a:lnTo>
                <a:lnTo>
                  <a:pt x="2249" y="49698"/>
                </a:lnTo>
                <a:lnTo>
                  <a:pt x="2135" y="49799"/>
                </a:lnTo>
                <a:lnTo>
                  <a:pt x="2022" y="49887"/>
                </a:lnTo>
                <a:lnTo>
                  <a:pt x="1895" y="49950"/>
                </a:lnTo>
                <a:lnTo>
                  <a:pt x="1794" y="50001"/>
                </a:lnTo>
                <a:lnTo>
                  <a:pt x="1718" y="50001"/>
                </a:lnTo>
                <a:lnTo>
                  <a:pt x="1592" y="49950"/>
                </a:lnTo>
                <a:lnTo>
                  <a:pt x="1466" y="49887"/>
                </a:lnTo>
                <a:lnTo>
                  <a:pt x="1352" y="49799"/>
                </a:lnTo>
                <a:lnTo>
                  <a:pt x="1238" y="49698"/>
                </a:lnTo>
                <a:lnTo>
                  <a:pt x="1137" y="49584"/>
                </a:lnTo>
                <a:lnTo>
                  <a:pt x="1049" y="49470"/>
                </a:lnTo>
                <a:lnTo>
                  <a:pt x="986" y="49356"/>
                </a:lnTo>
                <a:lnTo>
                  <a:pt x="935" y="49230"/>
                </a:lnTo>
                <a:lnTo>
                  <a:pt x="935" y="49192"/>
                </a:lnTo>
                <a:lnTo>
                  <a:pt x="935" y="49142"/>
                </a:lnTo>
                <a:lnTo>
                  <a:pt x="960" y="49028"/>
                </a:lnTo>
                <a:lnTo>
                  <a:pt x="1011" y="48889"/>
                </a:lnTo>
                <a:lnTo>
                  <a:pt x="1049" y="48813"/>
                </a:lnTo>
                <a:lnTo>
                  <a:pt x="1099" y="48750"/>
                </a:lnTo>
                <a:lnTo>
                  <a:pt x="1150" y="48687"/>
                </a:lnTo>
                <a:lnTo>
                  <a:pt x="1213" y="48624"/>
                </a:lnTo>
                <a:lnTo>
                  <a:pt x="1289" y="48561"/>
                </a:lnTo>
                <a:lnTo>
                  <a:pt x="1377" y="48510"/>
                </a:lnTo>
                <a:lnTo>
                  <a:pt x="1466" y="48472"/>
                </a:lnTo>
                <a:lnTo>
                  <a:pt x="1567" y="48447"/>
                </a:lnTo>
                <a:lnTo>
                  <a:pt x="1680" y="48434"/>
                </a:lnTo>
                <a:close/>
                <a:moveTo>
                  <a:pt x="4599" y="53323"/>
                </a:moveTo>
                <a:lnTo>
                  <a:pt x="4750" y="53336"/>
                </a:lnTo>
                <a:lnTo>
                  <a:pt x="4801" y="53361"/>
                </a:lnTo>
                <a:lnTo>
                  <a:pt x="4889" y="53412"/>
                </a:lnTo>
                <a:lnTo>
                  <a:pt x="5016" y="53487"/>
                </a:lnTo>
                <a:lnTo>
                  <a:pt x="5142" y="53601"/>
                </a:lnTo>
                <a:lnTo>
                  <a:pt x="5193" y="53677"/>
                </a:lnTo>
                <a:lnTo>
                  <a:pt x="5256" y="53753"/>
                </a:lnTo>
                <a:lnTo>
                  <a:pt x="5294" y="53841"/>
                </a:lnTo>
                <a:lnTo>
                  <a:pt x="5332" y="53929"/>
                </a:lnTo>
                <a:lnTo>
                  <a:pt x="5357" y="54031"/>
                </a:lnTo>
                <a:lnTo>
                  <a:pt x="5357" y="54144"/>
                </a:lnTo>
                <a:lnTo>
                  <a:pt x="5344" y="54258"/>
                </a:lnTo>
                <a:lnTo>
                  <a:pt x="5319" y="54384"/>
                </a:lnTo>
                <a:lnTo>
                  <a:pt x="5281" y="54485"/>
                </a:lnTo>
                <a:lnTo>
                  <a:pt x="5231" y="54574"/>
                </a:lnTo>
                <a:lnTo>
                  <a:pt x="5167" y="54650"/>
                </a:lnTo>
                <a:lnTo>
                  <a:pt x="5092" y="54725"/>
                </a:lnTo>
                <a:lnTo>
                  <a:pt x="5016" y="54801"/>
                </a:lnTo>
                <a:lnTo>
                  <a:pt x="4927" y="54864"/>
                </a:lnTo>
                <a:lnTo>
                  <a:pt x="4826" y="54927"/>
                </a:lnTo>
                <a:lnTo>
                  <a:pt x="4725" y="54978"/>
                </a:lnTo>
                <a:lnTo>
                  <a:pt x="4624" y="55016"/>
                </a:lnTo>
                <a:lnTo>
                  <a:pt x="4510" y="55054"/>
                </a:lnTo>
                <a:lnTo>
                  <a:pt x="4409" y="55079"/>
                </a:lnTo>
                <a:lnTo>
                  <a:pt x="4296" y="55092"/>
                </a:lnTo>
                <a:lnTo>
                  <a:pt x="4081" y="55092"/>
                </a:lnTo>
                <a:lnTo>
                  <a:pt x="3980" y="55079"/>
                </a:lnTo>
                <a:lnTo>
                  <a:pt x="3891" y="55041"/>
                </a:lnTo>
                <a:lnTo>
                  <a:pt x="3803" y="55003"/>
                </a:lnTo>
                <a:lnTo>
                  <a:pt x="3727" y="54940"/>
                </a:lnTo>
                <a:lnTo>
                  <a:pt x="3651" y="54852"/>
                </a:lnTo>
                <a:lnTo>
                  <a:pt x="3601" y="54751"/>
                </a:lnTo>
                <a:lnTo>
                  <a:pt x="3563" y="54650"/>
                </a:lnTo>
                <a:lnTo>
                  <a:pt x="3538" y="54548"/>
                </a:lnTo>
                <a:lnTo>
                  <a:pt x="3538" y="54447"/>
                </a:lnTo>
                <a:lnTo>
                  <a:pt x="3563" y="54346"/>
                </a:lnTo>
                <a:lnTo>
                  <a:pt x="3626" y="54169"/>
                </a:lnTo>
                <a:lnTo>
                  <a:pt x="3689" y="53980"/>
                </a:lnTo>
                <a:lnTo>
                  <a:pt x="3778" y="53791"/>
                </a:lnTo>
                <a:lnTo>
                  <a:pt x="3828" y="53702"/>
                </a:lnTo>
                <a:lnTo>
                  <a:pt x="3891" y="53626"/>
                </a:lnTo>
                <a:lnTo>
                  <a:pt x="3955" y="53550"/>
                </a:lnTo>
                <a:lnTo>
                  <a:pt x="4043" y="53487"/>
                </a:lnTo>
                <a:lnTo>
                  <a:pt x="4131" y="53424"/>
                </a:lnTo>
                <a:lnTo>
                  <a:pt x="4220" y="53386"/>
                </a:lnTo>
                <a:lnTo>
                  <a:pt x="4334" y="53348"/>
                </a:lnTo>
                <a:lnTo>
                  <a:pt x="4460" y="53336"/>
                </a:lnTo>
                <a:lnTo>
                  <a:pt x="4599" y="53323"/>
                </a:lnTo>
                <a:close/>
                <a:moveTo>
                  <a:pt x="20921" y="54346"/>
                </a:moveTo>
                <a:lnTo>
                  <a:pt x="21149" y="54473"/>
                </a:lnTo>
                <a:lnTo>
                  <a:pt x="21402" y="54586"/>
                </a:lnTo>
                <a:lnTo>
                  <a:pt x="21642" y="54687"/>
                </a:lnTo>
                <a:lnTo>
                  <a:pt x="21894" y="54788"/>
                </a:lnTo>
                <a:lnTo>
                  <a:pt x="22425" y="54978"/>
                </a:lnTo>
                <a:lnTo>
                  <a:pt x="22943" y="55155"/>
                </a:lnTo>
                <a:lnTo>
                  <a:pt x="23473" y="55332"/>
                </a:lnTo>
                <a:lnTo>
                  <a:pt x="23726" y="55433"/>
                </a:lnTo>
                <a:lnTo>
                  <a:pt x="23979" y="55534"/>
                </a:lnTo>
                <a:lnTo>
                  <a:pt x="24219" y="55648"/>
                </a:lnTo>
                <a:lnTo>
                  <a:pt x="24459" y="55774"/>
                </a:lnTo>
                <a:lnTo>
                  <a:pt x="24686" y="55913"/>
                </a:lnTo>
                <a:lnTo>
                  <a:pt x="24901" y="56064"/>
                </a:lnTo>
                <a:lnTo>
                  <a:pt x="25267" y="56342"/>
                </a:lnTo>
                <a:lnTo>
                  <a:pt x="25634" y="56620"/>
                </a:lnTo>
                <a:lnTo>
                  <a:pt x="25975" y="56911"/>
                </a:lnTo>
                <a:lnTo>
                  <a:pt x="26316" y="57214"/>
                </a:lnTo>
                <a:lnTo>
                  <a:pt x="26657" y="57530"/>
                </a:lnTo>
                <a:lnTo>
                  <a:pt x="26973" y="57858"/>
                </a:lnTo>
                <a:lnTo>
                  <a:pt x="27276" y="58187"/>
                </a:lnTo>
                <a:lnTo>
                  <a:pt x="27554" y="58540"/>
                </a:lnTo>
                <a:lnTo>
                  <a:pt x="27832" y="58894"/>
                </a:lnTo>
                <a:lnTo>
                  <a:pt x="28085" y="59260"/>
                </a:lnTo>
                <a:lnTo>
                  <a:pt x="28312" y="59652"/>
                </a:lnTo>
                <a:lnTo>
                  <a:pt x="28527" y="60056"/>
                </a:lnTo>
                <a:lnTo>
                  <a:pt x="28729" y="60473"/>
                </a:lnTo>
                <a:lnTo>
                  <a:pt x="28893" y="60903"/>
                </a:lnTo>
                <a:lnTo>
                  <a:pt x="29045" y="61345"/>
                </a:lnTo>
                <a:lnTo>
                  <a:pt x="29171" y="61812"/>
                </a:lnTo>
                <a:lnTo>
                  <a:pt x="29222" y="62090"/>
                </a:lnTo>
                <a:lnTo>
                  <a:pt x="29260" y="62368"/>
                </a:lnTo>
                <a:lnTo>
                  <a:pt x="29272" y="62646"/>
                </a:lnTo>
                <a:lnTo>
                  <a:pt x="29272" y="62911"/>
                </a:lnTo>
                <a:lnTo>
                  <a:pt x="29260" y="63177"/>
                </a:lnTo>
                <a:lnTo>
                  <a:pt x="29222" y="63442"/>
                </a:lnTo>
                <a:lnTo>
                  <a:pt x="29171" y="63682"/>
                </a:lnTo>
                <a:lnTo>
                  <a:pt x="29095" y="63922"/>
                </a:lnTo>
                <a:lnTo>
                  <a:pt x="29020" y="64162"/>
                </a:lnTo>
                <a:lnTo>
                  <a:pt x="28919" y="64377"/>
                </a:lnTo>
                <a:lnTo>
                  <a:pt x="28792" y="64579"/>
                </a:lnTo>
                <a:lnTo>
                  <a:pt x="28666" y="64756"/>
                </a:lnTo>
                <a:lnTo>
                  <a:pt x="28527" y="64932"/>
                </a:lnTo>
                <a:lnTo>
                  <a:pt x="28363" y="65084"/>
                </a:lnTo>
                <a:lnTo>
                  <a:pt x="28198" y="65210"/>
                </a:lnTo>
                <a:lnTo>
                  <a:pt x="28009" y="65324"/>
                </a:lnTo>
                <a:lnTo>
                  <a:pt x="27832" y="65400"/>
                </a:lnTo>
                <a:lnTo>
                  <a:pt x="27630" y="65463"/>
                </a:lnTo>
                <a:lnTo>
                  <a:pt x="27428" y="65501"/>
                </a:lnTo>
                <a:lnTo>
                  <a:pt x="27213" y="65514"/>
                </a:lnTo>
                <a:lnTo>
                  <a:pt x="26998" y="65501"/>
                </a:lnTo>
                <a:lnTo>
                  <a:pt x="26771" y="65476"/>
                </a:lnTo>
                <a:lnTo>
                  <a:pt x="26543" y="65425"/>
                </a:lnTo>
                <a:lnTo>
                  <a:pt x="26303" y="65362"/>
                </a:lnTo>
                <a:lnTo>
                  <a:pt x="26076" y="65274"/>
                </a:lnTo>
                <a:lnTo>
                  <a:pt x="25836" y="65173"/>
                </a:lnTo>
                <a:lnTo>
                  <a:pt x="25609" y="65059"/>
                </a:lnTo>
                <a:lnTo>
                  <a:pt x="25381" y="64920"/>
                </a:lnTo>
                <a:lnTo>
                  <a:pt x="25166" y="64781"/>
                </a:lnTo>
                <a:lnTo>
                  <a:pt x="24964" y="64604"/>
                </a:lnTo>
                <a:lnTo>
                  <a:pt x="24762" y="64427"/>
                </a:lnTo>
                <a:lnTo>
                  <a:pt x="24573" y="64238"/>
                </a:lnTo>
                <a:lnTo>
                  <a:pt x="24257" y="63859"/>
                </a:lnTo>
                <a:lnTo>
                  <a:pt x="23966" y="63480"/>
                </a:lnTo>
                <a:lnTo>
                  <a:pt x="23688" y="63088"/>
                </a:lnTo>
                <a:lnTo>
                  <a:pt x="23448" y="62684"/>
                </a:lnTo>
                <a:lnTo>
                  <a:pt x="23221" y="62280"/>
                </a:lnTo>
                <a:lnTo>
                  <a:pt x="23006" y="61863"/>
                </a:lnTo>
                <a:lnTo>
                  <a:pt x="22817" y="61433"/>
                </a:lnTo>
                <a:lnTo>
                  <a:pt x="22640" y="61004"/>
                </a:lnTo>
                <a:lnTo>
                  <a:pt x="22475" y="60562"/>
                </a:lnTo>
                <a:lnTo>
                  <a:pt x="22324" y="60119"/>
                </a:lnTo>
                <a:lnTo>
                  <a:pt x="22185" y="59677"/>
                </a:lnTo>
                <a:lnTo>
                  <a:pt x="22046" y="59223"/>
                </a:lnTo>
                <a:lnTo>
                  <a:pt x="21793" y="58313"/>
                </a:lnTo>
                <a:lnTo>
                  <a:pt x="21553" y="57403"/>
                </a:lnTo>
                <a:lnTo>
                  <a:pt x="21477" y="57088"/>
                </a:lnTo>
                <a:lnTo>
                  <a:pt x="21402" y="56759"/>
                </a:lnTo>
                <a:lnTo>
                  <a:pt x="21263" y="56001"/>
                </a:lnTo>
                <a:lnTo>
                  <a:pt x="21528" y="56191"/>
                </a:lnTo>
                <a:lnTo>
                  <a:pt x="21781" y="56393"/>
                </a:lnTo>
                <a:lnTo>
                  <a:pt x="22021" y="56595"/>
                </a:lnTo>
                <a:lnTo>
                  <a:pt x="22261" y="56810"/>
                </a:lnTo>
                <a:lnTo>
                  <a:pt x="22488" y="57024"/>
                </a:lnTo>
                <a:lnTo>
                  <a:pt x="22715" y="57252"/>
                </a:lnTo>
                <a:lnTo>
                  <a:pt x="23132" y="57707"/>
                </a:lnTo>
                <a:lnTo>
                  <a:pt x="23537" y="58174"/>
                </a:lnTo>
                <a:lnTo>
                  <a:pt x="23916" y="58654"/>
                </a:lnTo>
                <a:lnTo>
                  <a:pt x="24282" y="59147"/>
                </a:lnTo>
                <a:lnTo>
                  <a:pt x="24636" y="59639"/>
                </a:lnTo>
                <a:lnTo>
                  <a:pt x="24977" y="60145"/>
                </a:lnTo>
                <a:lnTo>
                  <a:pt x="25305" y="60650"/>
                </a:lnTo>
                <a:lnTo>
                  <a:pt x="25962" y="61673"/>
                </a:lnTo>
                <a:lnTo>
                  <a:pt x="26291" y="62179"/>
                </a:lnTo>
                <a:lnTo>
                  <a:pt x="26619" y="62671"/>
                </a:lnTo>
                <a:lnTo>
                  <a:pt x="26960" y="63164"/>
                </a:lnTo>
                <a:lnTo>
                  <a:pt x="27327" y="63644"/>
                </a:lnTo>
                <a:lnTo>
                  <a:pt x="27226" y="63278"/>
                </a:lnTo>
                <a:lnTo>
                  <a:pt x="27125" y="62924"/>
                </a:lnTo>
                <a:lnTo>
                  <a:pt x="26998" y="62583"/>
                </a:lnTo>
                <a:lnTo>
                  <a:pt x="26885" y="62242"/>
                </a:lnTo>
                <a:lnTo>
                  <a:pt x="26746" y="61901"/>
                </a:lnTo>
                <a:lnTo>
                  <a:pt x="26607" y="61572"/>
                </a:lnTo>
                <a:lnTo>
                  <a:pt x="26455" y="61244"/>
                </a:lnTo>
                <a:lnTo>
                  <a:pt x="26303" y="60928"/>
                </a:lnTo>
                <a:lnTo>
                  <a:pt x="26139" y="60612"/>
                </a:lnTo>
                <a:lnTo>
                  <a:pt x="25962" y="60296"/>
                </a:lnTo>
                <a:lnTo>
                  <a:pt x="25785" y="59993"/>
                </a:lnTo>
                <a:lnTo>
                  <a:pt x="25609" y="59690"/>
                </a:lnTo>
                <a:lnTo>
                  <a:pt x="25217" y="59109"/>
                </a:lnTo>
                <a:lnTo>
                  <a:pt x="24813" y="58528"/>
                </a:lnTo>
                <a:lnTo>
                  <a:pt x="24383" y="57972"/>
                </a:lnTo>
                <a:lnTo>
                  <a:pt x="23928" y="57429"/>
                </a:lnTo>
                <a:lnTo>
                  <a:pt x="23461" y="56885"/>
                </a:lnTo>
                <a:lnTo>
                  <a:pt x="22968" y="56368"/>
                </a:lnTo>
                <a:lnTo>
                  <a:pt x="22475" y="55850"/>
                </a:lnTo>
                <a:lnTo>
                  <a:pt x="21970" y="55344"/>
                </a:lnTo>
                <a:lnTo>
                  <a:pt x="21452" y="54852"/>
                </a:lnTo>
                <a:lnTo>
                  <a:pt x="20921" y="54346"/>
                </a:lnTo>
                <a:close/>
                <a:moveTo>
                  <a:pt x="10739" y="58983"/>
                </a:moveTo>
                <a:lnTo>
                  <a:pt x="11067" y="59248"/>
                </a:lnTo>
                <a:lnTo>
                  <a:pt x="5407" y="66436"/>
                </a:lnTo>
                <a:lnTo>
                  <a:pt x="5698" y="66651"/>
                </a:lnTo>
                <a:lnTo>
                  <a:pt x="6153" y="66259"/>
                </a:lnTo>
                <a:lnTo>
                  <a:pt x="6595" y="65855"/>
                </a:lnTo>
                <a:lnTo>
                  <a:pt x="7024" y="65438"/>
                </a:lnTo>
                <a:lnTo>
                  <a:pt x="7429" y="65021"/>
                </a:lnTo>
                <a:lnTo>
                  <a:pt x="7833" y="64579"/>
                </a:lnTo>
                <a:lnTo>
                  <a:pt x="8237" y="64137"/>
                </a:lnTo>
                <a:lnTo>
                  <a:pt x="8616" y="63682"/>
                </a:lnTo>
                <a:lnTo>
                  <a:pt x="8995" y="63214"/>
                </a:lnTo>
                <a:lnTo>
                  <a:pt x="9362" y="62747"/>
                </a:lnTo>
                <a:lnTo>
                  <a:pt x="9715" y="62280"/>
                </a:lnTo>
                <a:lnTo>
                  <a:pt x="10423" y="61307"/>
                </a:lnTo>
                <a:lnTo>
                  <a:pt x="11118" y="60334"/>
                </a:lnTo>
                <a:lnTo>
                  <a:pt x="11800" y="59336"/>
                </a:lnTo>
                <a:lnTo>
                  <a:pt x="11800" y="59336"/>
                </a:lnTo>
                <a:lnTo>
                  <a:pt x="11623" y="60334"/>
                </a:lnTo>
                <a:lnTo>
                  <a:pt x="11535" y="60827"/>
                </a:lnTo>
                <a:lnTo>
                  <a:pt x="11434" y="61320"/>
                </a:lnTo>
                <a:lnTo>
                  <a:pt x="11320" y="61812"/>
                </a:lnTo>
                <a:lnTo>
                  <a:pt x="11194" y="62292"/>
                </a:lnTo>
                <a:lnTo>
                  <a:pt x="11055" y="62772"/>
                </a:lnTo>
                <a:lnTo>
                  <a:pt x="10916" y="63252"/>
                </a:lnTo>
                <a:lnTo>
                  <a:pt x="10751" y="63720"/>
                </a:lnTo>
                <a:lnTo>
                  <a:pt x="10575" y="64187"/>
                </a:lnTo>
                <a:lnTo>
                  <a:pt x="10385" y="64642"/>
                </a:lnTo>
                <a:lnTo>
                  <a:pt x="10183" y="65097"/>
                </a:lnTo>
                <a:lnTo>
                  <a:pt x="9955" y="65539"/>
                </a:lnTo>
                <a:lnTo>
                  <a:pt x="9703" y="65968"/>
                </a:lnTo>
                <a:lnTo>
                  <a:pt x="9438" y="66398"/>
                </a:lnTo>
                <a:lnTo>
                  <a:pt x="9160" y="66827"/>
                </a:lnTo>
                <a:lnTo>
                  <a:pt x="8869" y="67206"/>
                </a:lnTo>
                <a:lnTo>
                  <a:pt x="8578" y="67585"/>
                </a:lnTo>
                <a:lnTo>
                  <a:pt x="8275" y="67952"/>
                </a:lnTo>
                <a:lnTo>
                  <a:pt x="7959" y="68318"/>
                </a:lnTo>
                <a:lnTo>
                  <a:pt x="7631" y="68672"/>
                </a:lnTo>
                <a:lnTo>
                  <a:pt x="7290" y="69013"/>
                </a:lnTo>
                <a:lnTo>
                  <a:pt x="6949" y="69341"/>
                </a:lnTo>
                <a:lnTo>
                  <a:pt x="6582" y="69657"/>
                </a:lnTo>
                <a:lnTo>
                  <a:pt x="6443" y="69758"/>
                </a:lnTo>
                <a:lnTo>
                  <a:pt x="6304" y="69872"/>
                </a:lnTo>
                <a:lnTo>
                  <a:pt x="6153" y="69960"/>
                </a:lnTo>
                <a:lnTo>
                  <a:pt x="6001" y="70049"/>
                </a:lnTo>
                <a:lnTo>
                  <a:pt x="5850" y="70137"/>
                </a:lnTo>
                <a:lnTo>
                  <a:pt x="5685" y="70213"/>
                </a:lnTo>
                <a:lnTo>
                  <a:pt x="5369" y="70339"/>
                </a:lnTo>
                <a:lnTo>
                  <a:pt x="5028" y="70440"/>
                </a:lnTo>
                <a:lnTo>
                  <a:pt x="4687" y="70516"/>
                </a:lnTo>
                <a:lnTo>
                  <a:pt x="4346" y="70567"/>
                </a:lnTo>
                <a:lnTo>
                  <a:pt x="4005" y="70592"/>
                </a:lnTo>
                <a:lnTo>
                  <a:pt x="3664" y="70592"/>
                </a:lnTo>
                <a:lnTo>
                  <a:pt x="3335" y="70567"/>
                </a:lnTo>
                <a:lnTo>
                  <a:pt x="3020" y="70516"/>
                </a:lnTo>
                <a:lnTo>
                  <a:pt x="2716" y="70440"/>
                </a:lnTo>
                <a:lnTo>
                  <a:pt x="2426" y="70339"/>
                </a:lnTo>
                <a:lnTo>
                  <a:pt x="2287" y="70289"/>
                </a:lnTo>
                <a:lnTo>
                  <a:pt x="2161" y="70213"/>
                </a:lnTo>
                <a:lnTo>
                  <a:pt x="2034" y="70150"/>
                </a:lnTo>
                <a:lnTo>
                  <a:pt x="1908" y="70074"/>
                </a:lnTo>
                <a:lnTo>
                  <a:pt x="1807" y="69986"/>
                </a:lnTo>
                <a:lnTo>
                  <a:pt x="1693" y="69897"/>
                </a:lnTo>
                <a:lnTo>
                  <a:pt x="1579" y="69783"/>
                </a:lnTo>
                <a:lnTo>
                  <a:pt x="1466" y="69657"/>
                </a:lnTo>
                <a:lnTo>
                  <a:pt x="1352" y="69531"/>
                </a:lnTo>
                <a:lnTo>
                  <a:pt x="1264" y="69392"/>
                </a:lnTo>
                <a:lnTo>
                  <a:pt x="1175" y="69253"/>
                </a:lnTo>
                <a:lnTo>
                  <a:pt x="1099" y="69114"/>
                </a:lnTo>
                <a:lnTo>
                  <a:pt x="1024" y="68962"/>
                </a:lnTo>
                <a:lnTo>
                  <a:pt x="960" y="68811"/>
                </a:lnTo>
                <a:lnTo>
                  <a:pt x="910" y="68659"/>
                </a:lnTo>
                <a:lnTo>
                  <a:pt x="859" y="68495"/>
                </a:lnTo>
                <a:lnTo>
                  <a:pt x="821" y="68343"/>
                </a:lnTo>
                <a:lnTo>
                  <a:pt x="796" y="68179"/>
                </a:lnTo>
                <a:lnTo>
                  <a:pt x="771" y="68002"/>
                </a:lnTo>
                <a:lnTo>
                  <a:pt x="758" y="67838"/>
                </a:lnTo>
                <a:lnTo>
                  <a:pt x="758" y="67661"/>
                </a:lnTo>
                <a:lnTo>
                  <a:pt x="758" y="67497"/>
                </a:lnTo>
                <a:lnTo>
                  <a:pt x="771" y="67320"/>
                </a:lnTo>
                <a:lnTo>
                  <a:pt x="796" y="67143"/>
                </a:lnTo>
                <a:lnTo>
                  <a:pt x="821" y="66966"/>
                </a:lnTo>
                <a:lnTo>
                  <a:pt x="859" y="66789"/>
                </a:lnTo>
                <a:lnTo>
                  <a:pt x="910" y="66613"/>
                </a:lnTo>
                <a:lnTo>
                  <a:pt x="960" y="66436"/>
                </a:lnTo>
                <a:lnTo>
                  <a:pt x="1024" y="66259"/>
                </a:lnTo>
                <a:lnTo>
                  <a:pt x="1087" y="66082"/>
                </a:lnTo>
                <a:lnTo>
                  <a:pt x="1162" y="65905"/>
                </a:lnTo>
                <a:lnTo>
                  <a:pt x="1251" y="65728"/>
                </a:lnTo>
                <a:lnTo>
                  <a:pt x="1339" y="65551"/>
                </a:lnTo>
                <a:lnTo>
                  <a:pt x="1440" y="65375"/>
                </a:lnTo>
                <a:lnTo>
                  <a:pt x="1554" y="65210"/>
                </a:lnTo>
                <a:lnTo>
                  <a:pt x="1668" y="65046"/>
                </a:lnTo>
                <a:lnTo>
                  <a:pt x="1794" y="64869"/>
                </a:lnTo>
                <a:lnTo>
                  <a:pt x="1933" y="64718"/>
                </a:lnTo>
                <a:lnTo>
                  <a:pt x="2148" y="64452"/>
                </a:lnTo>
                <a:lnTo>
                  <a:pt x="2375" y="64200"/>
                </a:lnTo>
                <a:lnTo>
                  <a:pt x="2615" y="63947"/>
                </a:lnTo>
                <a:lnTo>
                  <a:pt x="2843" y="63707"/>
                </a:lnTo>
                <a:lnTo>
                  <a:pt x="3335" y="63252"/>
                </a:lnTo>
                <a:lnTo>
                  <a:pt x="3841" y="62810"/>
                </a:lnTo>
                <a:lnTo>
                  <a:pt x="4346" y="62393"/>
                </a:lnTo>
                <a:lnTo>
                  <a:pt x="4877" y="62002"/>
                </a:lnTo>
                <a:lnTo>
                  <a:pt x="5420" y="61635"/>
                </a:lnTo>
                <a:lnTo>
                  <a:pt x="5976" y="61282"/>
                </a:lnTo>
                <a:lnTo>
                  <a:pt x="6544" y="60941"/>
                </a:lnTo>
                <a:lnTo>
                  <a:pt x="7113" y="60625"/>
                </a:lnTo>
                <a:lnTo>
                  <a:pt x="7707" y="60322"/>
                </a:lnTo>
                <a:lnTo>
                  <a:pt x="8300" y="60031"/>
                </a:lnTo>
                <a:lnTo>
                  <a:pt x="8894" y="59753"/>
                </a:lnTo>
                <a:lnTo>
                  <a:pt x="9513" y="59488"/>
                </a:lnTo>
                <a:lnTo>
                  <a:pt x="10120" y="59223"/>
                </a:lnTo>
                <a:lnTo>
                  <a:pt x="10739" y="58983"/>
                </a:lnTo>
                <a:close/>
                <a:moveTo>
                  <a:pt x="16992" y="66878"/>
                </a:moveTo>
                <a:lnTo>
                  <a:pt x="17447" y="67320"/>
                </a:lnTo>
                <a:lnTo>
                  <a:pt x="17915" y="67750"/>
                </a:lnTo>
                <a:lnTo>
                  <a:pt x="18142" y="67964"/>
                </a:lnTo>
                <a:lnTo>
                  <a:pt x="18369" y="68192"/>
                </a:lnTo>
                <a:lnTo>
                  <a:pt x="18572" y="68419"/>
                </a:lnTo>
                <a:lnTo>
                  <a:pt x="18761" y="68672"/>
                </a:lnTo>
                <a:lnTo>
                  <a:pt x="19102" y="69152"/>
                </a:lnTo>
                <a:lnTo>
                  <a:pt x="19431" y="69644"/>
                </a:lnTo>
                <a:lnTo>
                  <a:pt x="19734" y="70137"/>
                </a:lnTo>
                <a:lnTo>
                  <a:pt x="20012" y="70642"/>
                </a:lnTo>
                <a:lnTo>
                  <a:pt x="20265" y="71148"/>
                </a:lnTo>
                <a:lnTo>
                  <a:pt x="20492" y="71666"/>
                </a:lnTo>
                <a:lnTo>
                  <a:pt x="20694" y="72184"/>
                </a:lnTo>
                <a:lnTo>
                  <a:pt x="20783" y="72449"/>
                </a:lnTo>
                <a:lnTo>
                  <a:pt x="20871" y="72714"/>
                </a:lnTo>
                <a:lnTo>
                  <a:pt x="20947" y="72992"/>
                </a:lnTo>
                <a:lnTo>
                  <a:pt x="21010" y="73257"/>
                </a:lnTo>
                <a:lnTo>
                  <a:pt x="21073" y="73535"/>
                </a:lnTo>
                <a:lnTo>
                  <a:pt x="21124" y="73801"/>
                </a:lnTo>
                <a:lnTo>
                  <a:pt x="21162" y="74079"/>
                </a:lnTo>
                <a:lnTo>
                  <a:pt x="21199" y="74356"/>
                </a:lnTo>
                <a:lnTo>
                  <a:pt x="21225" y="74647"/>
                </a:lnTo>
                <a:lnTo>
                  <a:pt x="21237" y="74925"/>
                </a:lnTo>
                <a:lnTo>
                  <a:pt x="21250" y="75215"/>
                </a:lnTo>
                <a:lnTo>
                  <a:pt x="21250" y="75506"/>
                </a:lnTo>
                <a:lnTo>
                  <a:pt x="21237" y="75797"/>
                </a:lnTo>
                <a:lnTo>
                  <a:pt x="21225" y="76087"/>
                </a:lnTo>
                <a:lnTo>
                  <a:pt x="21187" y="76378"/>
                </a:lnTo>
                <a:lnTo>
                  <a:pt x="21149" y="76681"/>
                </a:lnTo>
                <a:lnTo>
                  <a:pt x="21111" y="76984"/>
                </a:lnTo>
                <a:lnTo>
                  <a:pt x="21048" y="77287"/>
                </a:lnTo>
                <a:lnTo>
                  <a:pt x="21010" y="77451"/>
                </a:lnTo>
                <a:lnTo>
                  <a:pt x="20959" y="77628"/>
                </a:lnTo>
                <a:lnTo>
                  <a:pt x="20896" y="77792"/>
                </a:lnTo>
                <a:lnTo>
                  <a:pt x="20833" y="77969"/>
                </a:lnTo>
                <a:lnTo>
                  <a:pt x="20770" y="78134"/>
                </a:lnTo>
                <a:lnTo>
                  <a:pt x="20694" y="78298"/>
                </a:lnTo>
                <a:lnTo>
                  <a:pt x="20606" y="78449"/>
                </a:lnTo>
                <a:lnTo>
                  <a:pt x="20517" y="78601"/>
                </a:lnTo>
                <a:lnTo>
                  <a:pt x="20353" y="78841"/>
                </a:lnTo>
                <a:lnTo>
                  <a:pt x="20189" y="79056"/>
                </a:lnTo>
                <a:lnTo>
                  <a:pt x="20012" y="79245"/>
                </a:lnTo>
                <a:lnTo>
                  <a:pt x="19848" y="79397"/>
                </a:lnTo>
                <a:lnTo>
                  <a:pt x="19671" y="79511"/>
                </a:lnTo>
                <a:lnTo>
                  <a:pt x="19481" y="79612"/>
                </a:lnTo>
                <a:lnTo>
                  <a:pt x="19292" y="79675"/>
                </a:lnTo>
                <a:lnTo>
                  <a:pt x="19115" y="79700"/>
                </a:lnTo>
                <a:lnTo>
                  <a:pt x="18913" y="79713"/>
                </a:lnTo>
                <a:lnTo>
                  <a:pt x="18723" y="79687"/>
                </a:lnTo>
                <a:lnTo>
                  <a:pt x="18521" y="79637"/>
                </a:lnTo>
                <a:lnTo>
                  <a:pt x="18319" y="79548"/>
                </a:lnTo>
                <a:lnTo>
                  <a:pt x="18117" y="79435"/>
                </a:lnTo>
                <a:lnTo>
                  <a:pt x="17915" y="79296"/>
                </a:lnTo>
                <a:lnTo>
                  <a:pt x="17700" y="79132"/>
                </a:lnTo>
                <a:lnTo>
                  <a:pt x="17485" y="78929"/>
                </a:lnTo>
                <a:lnTo>
                  <a:pt x="17270" y="78702"/>
                </a:lnTo>
                <a:lnTo>
                  <a:pt x="17068" y="78462"/>
                </a:lnTo>
                <a:lnTo>
                  <a:pt x="16891" y="78222"/>
                </a:lnTo>
                <a:lnTo>
                  <a:pt x="16714" y="77969"/>
                </a:lnTo>
                <a:lnTo>
                  <a:pt x="16563" y="77717"/>
                </a:lnTo>
                <a:lnTo>
                  <a:pt x="16424" y="77451"/>
                </a:lnTo>
                <a:lnTo>
                  <a:pt x="16298" y="77186"/>
                </a:lnTo>
                <a:lnTo>
                  <a:pt x="16171" y="76921"/>
                </a:lnTo>
                <a:lnTo>
                  <a:pt x="16070" y="76643"/>
                </a:lnTo>
                <a:lnTo>
                  <a:pt x="15969" y="76365"/>
                </a:lnTo>
                <a:lnTo>
                  <a:pt x="15881" y="76074"/>
                </a:lnTo>
                <a:lnTo>
                  <a:pt x="15805" y="75797"/>
                </a:lnTo>
                <a:lnTo>
                  <a:pt x="15666" y="75215"/>
                </a:lnTo>
                <a:lnTo>
                  <a:pt x="15552" y="74622"/>
                </a:lnTo>
                <a:lnTo>
                  <a:pt x="15476" y="74167"/>
                </a:lnTo>
                <a:lnTo>
                  <a:pt x="15426" y="73712"/>
                </a:lnTo>
                <a:lnTo>
                  <a:pt x="15375" y="73257"/>
                </a:lnTo>
                <a:lnTo>
                  <a:pt x="15350" y="72803"/>
                </a:lnTo>
                <a:lnTo>
                  <a:pt x="15325" y="72348"/>
                </a:lnTo>
                <a:lnTo>
                  <a:pt x="15325" y="71893"/>
                </a:lnTo>
                <a:lnTo>
                  <a:pt x="15337" y="71438"/>
                </a:lnTo>
                <a:lnTo>
                  <a:pt x="15363" y="70984"/>
                </a:lnTo>
                <a:lnTo>
                  <a:pt x="15413" y="70529"/>
                </a:lnTo>
                <a:lnTo>
                  <a:pt x="15464" y="70074"/>
                </a:lnTo>
                <a:lnTo>
                  <a:pt x="15540" y="69607"/>
                </a:lnTo>
                <a:lnTo>
                  <a:pt x="15628" y="69152"/>
                </a:lnTo>
                <a:lnTo>
                  <a:pt x="15742" y="68697"/>
                </a:lnTo>
                <a:lnTo>
                  <a:pt x="15855" y="68230"/>
                </a:lnTo>
                <a:lnTo>
                  <a:pt x="15994" y="67762"/>
                </a:lnTo>
                <a:lnTo>
                  <a:pt x="16146" y="67307"/>
                </a:lnTo>
                <a:lnTo>
                  <a:pt x="16373" y="67964"/>
                </a:lnTo>
                <a:lnTo>
                  <a:pt x="16613" y="68634"/>
                </a:lnTo>
                <a:lnTo>
                  <a:pt x="17081" y="69960"/>
                </a:lnTo>
                <a:lnTo>
                  <a:pt x="17308" y="70617"/>
                </a:lnTo>
                <a:lnTo>
                  <a:pt x="17523" y="71287"/>
                </a:lnTo>
                <a:lnTo>
                  <a:pt x="17725" y="71956"/>
                </a:lnTo>
                <a:lnTo>
                  <a:pt x="17902" y="72638"/>
                </a:lnTo>
                <a:lnTo>
                  <a:pt x="18041" y="73321"/>
                </a:lnTo>
                <a:lnTo>
                  <a:pt x="18167" y="74003"/>
                </a:lnTo>
                <a:lnTo>
                  <a:pt x="18281" y="74685"/>
                </a:lnTo>
                <a:lnTo>
                  <a:pt x="18369" y="75380"/>
                </a:lnTo>
                <a:lnTo>
                  <a:pt x="18546" y="76769"/>
                </a:lnTo>
                <a:lnTo>
                  <a:pt x="18635" y="77451"/>
                </a:lnTo>
                <a:lnTo>
                  <a:pt x="18723" y="78146"/>
                </a:lnTo>
                <a:lnTo>
                  <a:pt x="19052" y="78083"/>
                </a:lnTo>
                <a:lnTo>
                  <a:pt x="19090" y="77717"/>
                </a:lnTo>
                <a:lnTo>
                  <a:pt x="19127" y="77350"/>
                </a:lnTo>
                <a:lnTo>
                  <a:pt x="19153" y="76997"/>
                </a:lnTo>
                <a:lnTo>
                  <a:pt x="19165" y="76630"/>
                </a:lnTo>
                <a:lnTo>
                  <a:pt x="19178" y="76264"/>
                </a:lnTo>
                <a:lnTo>
                  <a:pt x="19165" y="75910"/>
                </a:lnTo>
                <a:lnTo>
                  <a:pt x="19153" y="75557"/>
                </a:lnTo>
                <a:lnTo>
                  <a:pt x="19140" y="75203"/>
                </a:lnTo>
                <a:lnTo>
                  <a:pt x="19115" y="74849"/>
                </a:lnTo>
                <a:lnTo>
                  <a:pt x="19077" y="74495"/>
                </a:lnTo>
                <a:lnTo>
                  <a:pt x="18976" y="73788"/>
                </a:lnTo>
                <a:lnTo>
                  <a:pt x="18862" y="73093"/>
                </a:lnTo>
                <a:lnTo>
                  <a:pt x="18723" y="72398"/>
                </a:lnTo>
                <a:lnTo>
                  <a:pt x="18559" y="71704"/>
                </a:lnTo>
                <a:lnTo>
                  <a:pt x="18369" y="71021"/>
                </a:lnTo>
                <a:lnTo>
                  <a:pt x="18167" y="70327"/>
                </a:lnTo>
                <a:lnTo>
                  <a:pt x="17953" y="69644"/>
                </a:lnTo>
                <a:lnTo>
                  <a:pt x="17725" y="68950"/>
                </a:lnTo>
                <a:lnTo>
                  <a:pt x="17485" y="68267"/>
                </a:lnTo>
                <a:lnTo>
                  <a:pt x="16992" y="66878"/>
                </a:lnTo>
                <a:close/>
                <a:moveTo>
                  <a:pt x="13922" y="1"/>
                </a:moveTo>
                <a:lnTo>
                  <a:pt x="14036" y="506"/>
                </a:lnTo>
                <a:lnTo>
                  <a:pt x="14188" y="1011"/>
                </a:lnTo>
                <a:lnTo>
                  <a:pt x="14339" y="1491"/>
                </a:lnTo>
                <a:lnTo>
                  <a:pt x="14491" y="1971"/>
                </a:lnTo>
                <a:lnTo>
                  <a:pt x="14643" y="2452"/>
                </a:lnTo>
                <a:lnTo>
                  <a:pt x="14794" y="2919"/>
                </a:lnTo>
                <a:lnTo>
                  <a:pt x="14908" y="3399"/>
                </a:lnTo>
                <a:lnTo>
                  <a:pt x="14958" y="3639"/>
                </a:lnTo>
                <a:lnTo>
                  <a:pt x="15009" y="3879"/>
                </a:lnTo>
                <a:lnTo>
                  <a:pt x="15300" y="5711"/>
                </a:lnTo>
                <a:lnTo>
                  <a:pt x="15577" y="7542"/>
                </a:lnTo>
                <a:lnTo>
                  <a:pt x="16121" y="11206"/>
                </a:lnTo>
                <a:lnTo>
                  <a:pt x="16664" y="14882"/>
                </a:lnTo>
                <a:lnTo>
                  <a:pt x="17195" y="18545"/>
                </a:lnTo>
                <a:lnTo>
                  <a:pt x="17207" y="18697"/>
                </a:lnTo>
                <a:lnTo>
                  <a:pt x="17220" y="18849"/>
                </a:lnTo>
                <a:lnTo>
                  <a:pt x="17220" y="18988"/>
                </a:lnTo>
                <a:lnTo>
                  <a:pt x="17220" y="19127"/>
                </a:lnTo>
                <a:lnTo>
                  <a:pt x="17195" y="19253"/>
                </a:lnTo>
                <a:lnTo>
                  <a:pt x="17182" y="19392"/>
                </a:lnTo>
                <a:lnTo>
                  <a:pt x="17144" y="19518"/>
                </a:lnTo>
                <a:lnTo>
                  <a:pt x="17106" y="19645"/>
                </a:lnTo>
                <a:lnTo>
                  <a:pt x="17056" y="19758"/>
                </a:lnTo>
                <a:lnTo>
                  <a:pt x="16992" y="19885"/>
                </a:lnTo>
                <a:lnTo>
                  <a:pt x="16917" y="19998"/>
                </a:lnTo>
                <a:lnTo>
                  <a:pt x="16841" y="20112"/>
                </a:lnTo>
                <a:lnTo>
                  <a:pt x="16752" y="20226"/>
                </a:lnTo>
                <a:lnTo>
                  <a:pt x="16651" y="20327"/>
                </a:lnTo>
                <a:lnTo>
                  <a:pt x="16550" y="20440"/>
                </a:lnTo>
                <a:lnTo>
                  <a:pt x="16424" y="20541"/>
                </a:lnTo>
                <a:lnTo>
                  <a:pt x="16032" y="20895"/>
                </a:lnTo>
                <a:lnTo>
                  <a:pt x="15641" y="21249"/>
                </a:lnTo>
                <a:lnTo>
                  <a:pt x="15274" y="21628"/>
                </a:lnTo>
                <a:lnTo>
                  <a:pt x="14908" y="22007"/>
                </a:lnTo>
                <a:lnTo>
                  <a:pt x="14554" y="22386"/>
                </a:lnTo>
                <a:lnTo>
                  <a:pt x="14213" y="22790"/>
                </a:lnTo>
                <a:lnTo>
                  <a:pt x="13872" y="23194"/>
                </a:lnTo>
                <a:lnTo>
                  <a:pt x="13556" y="23599"/>
                </a:lnTo>
                <a:lnTo>
                  <a:pt x="13240" y="24015"/>
                </a:lnTo>
                <a:lnTo>
                  <a:pt x="12937" y="24445"/>
                </a:lnTo>
                <a:lnTo>
                  <a:pt x="12634" y="24874"/>
                </a:lnTo>
                <a:lnTo>
                  <a:pt x="12356" y="25317"/>
                </a:lnTo>
                <a:lnTo>
                  <a:pt x="12065" y="25771"/>
                </a:lnTo>
                <a:lnTo>
                  <a:pt x="11800" y="26213"/>
                </a:lnTo>
                <a:lnTo>
                  <a:pt x="11535" y="26681"/>
                </a:lnTo>
                <a:lnTo>
                  <a:pt x="11282" y="27136"/>
                </a:lnTo>
                <a:lnTo>
                  <a:pt x="11181" y="27300"/>
                </a:lnTo>
                <a:lnTo>
                  <a:pt x="11080" y="27451"/>
                </a:lnTo>
                <a:lnTo>
                  <a:pt x="10954" y="27603"/>
                </a:lnTo>
                <a:lnTo>
                  <a:pt x="10827" y="27742"/>
                </a:lnTo>
                <a:lnTo>
                  <a:pt x="10688" y="27881"/>
                </a:lnTo>
                <a:lnTo>
                  <a:pt x="10549" y="28007"/>
                </a:lnTo>
                <a:lnTo>
                  <a:pt x="10398" y="28134"/>
                </a:lnTo>
                <a:lnTo>
                  <a:pt x="10246" y="28247"/>
                </a:lnTo>
                <a:lnTo>
                  <a:pt x="9753" y="28614"/>
                </a:lnTo>
                <a:lnTo>
                  <a:pt x="9286" y="28980"/>
                </a:lnTo>
                <a:lnTo>
                  <a:pt x="8831" y="29359"/>
                </a:lnTo>
                <a:lnTo>
                  <a:pt x="8389" y="29751"/>
                </a:lnTo>
                <a:lnTo>
                  <a:pt x="7959" y="30167"/>
                </a:lnTo>
                <a:lnTo>
                  <a:pt x="7555" y="30584"/>
                </a:lnTo>
                <a:lnTo>
                  <a:pt x="7163" y="31014"/>
                </a:lnTo>
                <a:lnTo>
                  <a:pt x="6797" y="31469"/>
                </a:lnTo>
                <a:lnTo>
                  <a:pt x="6456" y="31936"/>
                </a:lnTo>
                <a:lnTo>
                  <a:pt x="6140" y="32416"/>
                </a:lnTo>
                <a:lnTo>
                  <a:pt x="5989" y="32669"/>
                </a:lnTo>
                <a:lnTo>
                  <a:pt x="5837" y="32921"/>
                </a:lnTo>
                <a:lnTo>
                  <a:pt x="5698" y="33174"/>
                </a:lnTo>
                <a:lnTo>
                  <a:pt x="5572" y="33439"/>
                </a:lnTo>
                <a:lnTo>
                  <a:pt x="5445" y="33705"/>
                </a:lnTo>
                <a:lnTo>
                  <a:pt x="5319" y="33970"/>
                </a:lnTo>
                <a:lnTo>
                  <a:pt x="5218" y="34248"/>
                </a:lnTo>
                <a:lnTo>
                  <a:pt x="5104" y="34538"/>
                </a:lnTo>
                <a:lnTo>
                  <a:pt x="5016" y="34829"/>
                </a:lnTo>
                <a:lnTo>
                  <a:pt x="4927" y="35119"/>
                </a:lnTo>
                <a:lnTo>
                  <a:pt x="4839" y="35423"/>
                </a:lnTo>
                <a:lnTo>
                  <a:pt x="4763" y="35726"/>
                </a:lnTo>
                <a:lnTo>
                  <a:pt x="4700" y="36054"/>
                </a:lnTo>
                <a:lnTo>
                  <a:pt x="4662" y="36395"/>
                </a:lnTo>
                <a:lnTo>
                  <a:pt x="4637" y="36724"/>
                </a:lnTo>
                <a:lnTo>
                  <a:pt x="4649" y="37052"/>
                </a:lnTo>
                <a:lnTo>
                  <a:pt x="4675" y="37368"/>
                </a:lnTo>
                <a:lnTo>
                  <a:pt x="4725" y="37671"/>
                </a:lnTo>
                <a:lnTo>
                  <a:pt x="4788" y="37974"/>
                </a:lnTo>
                <a:lnTo>
                  <a:pt x="4877" y="38265"/>
                </a:lnTo>
                <a:lnTo>
                  <a:pt x="4990" y="38530"/>
                </a:lnTo>
                <a:lnTo>
                  <a:pt x="5117" y="38783"/>
                </a:lnTo>
                <a:lnTo>
                  <a:pt x="5268" y="39023"/>
                </a:lnTo>
                <a:lnTo>
                  <a:pt x="5433" y="39250"/>
                </a:lnTo>
                <a:lnTo>
                  <a:pt x="5610" y="39440"/>
                </a:lnTo>
                <a:lnTo>
                  <a:pt x="5812" y="39617"/>
                </a:lnTo>
                <a:lnTo>
                  <a:pt x="6026" y="39768"/>
                </a:lnTo>
                <a:lnTo>
                  <a:pt x="6140" y="39831"/>
                </a:lnTo>
                <a:lnTo>
                  <a:pt x="6266" y="39895"/>
                </a:lnTo>
                <a:lnTo>
                  <a:pt x="6481" y="39983"/>
                </a:lnTo>
                <a:lnTo>
                  <a:pt x="6709" y="40046"/>
                </a:lnTo>
                <a:lnTo>
                  <a:pt x="6936" y="40097"/>
                </a:lnTo>
                <a:lnTo>
                  <a:pt x="7176" y="40109"/>
                </a:lnTo>
                <a:lnTo>
                  <a:pt x="7416" y="40109"/>
                </a:lnTo>
                <a:lnTo>
                  <a:pt x="7644" y="40084"/>
                </a:lnTo>
                <a:lnTo>
                  <a:pt x="7884" y="40034"/>
                </a:lnTo>
                <a:lnTo>
                  <a:pt x="8124" y="39958"/>
                </a:lnTo>
                <a:lnTo>
                  <a:pt x="8364" y="39869"/>
                </a:lnTo>
                <a:lnTo>
                  <a:pt x="8591" y="39756"/>
                </a:lnTo>
                <a:lnTo>
                  <a:pt x="8831" y="39617"/>
                </a:lnTo>
                <a:lnTo>
                  <a:pt x="9059" y="39452"/>
                </a:lnTo>
                <a:lnTo>
                  <a:pt x="9286" y="39276"/>
                </a:lnTo>
                <a:lnTo>
                  <a:pt x="9501" y="39073"/>
                </a:lnTo>
                <a:lnTo>
                  <a:pt x="9715" y="38859"/>
                </a:lnTo>
                <a:lnTo>
                  <a:pt x="9930" y="38606"/>
                </a:lnTo>
                <a:lnTo>
                  <a:pt x="10132" y="38353"/>
                </a:lnTo>
                <a:lnTo>
                  <a:pt x="10322" y="38101"/>
                </a:lnTo>
                <a:lnTo>
                  <a:pt x="10511" y="37835"/>
                </a:lnTo>
                <a:lnTo>
                  <a:pt x="10676" y="37570"/>
                </a:lnTo>
                <a:lnTo>
                  <a:pt x="10840" y="37318"/>
                </a:lnTo>
                <a:lnTo>
                  <a:pt x="11004" y="37040"/>
                </a:lnTo>
                <a:lnTo>
                  <a:pt x="11156" y="36774"/>
                </a:lnTo>
                <a:lnTo>
                  <a:pt x="11295" y="36509"/>
                </a:lnTo>
                <a:lnTo>
                  <a:pt x="11421" y="36231"/>
                </a:lnTo>
                <a:lnTo>
                  <a:pt x="11535" y="35953"/>
                </a:lnTo>
                <a:lnTo>
                  <a:pt x="11648" y="35675"/>
                </a:lnTo>
                <a:lnTo>
                  <a:pt x="11749" y="35397"/>
                </a:lnTo>
                <a:lnTo>
                  <a:pt x="11851" y="35119"/>
                </a:lnTo>
                <a:lnTo>
                  <a:pt x="11939" y="34842"/>
                </a:lnTo>
                <a:lnTo>
                  <a:pt x="12015" y="34551"/>
                </a:lnTo>
                <a:lnTo>
                  <a:pt x="12078" y="34260"/>
                </a:lnTo>
                <a:lnTo>
                  <a:pt x="12141" y="33970"/>
                </a:lnTo>
                <a:lnTo>
                  <a:pt x="12192" y="33679"/>
                </a:lnTo>
                <a:lnTo>
                  <a:pt x="12230" y="33389"/>
                </a:lnTo>
                <a:lnTo>
                  <a:pt x="12267" y="33098"/>
                </a:lnTo>
                <a:lnTo>
                  <a:pt x="12293" y="32808"/>
                </a:lnTo>
                <a:lnTo>
                  <a:pt x="12305" y="32505"/>
                </a:lnTo>
                <a:lnTo>
                  <a:pt x="12318" y="32201"/>
                </a:lnTo>
                <a:lnTo>
                  <a:pt x="12318" y="31911"/>
                </a:lnTo>
                <a:lnTo>
                  <a:pt x="12305" y="31608"/>
                </a:lnTo>
                <a:lnTo>
                  <a:pt x="12280" y="31304"/>
                </a:lnTo>
                <a:lnTo>
                  <a:pt x="12255" y="31001"/>
                </a:lnTo>
                <a:lnTo>
                  <a:pt x="12217" y="30698"/>
                </a:lnTo>
                <a:lnTo>
                  <a:pt x="12179" y="30382"/>
                </a:lnTo>
                <a:lnTo>
                  <a:pt x="12128" y="30079"/>
                </a:lnTo>
                <a:lnTo>
                  <a:pt x="12065" y="29776"/>
                </a:lnTo>
                <a:lnTo>
                  <a:pt x="11989" y="29460"/>
                </a:lnTo>
                <a:lnTo>
                  <a:pt x="11952" y="29245"/>
                </a:lnTo>
                <a:lnTo>
                  <a:pt x="11914" y="29043"/>
                </a:lnTo>
                <a:lnTo>
                  <a:pt x="11888" y="28841"/>
                </a:lnTo>
                <a:lnTo>
                  <a:pt x="11876" y="28652"/>
                </a:lnTo>
                <a:lnTo>
                  <a:pt x="11863" y="28462"/>
                </a:lnTo>
                <a:lnTo>
                  <a:pt x="11876" y="28285"/>
                </a:lnTo>
                <a:lnTo>
                  <a:pt x="11888" y="28108"/>
                </a:lnTo>
                <a:lnTo>
                  <a:pt x="11914" y="27932"/>
                </a:lnTo>
                <a:lnTo>
                  <a:pt x="11939" y="27767"/>
                </a:lnTo>
                <a:lnTo>
                  <a:pt x="11989" y="27590"/>
                </a:lnTo>
                <a:lnTo>
                  <a:pt x="12040" y="27426"/>
                </a:lnTo>
                <a:lnTo>
                  <a:pt x="12103" y="27262"/>
                </a:lnTo>
                <a:lnTo>
                  <a:pt x="12166" y="27098"/>
                </a:lnTo>
                <a:lnTo>
                  <a:pt x="12242" y="26934"/>
                </a:lnTo>
                <a:lnTo>
                  <a:pt x="12432" y="26592"/>
                </a:lnTo>
                <a:lnTo>
                  <a:pt x="12912" y="25797"/>
                </a:lnTo>
                <a:lnTo>
                  <a:pt x="13152" y="25405"/>
                </a:lnTo>
                <a:lnTo>
                  <a:pt x="13404" y="25026"/>
                </a:lnTo>
                <a:lnTo>
                  <a:pt x="13670" y="24647"/>
                </a:lnTo>
                <a:lnTo>
                  <a:pt x="13935" y="24268"/>
                </a:lnTo>
                <a:lnTo>
                  <a:pt x="14213" y="23889"/>
                </a:lnTo>
                <a:lnTo>
                  <a:pt x="14504" y="23523"/>
                </a:lnTo>
                <a:lnTo>
                  <a:pt x="14794" y="23169"/>
                </a:lnTo>
                <a:lnTo>
                  <a:pt x="15097" y="22815"/>
                </a:lnTo>
                <a:lnTo>
                  <a:pt x="15413" y="22462"/>
                </a:lnTo>
                <a:lnTo>
                  <a:pt x="15742" y="22108"/>
                </a:lnTo>
                <a:lnTo>
                  <a:pt x="16070" y="21779"/>
                </a:lnTo>
                <a:lnTo>
                  <a:pt x="16424" y="21438"/>
                </a:lnTo>
                <a:lnTo>
                  <a:pt x="16790" y="21110"/>
                </a:lnTo>
                <a:lnTo>
                  <a:pt x="17157" y="20794"/>
                </a:lnTo>
                <a:lnTo>
                  <a:pt x="17195" y="21236"/>
                </a:lnTo>
                <a:lnTo>
                  <a:pt x="17207" y="21400"/>
                </a:lnTo>
                <a:lnTo>
                  <a:pt x="17195" y="21539"/>
                </a:lnTo>
                <a:lnTo>
                  <a:pt x="16588" y="29384"/>
                </a:lnTo>
                <a:lnTo>
                  <a:pt x="16260" y="33300"/>
                </a:lnTo>
                <a:lnTo>
                  <a:pt x="16095" y="35258"/>
                </a:lnTo>
                <a:lnTo>
                  <a:pt x="15919" y="37217"/>
                </a:lnTo>
                <a:lnTo>
                  <a:pt x="15893" y="37520"/>
                </a:lnTo>
                <a:lnTo>
                  <a:pt x="15855" y="37823"/>
                </a:lnTo>
                <a:lnTo>
                  <a:pt x="15805" y="38126"/>
                </a:lnTo>
                <a:lnTo>
                  <a:pt x="15780" y="38278"/>
                </a:lnTo>
                <a:lnTo>
                  <a:pt x="15729" y="38429"/>
                </a:lnTo>
                <a:lnTo>
                  <a:pt x="15679" y="38581"/>
                </a:lnTo>
                <a:lnTo>
                  <a:pt x="15615" y="38720"/>
                </a:lnTo>
                <a:lnTo>
                  <a:pt x="15527" y="38859"/>
                </a:lnTo>
                <a:lnTo>
                  <a:pt x="15426" y="39010"/>
                </a:lnTo>
                <a:lnTo>
                  <a:pt x="15312" y="39149"/>
                </a:lnTo>
                <a:lnTo>
                  <a:pt x="15173" y="39276"/>
                </a:lnTo>
                <a:lnTo>
                  <a:pt x="15022" y="39415"/>
                </a:lnTo>
                <a:lnTo>
                  <a:pt x="14845" y="39541"/>
                </a:lnTo>
                <a:lnTo>
                  <a:pt x="14440" y="39819"/>
                </a:lnTo>
                <a:lnTo>
                  <a:pt x="14036" y="40097"/>
                </a:lnTo>
                <a:lnTo>
                  <a:pt x="13240" y="40690"/>
                </a:lnTo>
                <a:lnTo>
                  <a:pt x="12470" y="41297"/>
                </a:lnTo>
                <a:lnTo>
                  <a:pt x="11699" y="41916"/>
                </a:lnTo>
                <a:lnTo>
                  <a:pt x="10183" y="43179"/>
                </a:lnTo>
                <a:lnTo>
                  <a:pt x="9425" y="43811"/>
                </a:lnTo>
                <a:lnTo>
                  <a:pt x="8654" y="44442"/>
                </a:lnTo>
                <a:lnTo>
                  <a:pt x="8490" y="44581"/>
                </a:lnTo>
                <a:lnTo>
                  <a:pt x="8338" y="44733"/>
                </a:lnTo>
                <a:lnTo>
                  <a:pt x="8250" y="44809"/>
                </a:lnTo>
                <a:lnTo>
                  <a:pt x="8174" y="44859"/>
                </a:lnTo>
                <a:lnTo>
                  <a:pt x="8086" y="44897"/>
                </a:lnTo>
                <a:lnTo>
                  <a:pt x="7631" y="44897"/>
                </a:lnTo>
                <a:lnTo>
                  <a:pt x="7265" y="44910"/>
                </a:lnTo>
                <a:lnTo>
                  <a:pt x="6911" y="44960"/>
                </a:lnTo>
                <a:lnTo>
                  <a:pt x="6570" y="45036"/>
                </a:lnTo>
                <a:lnTo>
                  <a:pt x="6229" y="45137"/>
                </a:lnTo>
                <a:lnTo>
                  <a:pt x="5913" y="45251"/>
                </a:lnTo>
                <a:lnTo>
                  <a:pt x="5610" y="45390"/>
                </a:lnTo>
                <a:lnTo>
                  <a:pt x="5306" y="45541"/>
                </a:lnTo>
                <a:lnTo>
                  <a:pt x="5016" y="45718"/>
                </a:lnTo>
                <a:lnTo>
                  <a:pt x="4738" y="45908"/>
                </a:lnTo>
                <a:lnTo>
                  <a:pt x="4460" y="46110"/>
                </a:lnTo>
                <a:lnTo>
                  <a:pt x="4182" y="46325"/>
                </a:lnTo>
                <a:lnTo>
                  <a:pt x="3917" y="46552"/>
                </a:lnTo>
                <a:lnTo>
                  <a:pt x="3651" y="46792"/>
                </a:lnTo>
                <a:lnTo>
                  <a:pt x="3146" y="47285"/>
                </a:lnTo>
                <a:lnTo>
                  <a:pt x="3007" y="47398"/>
                </a:lnTo>
                <a:lnTo>
                  <a:pt x="2843" y="47499"/>
                </a:lnTo>
                <a:lnTo>
                  <a:pt x="2679" y="47588"/>
                </a:lnTo>
                <a:lnTo>
                  <a:pt x="2489" y="47664"/>
                </a:lnTo>
                <a:lnTo>
                  <a:pt x="2300" y="47727"/>
                </a:lnTo>
                <a:lnTo>
                  <a:pt x="2097" y="47777"/>
                </a:lnTo>
                <a:lnTo>
                  <a:pt x="1908" y="47815"/>
                </a:lnTo>
                <a:lnTo>
                  <a:pt x="1718" y="47841"/>
                </a:lnTo>
                <a:lnTo>
                  <a:pt x="1542" y="47853"/>
                </a:lnTo>
                <a:lnTo>
                  <a:pt x="1365" y="47891"/>
                </a:lnTo>
                <a:lnTo>
                  <a:pt x="1200" y="47942"/>
                </a:lnTo>
                <a:lnTo>
                  <a:pt x="1036" y="47992"/>
                </a:lnTo>
                <a:lnTo>
                  <a:pt x="897" y="48055"/>
                </a:lnTo>
                <a:lnTo>
                  <a:pt x="758" y="48131"/>
                </a:lnTo>
                <a:lnTo>
                  <a:pt x="632" y="48220"/>
                </a:lnTo>
                <a:lnTo>
                  <a:pt x="518" y="48321"/>
                </a:lnTo>
                <a:lnTo>
                  <a:pt x="417" y="48422"/>
                </a:lnTo>
                <a:lnTo>
                  <a:pt x="329" y="48535"/>
                </a:lnTo>
                <a:lnTo>
                  <a:pt x="253" y="48649"/>
                </a:lnTo>
                <a:lnTo>
                  <a:pt x="190" y="48788"/>
                </a:lnTo>
                <a:lnTo>
                  <a:pt x="139" y="48914"/>
                </a:lnTo>
                <a:lnTo>
                  <a:pt x="101" y="49066"/>
                </a:lnTo>
                <a:lnTo>
                  <a:pt x="89" y="49217"/>
                </a:lnTo>
                <a:lnTo>
                  <a:pt x="89" y="49382"/>
                </a:lnTo>
                <a:lnTo>
                  <a:pt x="101" y="49533"/>
                </a:lnTo>
                <a:lnTo>
                  <a:pt x="139" y="49685"/>
                </a:lnTo>
                <a:lnTo>
                  <a:pt x="190" y="49836"/>
                </a:lnTo>
                <a:lnTo>
                  <a:pt x="253" y="49988"/>
                </a:lnTo>
                <a:lnTo>
                  <a:pt x="329" y="50114"/>
                </a:lnTo>
                <a:lnTo>
                  <a:pt x="417" y="50253"/>
                </a:lnTo>
                <a:lnTo>
                  <a:pt x="518" y="50367"/>
                </a:lnTo>
                <a:lnTo>
                  <a:pt x="632" y="50481"/>
                </a:lnTo>
                <a:lnTo>
                  <a:pt x="758" y="50582"/>
                </a:lnTo>
                <a:lnTo>
                  <a:pt x="885" y="50670"/>
                </a:lnTo>
                <a:lnTo>
                  <a:pt x="1024" y="50759"/>
                </a:lnTo>
                <a:lnTo>
                  <a:pt x="1175" y="50822"/>
                </a:lnTo>
                <a:lnTo>
                  <a:pt x="1327" y="50872"/>
                </a:lnTo>
                <a:lnTo>
                  <a:pt x="1478" y="50910"/>
                </a:lnTo>
                <a:lnTo>
                  <a:pt x="1630" y="50923"/>
                </a:lnTo>
                <a:lnTo>
                  <a:pt x="1782" y="50923"/>
                </a:lnTo>
                <a:lnTo>
                  <a:pt x="1971" y="50910"/>
                </a:lnTo>
                <a:lnTo>
                  <a:pt x="2148" y="50872"/>
                </a:lnTo>
                <a:lnTo>
                  <a:pt x="2312" y="50834"/>
                </a:lnTo>
                <a:lnTo>
                  <a:pt x="2464" y="50771"/>
                </a:lnTo>
                <a:lnTo>
                  <a:pt x="2590" y="50708"/>
                </a:lnTo>
                <a:lnTo>
                  <a:pt x="2716" y="50620"/>
                </a:lnTo>
                <a:lnTo>
                  <a:pt x="2830" y="50531"/>
                </a:lnTo>
                <a:lnTo>
                  <a:pt x="2931" y="50418"/>
                </a:lnTo>
                <a:lnTo>
                  <a:pt x="3007" y="50304"/>
                </a:lnTo>
                <a:lnTo>
                  <a:pt x="3083" y="50165"/>
                </a:lnTo>
                <a:lnTo>
                  <a:pt x="3146" y="50026"/>
                </a:lnTo>
                <a:lnTo>
                  <a:pt x="3184" y="49874"/>
                </a:lnTo>
                <a:lnTo>
                  <a:pt x="3209" y="49710"/>
                </a:lnTo>
                <a:lnTo>
                  <a:pt x="3234" y="49533"/>
                </a:lnTo>
                <a:lnTo>
                  <a:pt x="3234" y="49344"/>
                </a:lnTo>
                <a:lnTo>
                  <a:pt x="3222" y="49142"/>
                </a:lnTo>
                <a:lnTo>
                  <a:pt x="3184" y="48940"/>
                </a:lnTo>
                <a:lnTo>
                  <a:pt x="3146" y="48725"/>
                </a:lnTo>
                <a:lnTo>
                  <a:pt x="3133" y="48624"/>
                </a:lnTo>
                <a:lnTo>
                  <a:pt x="3121" y="48523"/>
                </a:lnTo>
                <a:lnTo>
                  <a:pt x="3133" y="48434"/>
                </a:lnTo>
                <a:lnTo>
                  <a:pt x="3159" y="48346"/>
                </a:lnTo>
                <a:lnTo>
                  <a:pt x="3209" y="48232"/>
                </a:lnTo>
                <a:lnTo>
                  <a:pt x="3272" y="48106"/>
                </a:lnTo>
                <a:lnTo>
                  <a:pt x="3335" y="47992"/>
                </a:lnTo>
                <a:lnTo>
                  <a:pt x="3424" y="47878"/>
                </a:lnTo>
                <a:lnTo>
                  <a:pt x="3613" y="47626"/>
                </a:lnTo>
                <a:lnTo>
                  <a:pt x="3841" y="47386"/>
                </a:lnTo>
                <a:lnTo>
                  <a:pt x="4106" y="47146"/>
                </a:lnTo>
                <a:lnTo>
                  <a:pt x="4384" y="46918"/>
                </a:lnTo>
                <a:lnTo>
                  <a:pt x="4687" y="46691"/>
                </a:lnTo>
                <a:lnTo>
                  <a:pt x="5003" y="46476"/>
                </a:lnTo>
                <a:lnTo>
                  <a:pt x="5332" y="46287"/>
                </a:lnTo>
                <a:lnTo>
                  <a:pt x="5660" y="46097"/>
                </a:lnTo>
                <a:lnTo>
                  <a:pt x="5989" y="45946"/>
                </a:lnTo>
                <a:lnTo>
                  <a:pt x="6317" y="45807"/>
                </a:lnTo>
                <a:lnTo>
                  <a:pt x="6633" y="45693"/>
                </a:lnTo>
                <a:lnTo>
                  <a:pt x="6923" y="45605"/>
                </a:lnTo>
                <a:lnTo>
                  <a:pt x="7201" y="45554"/>
                </a:lnTo>
                <a:lnTo>
                  <a:pt x="7328" y="45541"/>
                </a:lnTo>
                <a:lnTo>
                  <a:pt x="7454" y="45541"/>
                </a:lnTo>
                <a:lnTo>
                  <a:pt x="6052" y="48624"/>
                </a:lnTo>
                <a:lnTo>
                  <a:pt x="5332" y="50190"/>
                </a:lnTo>
                <a:lnTo>
                  <a:pt x="4599" y="51757"/>
                </a:lnTo>
                <a:lnTo>
                  <a:pt x="4498" y="51971"/>
                </a:lnTo>
                <a:lnTo>
                  <a:pt x="4384" y="52186"/>
                </a:lnTo>
                <a:lnTo>
                  <a:pt x="4258" y="52401"/>
                </a:lnTo>
                <a:lnTo>
                  <a:pt x="4131" y="52603"/>
                </a:lnTo>
                <a:lnTo>
                  <a:pt x="3992" y="52805"/>
                </a:lnTo>
                <a:lnTo>
                  <a:pt x="3853" y="53007"/>
                </a:lnTo>
                <a:lnTo>
                  <a:pt x="3702" y="53197"/>
                </a:lnTo>
                <a:lnTo>
                  <a:pt x="3538" y="53386"/>
                </a:lnTo>
                <a:lnTo>
                  <a:pt x="3424" y="53525"/>
                </a:lnTo>
                <a:lnTo>
                  <a:pt x="3310" y="53677"/>
                </a:lnTo>
                <a:lnTo>
                  <a:pt x="3222" y="53841"/>
                </a:lnTo>
                <a:lnTo>
                  <a:pt x="3133" y="53993"/>
                </a:lnTo>
                <a:lnTo>
                  <a:pt x="3070" y="54144"/>
                </a:lnTo>
                <a:lnTo>
                  <a:pt x="3020" y="54308"/>
                </a:lnTo>
                <a:lnTo>
                  <a:pt x="2982" y="54460"/>
                </a:lnTo>
                <a:lnTo>
                  <a:pt x="2969" y="54599"/>
                </a:lnTo>
                <a:lnTo>
                  <a:pt x="2969" y="54751"/>
                </a:lnTo>
                <a:lnTo>
                  <a:pt x="2982" y="54877"/>
                </a:lnTo>
                <a:lnTo>
                  <a:pt x="3007" y="55003"/>
                </a:lnTo>
                <a:lnTo>
                  <a:pt x="3058" y="55117"/>
                </a:lnTo>
                <a:lnTo>
                  <a:pt x="3133" y="55205"/>
                </a:lnTo>
                <a:lnTo>
                  <a:pt x="3222" y="55294"/>
                </a:lnTo>
                <a:lnTo>
                  <a:pt x="3323" y="55357"/>
                </a:lnTo>
                <a:lnTo>
                  <a:pt x="3449" y="55407"/>
                </a:lnTo>
                <a:lnTo>
                  <a:pt x="3689" y="55471"/>
                </a:lnTo>
                <a:lnTo>
                  <a:pt x="3942" y="55496"/>
                </a:lnTo>
                <a:lnTo>
                  <a:pt x="4207" y="55509"/>
                </a:lnTo>
                <a:lnTo>
                  <a:pt x="4473" y="55483"/>
                </a:lnTo>
                <a:lnTo>
                  <a:pt x="4738" y="55445"/>
                </a:lnTo>
                <a:lnTo>
                  <a:pt x="4990" y="55382"/>
                </a:lnTo>
                <a:lnTo>
                  <a:pt x="5104" y="55332"/>
                </a:lnTo>
                <a:lnTo>
                  <a:pt x="5218" y="55281"/>
                </a:lnTo>
                <a:lnTo>
                  <a:pt x="5319" y="55231"/>
                </a:lnTo>
                <a:lnTo>
                  <a:pt x="5407" y="55167"/>
                </a:lnTo>
                <a:lnTo>
                  <a:pt x="5521" y="55079"/>
                </a:lnTo>
                <a:lnTo>
                  <a:pt x="5610" y="54991"/>
                </a:lnTo>
                <a:lnTo>
                  <a:pt x="5698" y="54890"/>
                </a:lnTo>
                <a:lnTo>
                  <a:pt x="5786" y="54776"/>
                </a:lnTo>
                <a:lnTo>
                  <a:pt x="5850" y="54662"/>
                </a:lnTo>
                <a:lnTo>
                  <a:pt x="5900" y="54548"/>
                </a:lnTo>
                <a:lnTo>
                  <a:pt x="5938" y="54422"/>
                </a:lnTo>
                <a:lnTo>
                  <a:pt x="5976" y="54296"/>
                </a:lnTo>
                <a:lnTo>
                  <a:pt x="5976" y="54157"/>
                </a:lnTo>
                <a:lnTo>
                  <a:pt x="5976" y="54031"/>
                </a:lnTo>
                <a:lnTo>
                  <a:pt x="5951" y="53892"/>
                </a:lnTo>
                <a:lnTo>
                  <a:pt x="5913" y="53753"/>
                </a:lnTo>
                <a:lnTo>
                  <a:pt x="5850" y="53614"/>
                </a:lnTo>
                <a:lnTo>
                  <a:pt x="5761" y="53462"/>
                </a:lnTo>
                <a:lnTo>
                  <a:pt x="5660" y="53323"/>
                </a:lnTo>
                <a:lnTo>
                  <a:pt x="5521" y="53184"/>
                </a:lnTo>
                <a:lnTo>
                  <a:pt x="5445" y="53108"/>
                </a:lnTo>
                <a:lnTo>
                  <a:pt x="5382" y="52995"/>
                </a:lnTo>
                <a:lnTo>
                  <a:pt x="5319" y="52881"/>
                </a:lnTo>
                <a:lnTo>
                  <a:pt x="5268" y="52755"/>
                </a:lnTo>
                <a:lnTo>
                  <a:pt x="5231" y="52628"/>
                </a:lnTo>
                <a:lnTo>
                  <a:pt x="5205" y="52502"/>
                </a:lnTo>
                <a:lnTo>
                  <a:pt x="5205" y="52388"/>
                </a:lnTo>
                <a:lnTo>
                  <a:pt x="5218" y="52287"/>
                </a:lnTo>
                <a:lnTo>
                  <a:pt x="5395" y="51769"/>
                </a:lnTo>
                <a:lnTo>
                  <a:pt x="5559" y="51264"/>
                </a:lnTo>
                <a:lnTo>
                  <a:pt x="5749" y="50771"/>
                </a:lnTo>
                <a:lnTo>
                  <a:pt x="5951" y="50279"/>
                </a:lnTo>
                <a:lnTo>
                  <a:pt x="6153" y="49799"/>
                </a:lnTo>
                <a:lnTo>
                  <a:pt x="6368" y="49331"/>
                </a:lnTo>
                <a:lnTo>
                  <a:pt x="6608" y="48864"/>
                </a:lnTo>
                <a:lnTo>
                  <a:pt x="6835" y="48409"/>
                </a:lnTo>
                <a:lnTo>
                  <a:pt x="7088" y="47954"/>
                </a:lnTo>
                <a:lnTo>
                  <a:pt x="7353" y="47525"/>
                </a:lnTo>
                <a:lnTo>
                  <a:pt x="7618" y="47095"/>
                </a:lnTo>
                <a:lnTo>
                  <a:pt x="7896" y="46666"/>
                </a:lnTo>
                <a:lnTo>
                  <a:pt x="8187" y="46249"/>
                </a:lnTo>
                <a:lnTo>
                  <a:pt x="8490" y="45845"/>
                </a:lnTo>
                <a:lnTo>
                  <a:pt x="8793" y="45453"/>
                </a:lnTo>
                <a:lnTo>
                  <a:pt x="9109" y="45061"/>
                </a:lnTo>
                <a:lnTo>
                  <a:pt x="9438" y="44670"/>
                </a:lnTo>
                <a:lnTo>
                  <a:pt x="9779" y="44291"/>
                </a:lnTo>
                <a:lnTo>
                  <a:pt x="10132" y="43924"/>
                </a:lnTo>
                <a:lnTo>
                  <a:pt x="10486" y="43571"/>
                </a:lnTo>
                <a:lnTo>
                  <a:pt x="10852" y="43217"/>
                </a:lnTo>
                <a:lnTo>
                  <a:pt x="11231" y="42863"/>
                </a:lnTo>
                <a:lnTo>
                  <a:pt x="11610" y="42535"/>
                </a:lnTo>
                <a:lnTo>
                  <a:pt x="12015" y="42194"/>
                </a:lnTo>
                <a:lnTo>
                  <a:pt x="12419" y="41878"/>
                </a:lnTo>
                <a:lnTo>
                  <a:pt x="12823" y="41549"/>
                </a:lnTo>
                <a:lnTo>
                  <a:pt x="13253" y="41246"/>
                </a:lnTo>
                <a:lnTo>
                  <a:pt x="13682" y="40943"/>
                </a:lnTo>
                <a:lnTo>
                  <a:pt x="14125" y="40640"/>
                </a:lnTo>
                <a:lnTo>
                  <a:pt x="14567" y="40349"/>
                </a:lnTo>
                <a:lnTo>
                  <a:pt x="15034" y="40071"/>
                </a:lnTo>
                <a:lnTo>
                  <a:pt x="15502" y="39794"/>
                </a:lnTo>
                <a:lnTo>
                  <a:pt x="15502" y="40097"/>
                </a:lnTo>
                <a:lnTo>
                  <a:pt x="15502" y="40223"/>
                </a:lnTo>
                <a:lnTo>
                  <a:pt x="15489" y="40349"/>
                </a:lnTo>
                <a:lnTo>
                  <a:pt x="14301" y="52275"/>
                </a:lnTo>
                <a:lnTo>
                  <a:pt x="14289" y="52515"/>
                </a:lnTo>
                <a:lnTo>
                  <a:pt x="14264" y="52742"/>
                </a:lnTo>
                <a:lnTo>
                  <a:pt x="14238" y="52868"/>
                </a:lnTo>
                <a:lnTo>
                  <a:pt x="14213" y="52982"/>
                </a:lnTo>
                <a:lnTo>
                  <a:pt x="14188" y="53083"/>
                </a:lnTo>
                <a:lnTo>
                  <a:pt x="14137" y="53184"/>
                </a:lnTo>
                <a:lnTo>
                  <a:pt x="13695" y="54106"/>
                </a:lnTo>
                <a:lnTo>
                  <a:pt x="13253" y="55016"/>
                </a:lnTo>
                <a:lnTo>
                  <a:pt x="12773" y="55913"/>
                </a:lnTo>
                <a:lnTo>
                  <a:pt x="12533" y="56368"/>
                </a:lnTo>
                <a:lnTo>
                  <a:pt x="12280" y="56810"/>
                </a:lnTo>
                <a:lnTo>
                  <a:pt x="12179" y="56974"/>
                </a:lnTo>
                <a:lnTo>
                  <a:pt x="12065" y="57138"/>
                </a:lnTo>
                <a:lnTo>
                  <a:pt x="11926" y="57290"/>
                </a:lnTo>
                <a:lnTo>
                  <a:pt x="11787" y="57441"/>
                </a:lnTo>
                <a:lnTo>
                  <a:pt x="11623" y="57580"/>
                </a:lnTo>
                <a:lnTo>
                  <a:pt x="11472" y="57707"/>
                </a:lnTo>
                <a:lnTo>
                  <a:pt x="11307" y="57808"/>
                </a:lnTo>
                <a:lnTo>
                  <a:pt x="11130" y="57909"/>
                </a:lnTo>
                <a:lnTo>
                  <a:pt x="10423" y="58262"/>
                </a:lnTo>
                <a:lnTo>
                  <a:pt x="9703" y="58616"/>
                </a:lnTo>
                <a:lnTo>
                  <a:pt x="8263" y="59286"/>
                </a:lnTo>
                <a:lnTo>
                  <a:pt x="7555" y="59627"/>
                </a:lnTo>
                <a:lnTo>
                  <a:pt x="6848" y="59980"/>
                </a:lnTo>
                <a:lnTo>
                  <a:pt x="6140" y="60359"/>
                </a:lnTo>
                <a:lnTo>
                  <a:pt x="5799" y="60549"/>
                </a:lnTo>
                <a:lnTo>
                  <a:pt x="5458" y="60751"/>
                </a:lnTo>
                <a:lnTo>
                  <a:pt x="5041" y="61004"/>
                </a:lnTo>
                <a:lnTo>
                  <a:pt x="4624" y="61256"/>
                </a:lnTo>
                <a:lnTo>
                  <a:pt x="4220" y="61534"/>
                </a:lnTo>
                <a:lnTo>
                  <a:pt x="3816" y="61812"/>
                </a:lnTo>
                <a:lnTo>
                  <a:pt x="3424" y="62103"/>
                </a:lnTo>
                <a:lnTo>
                  <a:pt x="3045" y="62406"/>
                </a:lnTo>
                <a:lnTo>
                  <a:pt x="2679" y="62722"/>
                </a:lnTo>
                <a:lnTo>
                  <a:pt x="2325" y="63050"/>
                </a:lnTo>
                <a:lnTo>
                  <a:pt x="1996" y="63391"/>
                </a:lnTo>
                <a:lnTo>
                  <a:pt x="1680" y="63745"/>
                </a:lnTo>
                <a:lnTo>
                  <a:pt x="1377" y="64124"/>
                </a:lnTo>
                <a:lnTo>
                  <a:pt x="1099" y="64528"/>
                </a:lnTo>
                <a:lnTo>
                  <a:pt x="973" y="64730"/>
                </a:lnTo>
                <a:lnTo>
                  <a:pt x="847" y="64945"/>
                </a:lnTo>
                <a:lnTo>
                  <a:pt x="720" y="65160"/>
                </a:lnTo>
                <a:lnTo>
                  <a:pt x="607" y="65375"/>
                </a:lnTo>
                <a:lnTo>
                  <a:pt x="506" y="65602"/>
                </a:lnTo>
                <a:lnTo>
                  <a:pt x="404" y="65842"/>
                </a:lnTo>
                <a:lnTo>
                  <a:pt x="316" y="66082"/>
                </a:lnTo>
                <a:lnTo>
                  <a:pt x="228" y="66322"/>
                </a:lnTo>
                <a:lnTo>
                  <a:pt x="164" y="66537"/>
                </a:lnTo>
                <a:lnTo>
                  <a:pt x="114" y="66752"/>
                </a:lnTo>
                <a:lnTo>
                  <a:pt x="63" y="66966"/>
                </a:lnTo>
                <a:lnTo>
                  <a:pt x="38" y="67181"/>
                </a:lnTo>
                <a:lnTo>
                  <a:pt x="13" y="67396"/>
                </a:lnTo>
                <a:lnTo>
                  <a:pt x="0" y="67598"/>
                </a:lnTo>
                <a:lnTo>
                  <a:pt x="13" y="67813"/>
                </a:lnTo>
                <a:lnTo>
                  <a:pt x="13" y="68015"/>
                </a:lnTo>
                <a:lnTo>
                  <a:pt x="38" y="68217"/>
                </a:lnTo>
                <a:lnTo>
                  <a:pt x="76" y="68419"/>
                </a:lnTo>
                <a:lnTo>
                  <a:pt x="114" y="68621"/>
                </a:lnTo>
                <a:lnTo>
                  <a:pt x="164" y="68811"/>
                </a:lnTo>
                <a:lnTo>
                  <a:pt x="228" y="69000"/>
                </a:lnTo>
                <a:lnTo>
                  <a:pt x="291" y="69177"/>
                </a:lnTo>
                <a:lnTo>
                  <a:pt x="367" y="69354"/>
                </a:lnTo>
                <a:lnTo>
                  <a:pt x="455" y="69531"/>
                </a:lnTo>
                <a:lnTo>
                  <a:pt x="556" y="69695"/>
                </a:lnTo>
                <a:lnTo>
                  <a:pt x="657" y="69859"/>
                </a:lnTo>
                <a:lnTo>
                  <a:pt x="771" y="70011"/>
                </a:lnTo>
                <a:lnTo>
                  <a:pt x="885" y="70162"/>
                </a:lnTo>
                <a:lnTo>
                  <a:pt x="1011" y="70301"/>
                </a:lnTo>
                <a:lnTo>
                  <a:pt x="1150" y="70440"/>
                </a:lnTo>
                <a:lnTo>
                  <a:pt x="1289" y="70567"/>
                </a:lnTo>
                <a:lnTo>
                  <a:pt x="1440" y="70680"/>
                </a:lnTo>
                <a:lnTo>
                  <a:pt x="1592" y="70781"/>
                </a:lnTo>
                <a:lnTo>
                  <a:pt x="1756" y="70882"/>
                </a:lnTo>
                <a:lnTo>
                  <a:pt x="1921" y="70971"/>
                </a:lnTo>
                <a:lnTo>
                  <a:pt x="2097" y="71047"/>
                </a:lnTo>
                <a:lnTo>
                  <a:pt x="2274" y="71110"/>
                </a:lnTo>
                <a:lnTo>
                  <a:pt x="2464" y="71173"/>
                </a:lnTo>
                <a:lnTo>
                  <a:pt x="2653" y="71224"/>
                </a:lnTo>
                <a:lnTo>
                  <a:pt x="2855" y="71249"/>
                </a:lnTo>
                <a:lnTo>
                  <a:pt x="3222" y="71299"/>
                </a:lnTo>
                <a:lnTo>
                  <a:pt x="3588" y="71312"/>
                </a:lnTo>
                <a:lnTo>
                  <a:pt x="3942" y="71325"/>
                </a:lnTo>
                <a:lnTo>
                  <a:pt x="4296" y="71299"/>
                </a:lnTo>
                <a:lnTo>
                  <a:pt x="4637" y="71261"/>
                </a:lnTo>
                <a:lnTo>
                  <a:pt x="4978" y="71211"/>
                </a:lnTo>
                <a:lnTo>
                  <a:pt x="5306" y="71122"/>
                </a:lnTo>
                <a:lnTo>
                  <a:pt x="5635" y="71034"/>
                </a:lnTo>
                <a:lnTo>
                  <a:pt x="5951" y="70908"/>
                </a:lnTo>
                <a:lnTo>
                  <a:pt x="6266" y="70769"/>
                </a:lnTo>
                <a:lnTo>
                  <a:pt x="6570" y="70605"/>
                </a:lnTo>
                <a:lnTo>
                  <a:pt x="6873" y="70428"/>
                </a:lnTo>
                <a:lnTo>
                  <a:pt x="7163" y="70226"/>
                </a:lnTo>
                <a:lnTo>
                  <a:pt x="7441" y="70011"/>
                </a:lnTo>
                <a:lnTo>
                  <a:pt x="7719" y="69758"/>
                </a:lnTo>
                <a:lnTo>
                  <a:pt x="7985" y="69493"/>
                </a:lnTo>
                <a:lnTo>
                  <a:pt x="8439" y="69000"/>
                </a:lnTo>
                <a:lnTo>
                  <a:pt x="8882" y="68482"/>
                </a:lnTo>
                <a:lnTo>
                  <a:pt x="9286" y="67964"/>
                </a:lnTo>
                <a:lnTo>
                  <a:pt x="9678" y="67421"/>
                </a:lnTo>
                <a:lnTo>
                  <a:pt x="10031" y="66878"/>
                </a:lnTo>
                <a:lnTo>
                  <a:pt x="10372" y="66309"/>
                </a:lnTo>
                <a:lnTo>
                  <a:pt x="10676" y="65741"/>
                </a:lnTo>
                <a:lnTo>
                  <a:pt x="10966" y="65160"/>
                </a:lnTo>
                <a:lnTo>
                  <a:pt x="11219" y="64566"/>
                </a:lnTo>
                <a:lnTo>
                  <a:pt x="11459" y="63960"/>
                </a:lnTo>
                <a:lnTo>
                  <a:pt x="11674" y="63341"/>
                </a:lnTo>
                <a:lnTo>
                  <a:pt x="11851" y="62709"/>
                </a:lnTo>
                <a:lnTo>
                  <a:pt x="12015" y="62078"/>
                </a:lnTo>
                <a:lnTo>
                  <a:pt x="12154" y="61433"/>
                </a:lnTo>
                <a:lnTo>
                  <a:pt x="12267" y="60776"/>
                </a:lnTo>
                <a:lnTo>
                  <a:pt x="12356" y="60107"/>
                </a:lnTo>
                <a:lnTo>
                  <a:pt x="12406" y="59728"/>
                </a:lnTo>
                <a:lnTo>
                  <a:pt x="12457" y="59336"/>
                </a:lnTo>
                <a:lnTo>
                  <a:pt x="12520" y="58970"/>
                </a:lnTo>
                <a:lnTo>
                  <a:pt x="12596" y="58591"/>
                </a:lnTo>
                <a:lnTo>
                  <a:pt x="12684" y="58225"/>
                </a:lnTo>
                <a:lnTo>
                  <a:pt x="12785" y="57858"/>
                </a:lnTo>
                <a:lnTo>
                  <a:pt x="12886" y="57492"/>
                </a:lnTo>
                <a:lnTo>
                  <a:pt x="13000" y="57126"/>
                </a:lnTo>
                <a:lnTo>
                  <a:pt x="13127" y="56772"/>
                </a:lnTo>
                <a:lnTo>
                  <a:pt x="13253" y="56405"/>
                </a:lnTo>
                <a:lnTo>
                  <a:pt x="13392" y="56039"/>
                </a:lnTo>
                <a:lnTo>
                  <a:pt x="13543" y="55685"/>
                </a:lnTo>
                <a:lnTo>
                  <a:pt x="13708" y="55319"/>
                </a:lnTo>
                <a:lnTo>
                  <a:pt x="13872" y="54953"/>
                </a:lnTo>
                <a:lnTo>
                  <a:pt x="14238" y="54220"/>
                </a:lnTo>
                <a:lnTo>
                  <a:pt x="14756" y="59096"/>
                </a:lnTo>
                <a:lnTo>
                  <a:pt x="15009" y="61459"/>
                </a:lnTo>
                <a:lnTo>
                  <a:pt x="15249" y="63821"/>
                </a:lnTo>
                <a:lnTo>
                  <a:pt x="15300" y="64339"/>
                </a:lnTo>
                <a:lnTo>
                  <a:pt x="15325" y="64869"/>
                </a:lnTo>
                <a:lnTo>
                  <a:pt x="15337" y="65135"/>
                </a:lnTo>
                <a:lnTo>
                  <a:pt x="15337" y="65387"/>
                </a:lnTo>
                <a:lnTo>
                  <a:pt x="15325" y="65653"/>
                </a:lnTo>
                <a:lnTo>
                  <a:pt x="15300" y="65918"/>
                </a:lnTo>
                <a:lnTo>
                  <a:pt x="15211" y="66777"/>
                </a:lnTo>
                <a:lnTo>
                  <a:pt x="15097" y="67636"/>
                </a:lnTo>
                <a:lnTo>
                  <a:pt x="14870" y="69367"/>
                </a:lnTo>
                <a:lnTo>
                  <a:pt x="14769" y="70226"/>
                </a:lnTo>
                <a:lnTo>
                  <a:pt x="14680" y="71085"/>
                </a:lnTo>
                <a:lnTo>
                  <a:pt x="14655" y="71514"/>
                </a:lnTo>
                <a:lnTo>
                  <a:pt x="14630" y="71956"/>
                </a:lnTo>
                <a:lnTo>
                  <a:pt x="14605" y="72386"/>
                </a:lnTo>
                <a:lnTo>
                  <a:pt x="14605" y="72815"/>
                </a:lnTo>
                <a:lnTo>
                  <a:pt x="14605" y="73283"/>
                </a:lnTo>
                <a:lnTo>
                  <a:pt x="14617" y="73750"/>
                </a:lnTo>
                <a:lnTo>
                  <a:pt x="14655" y="74217"/>
                </a:lnTo>
                <a:lnTo>
                  <a:pt x="14706" y="74672"/>
                </a:lnTo>
                <a:lnTo>
                  <a:pt x="14782" y="75127"/>
                </a:lnTo>
                <a:lnTo>
                  <a:pt x="14870" y="75582"/>
                </a:lnTo>
                <a:lnTo>
                  <a:pt x="14984" y="76024"/>
                </a:lnTo>
                <a:lnTo>
                  <a:pt x="15110" y="76466"/>
                </a:lnTo>
                <a:lnTo>
                  <a:pt x="15262" y="76896"/>
                </a:lnTo>
                <a:lnTo>
                  <a:pt x="15438" y="77312"/>
                </a:lnTo>
                <a:lnTo>
                  <a:pt x="15641" y="77729"/>
                </a:lnTo>
                <a:lnTo>
                  <a:pt x="15868" y="78134"/>
                </a:lnTo>
                <a:lnTo>
                  <a:pt x="16108" y="78525"/>
                </a:lnTo>
                <a:lnTo>
                  <a:pt x="16386" y="78917"/>
                </a:lnTo>
                <a:lnTo>
                  <a:pt x="16702" y="79296"/>
                </a:lnTo>
                <a:lnTo>
                  <a:pt x="17030" y="79649"/>
                </a:lnTo>
                <a:lnTo>
                  <a:pt x="17258" y="79864"/>
                </a:lnTo>
                <a:lnTo>
                  <a:pt x="17498" y="80054"/>
                </a:lnTo>
                <a:lnTo>
                  <a:pt x="17750" y="80205"/>
                </a:lnTo>
                <a:lnTo>
                  <a:pt x="18003" y="80332"/>
                </a:lnTo>
                <a:lnTo>
                  <a:pt x="18256" y="80433"/>
                </a:lnTo>
                <a:lnTo>
                  <a:pt x="18521" y="80509"/>
                </a:lnTo>
                <a:lnTo>
                  <a:pt x="18774" y="80534"/>
                </a:lnTo>
                <a:lnTo>
                  <a:pt x="18913" y="80546"/>
                </a:lnTo>
                <a:lnTo>
                  <a:pt x="19039" y="80546"/>
                </a:lnTo>
                <a:lnTo>
                  <a:pt x="19165" y="80534"/>
                </a:lnTo>
                <a:lnTo>
                  <a:pt x="19292" y="80521"/>
                </a:lnTo>
                <a:lnTo>
                  <a:pt x="19418" y="80496"/>
                </a:lnTo>
                <a:lnTo>
                  <a:pt x="19544" y="80471"/>
                </a:lnTo>
                <a:lnTo>
                  <a:pt x="19671" y="80433"/>
                </a:lnTo>
                <a:lnTo>
                  <a:pt x="19784" y="80382"/>
                </a:lnTo>
                <a:lnTo>
                  <a:pt x="19911" y="80332"/>
                </a:lnTo>
                <a:lnTo>
                  <a:pt x="20024" y="80268"/>
                </a:lnTo>
                <a:lnTo>
                  <a:pt x="20138" y="80193"/>
                </a:lnTo>
                <a:lnTo>
                  <a:pt x="20252" y="80117"/>
                </a:lnTo>
                <a:lnTo>
                  <a:pt x="20366" y="80028"/>
                </a:lnTo>
                <a:lnTo>
                  <a:pt x="20467" y="79927"/>
                </a:lnTo>
                <a:lnTo>
                  <a:pt x="20580" y="79826"/>
                </a:lnTo>
                <a:lnTo>
                  <a:pt x="20681" y="79725"/>
                </a:lnTo>
                <a:lnTo>
                  <a:pt x="20770" y="79599"/>
                </a:lnTo>
                <a:lnTo>
                  <a:pt x="20871" y="79473"/>
                </a:lnTo>
                <a:lnTo>
                  <a:pt x="21073" y="79157"/>
                </a:lnTo>
                <a:lnTo>
                  <a:pt x="21275" y="78828"/>
                </a:lnTo>
                <a:lnTo>
                  <a:pt x="21452" y="78475"/>
                </a:lnTo>
                <a:lnTo>
                  <a:pt x="21616" y="78108"/>
                </a:lnTo>
                <a:lnTo>
                  <a:pt x="21743" y="77742"/>
                </a:lnTo>
                <a:lnTo>
                  <a:pt x="21856" y="77376"/>
                </a:lnTo>
                <a:lnTo>
                  <a:pt x="21894" y="77186"/>
                </a:lnTo>
                <a:lnTo>
                  <a:pt x="21932" y="77009"/>
                </a:lnTo>
                <a:lnTo>
                  <a:pt x="21957" y="76820"/>
                </a:lnTo>
                <a:lnTo>
                  <a:pt x="21983" y="76643"/>
                </a:lnTo>
                <a:lnTo>
                  <a:pt x="21995" y="76226"/>
                </a:lnTo>
                <a:lnTo>
                  <a:pt x="22008" y="75822"/>
                </a:lnTo>
                <a:lnTo>
                  <a:pt x="22008" y="75430"/>
                </a:lnTo>
                <a:lnTo>
                  <a:pt x="21995" y="75026"/>
                </a:lnTo>
                <a:lnTo>
                  <a:pt x="21970" y="74634"/>
                </a:lnTo>
                <a:lnTo>
                  <a:pt x="21945" y="74255"/>
                </a:lnTo>
                <a:lnTo>
                  <a:pt x="21894" y="73876"/>
                </a:lnTo>
                <a:lnTo>
                  <a:pt x="21844" y="73497"/>
                </a:lnTo>
                <a:lnTo>
                  <a:pt x="21781" y="73131"/>
                </a:lnTo>
                <a:lnTo>
                  <a:pt x="21692" y="72765"/>
                </a:lnTo>
                <a:lnTo>
                  <a:pt x="21604" y="72398"/>
                </a:lnTo>
                <a:lnTo>
                  <a:pt x="21503" y="72045"/>
                </a:lnTo>
                <a:lnTo>
                  <a:pt x="21389" y="71704"/>
                </a:lnTo>
                <a:lnTo>
                  <a:pt x="21275" y="71350"/>
                </a:lnTo>
                <a:lnTo>
                  <a:pt x="21136" y="71009"/>
                </a:lnTo>
                <a:lnTo>
                  <a:pt x="20985" y="70680"/>
                </a:lnTo>
                <a:lnTo>
                  <a:pt x="20833" y="70352"/>
                </a:lnTo>
                <a:lnTo>
                  <a:pt x="20656" y="70023"/>
                </a:lnTo>
                <a:lnTo>
                  <a:pt x="20479" y="69708"/>
                </a:lnTo>
                <a:lnTo>
                  <a:pt x="20290" y="69392"/>
                </a:lnTo>
                <a:lnTo>
                  <a:pt x="20075" y="69089"/>
                </a:lnTo>
                <a:lnTo>
                  <a:pt x="19860" y="68785"/>
                </a:lnTo>
                <a:lnTo>
                  <a:pt x="19633" y="68495"/>
                </a:lnTo>
                <a:lnTo>
                  <a:pt x="19393" y="68204"/>
                </a:lnTo>
                <a:lnTo>
                  <a:pt x="19140" y="67926"/>
                </a:lnTo>
                <a:lnTo>
                  <a:pt x="18862" y="67648"/>
                </a:lnTo>
                <a:lnTo>
                  <a:pt x="18584" y="67371"/>
                </a:lnTo>
                <a:lnTo>
                  <a:pt x="18294" y="67105"/>
                </a:lnTo>
                <a:lnTo>
                  <a:pt x="17990" y="66840"/>
                </a:lnTo>
                <a:lnTo>
                  <a:pt x="17675" y="66587"/>
                </a:lnTo>
                <a:lnTo>
                  <a:pt x="17346" y="66335"/>
                </a:lnTo>
                <a:lnTo>
                  <a:pt x="17005" y="66095"/>
                </a:lnTo>
                <a:lnTo>
                  <a:pt x="16866" y="65994"/>
                </a:lnTo>
                <a:lnTo>
                  <a:pt x="16740" y="65867"/>
                </a:lnTo>
                <a:lnTo>
                  <a:pt x="16626" y="65716"/>
                </a:lnTo>
                <a:lnTo>
                  <a:pt x="16525" y="65551"/>
                </a:lnTo>
                <a:lnTo>
                  <a:pt x="16424" y="65387"/>
                </a:lnTo>
                <a:lnTo>
                  <a:pt x="16348" y="65210"/>
                </a:lnTo>
                <a:lnTo>
                  <a:pt x="16298" y="65046"/>
                </a:lnTo>
                <a:lnTo>
                  <a:pt x="16260" y="64869"/>
                </a:lnTo>
                <a:lnTo>
                  <a:pt x="15982" y="62848"/>
                </a:lnTo>
                <a:lnTo>
                  <a:pt x="15729" y="60827"/>
                </a:lnTo>
                <a:lnTo>
                  <a:pt x="15603" y="59816"/>
                </a:lnTo>
                <a:lnTo>
                  <a:pt x="15489" y="58806"/>
                </a:lnTo>
                <a:lnTo>
                  <a:pt x="15388" y="57782"/>
                </a:lnTo>
                <a:lnTo>
                  <a:pt x="15287" y="56772"/>
                </a:lnTo>
                <a:lnTo>
                  <a:pt x="15224" y="55850"/>
                </a:lnTo>
                <a:lnTo>
                  <a:pt x="15161" y="54927"/>
                </a:lnTo>
                <a:lnTo>
                  <a:pt x="15123" y="54005"/>
                </a:lnTo>
                <a:lnTo>
                  <a:pt x="15072" y="53070"/>
                </a:lnTo>
                <a:lnTo>
                  <a:pt x="15009" y="51213"/>
                </a:lnTo>
                <a:lnTo>
                  <a:pt x="14933" y="49356"/>
                </a:lnTo>
                <a:lnTo>
                  <a:pt x="17435" y="51858"/>
                </a:lnTo>
                <a:lnTo>
                  <a:pt x="18647" y="53070"/>
                </a:lnTo>
                <a:lnTo>
                  <a:pt x="19835" y="54283"/>
                </a:lnTo>
                <a:lnTo>
                  <a:pt x="19923" y="54372"/>
                </a:lnTo>
                <a:lnTo>
                  <a:pt x="19999" y="54485"/>
                </a:lnTo>
                <a:lnTo>
                  <a:pt x="20062" y="54599"/>
                </a:lnTo>
                <a:lnTo>
                  <a:pt x="20126" y="54713"/>
                </a:lnTo>
                <a:lnTo>
                  <a:pt x="20227" y="54965"/>
                </a:lnTo>
                <a:lnTo>
                  <a:pt x="20302" y="55218"/>
                </a:lnTo>
                <a:lnTo>
                  <a:pt x="20606" y="56456"/>
                </a:lnTo>
                <a:lnTo>
                  <a:pt x="20909" y="57707"/>
                </a:lnTo>
                <a:lnTo>
                  <a:pt x="21199" y="58957"/>
                </a:lnTo>
                <a:lnTo>
                  <a:pt x="21364" y="59576"/>
                </a:lnTo>
                <a:lnTo>
                  <a:pt x="21528" y="60195"/>
                </a:lnTo>
                <a:lnTo>
                  <a:pt x="21629" y="60574"/>
                </a:lnTo>
                <a:lnTo>
                  <a:pt x="21755" y="60941"/>
                </a:lnTo>
                <a:lnTo>
                  <a:pt x="21882" y="61307"/>
                </a:lnTo>
                <a:lnTo>
                  <a:pt x="22021" y="61661"/>
                </a:lnTo>
                <a:lnTo>
                  <a:pt x="22172" y="62014"/>
                </a:lnTo>
                <a:lnTo>
                  <a:pt x="22324" y="62355"/>
                </a:lnTo>
                <a:lnTo>
                  <a:pt x="22501" y="62697"/>
                </a:lnTo>
                <a:lnTo>
                  <a:pt x="22690" y="63025"/>
                </a:lnTo>
                <a:lnTo>
                  <a:pt x="22880" y="63341"/>
                </a:lnTo>
                <a:lnTo>
                  <a:pt x="23094" y="63657"/>
                </a:lnTo>
                <a:lnTo>
                  <a:pt x="23322" y="63960"/>
                </a:lnTo>
                <a:lnTo>
                  <a:pt x="23549" y="64263"/>
                </a:lnTo>
                <a:lnTo>
                  <a:pt x="23802" y="64554"/>
                </a:lnTo>
                <a:lnTo>
                  <a:pt x="24067" y="64831"/>
                </a:lnTo>
                <a:lnTo>
                  <a:pt x="24358" y="65097"/>
                </a:lnTo>
                <a:lnTo>
                  <a:pt x="24648" y="65362"/>
                </a:lnTo>
                <a:lnTo>
                  <a:pt x="24851" y="65514"/>
                </a:lnTo>
                <a:lnTo>
                  <a:pt x="25053" y="65665"/>
                </a:lnTo>
                <a:lnTo>
                  <a:pt x="25255" y="65792"/>
                </a:lnTo>
                <a:lnTo>
                  <a:pt x="25457" y="65905"/>
                </a:lnTo>
                <a:lnTo>
                  <a:pt x="25672" y="65994"/>
                </a:lnTo>
                <a:lnTo>
                  <a:pt x="25874" y="66082"/>
                </a:lnTo>
                <a:lnTo>
                  <a:pt x="26089" y="66158"/>
                </a:lnTo>
                <a:lnTo>
                  <a:pt x="26303" y="66208"/>
                </a:lnTo>
                <a:lnTo>
                  <a:pt x="26518" y="66259"/>
                </a:lnTo>
                <a:lnTo>
                  <a:pt x="26720" y="66284"/>
                </a:lnTo>
                <a:lnTo>
                  <a:pt x="26935" y="66297"/>
                </a:lnTo>
                <a:lnTo>
                  <a:pt x="27339" y="66297"/>
                </a:lnTo>
                <a:lnTo>
                  <a:pt x="27541" y="66272"/>
                </a:lnTo>
                <a:lnTo>
                  <a:pt x="27744" y="66234"/>
                </a:lnTo>
                <a:lnTo>
                  <a:pt x="27933" y="66183"/>
                </a:lnTo>
                <a:lnTo>
                  <a:pt x="28123" y="66120"/>
                </a:lnTo>
                <a:lnTo>
                  <a:pt x="28300" y="66044"/>
                </a:lnTo>
                <a:lnTo>
                  <a:pt x="28476" y="65968"/>
                </a:lnTo>
                <a:lnTo>
                  <a:pt x="28653" y="65867"/>
                </a:lnTo>
                <a:lnTo>
                  <a:pt x="28817" y="65754"/>
                </a:lnTo>
                <a:lnTo>
                  <a:pt x="28969" y="65640"/>
                </a:lnTo>
                <a:lnTo>
                  <a:pt x="29121" y="65501"/>
                </a:lnTo>
                <a:lnTo>
                  <a:pt x="29260" y="65362"/>
                </a:lnTo>
                <a:lnTo>
                  <a:pt x="29386" y="65210"/>
                </a:lnTo>
                <a:lnTo>
                  <a:pt x="29500" y="65034"/>
                </a:lnTo>
                <a:lnTo>
                  <a:pt x="29601" y="64857"/>
                </a:lnTo>
                <a:lnTo>
                  <a:pt x="29702" y="64680"/>
                </a:lnTo>
                <a:lnTo>
                  <a:pt x="29790" y="64478"/>
                </a:lnTo>
                <a:lnTo>
                  <a:pt x="29853" y="64263"/>
                </a:lnTo>
                <a:lnTo>
                  <a:pt x="29917" y="64048"/>
                </a:lnTo>
                <a:lnTo>
                  <a:pt x="29967" y="63821"/>
                </a:lnTo>
                <a:lnTo>
                  <a:pt x="30005" y="63543"/>
                </a:lnTo>
                <a:lnTo>
                  <a:pt x="30030" y="63252"/>
                </a:lnTo>
                <a:lnTo>
                  <a:pt x="30043" y="62974"/>
                </a:lnTo>
                <a:lnTo>
                  <a:pt x="30043" y="62684"/>
                </a:lnTo>
                <a:lnTo>
                  <a:pt x="30030" y="62393"/>
                </a:lnTo>
                <a:lnTo>
                  <a:pt x="30005" y="62103"/>
                </a:lnTo>
                <a:lnTo>
                  <a:pt x="29967" y="61825"/>
                </a:lnTo>
                <a:lnTo>
                  <a:pt x="29917" y="61547"/>
                </a:lnTo>
                <a:lnTo>
                  <a:pt x="29828" y="61181"/>
                </a:lnTo>
                <a:lnTo>
                  <a:pt x="29714" y="60814"/>
                </a:lnTo>
                <a:lnTo>
                  <a:pt x="29588" y="60448"/>
                </a:lnTo>
                <a:lnTo>
                  <a:pt x="29424" y="60082"/>
                </a:lnTo>
                <a:lnTo>
                  <a:pt x="29247" y="59715"/>
                </a:lnTo>
                <a:lnTo>
                  <a:pt x="29045" y="59349"/>
                </a:lnTo>
                <a:lnTo>
                  <a:pt x="28830" y="58995"/>
                </a:lnTo>
                <a:lnTo>
                  <a:pt x="28590" y="58641"/>
                </a:lnTo>
                <a:lnTo>
                  <a:pt x="28337" y="58288"/>
                </a:lnTo>
                <a:lnTo>
                  <a:pt x="28072" y="57947"/>
                </a:lnTo>
                <a:lnTo>
                  <a:pt x="27782" y="57606"/>
                </a:lnTo>
                <a:lnTo>
                  <a:pt x="27491" y="57277"/>
                </a:lnTo>
                <a:lnTo>
                  <a:pt x="27188" y="56961"/>
                </a:lnTo>
                <a:lnTo>
                  <a:pt x="26859" y="56645"/>
                </a:lnTo>
                <a:lnTo>
                  <a:pt x="26531" y="56342"/>
                </a:lnTo>
                <a:lnTo>
                  <a:pt x="26190" y="56052"/>
                </a:lnTo>
                <a:lnTo>
                  <a:pt x="25849" y="55774"/>
                </a:lnTo>
                <a:lnTo>
                  <a:pt x="25495" y="55496"/>
                </a:lnTo>
                <a:lnTo>
                  <a:pt x="25128" y="55243"/>
                </a:lnTo>
                <a:lnTo>
                  <a:pt x="24762" y="55003"/>
                </a:lnTo>
                <a:lnTo>
                  <a:pt x="24396" y="54776"/>
                </a:lnTo>
                <a:lnTo>
                  <a:pt x="24029" y="54561"/>
                </a:lnTo>
                <a:lnTo>
                  <a:pt x="23650" y="54359"/>
                </a:lnTo>
                <a:lnTo>
                  <a:pt x="23284" y="54182"/>
                </a:lnTo>
                <a:lnTo>
                  <a:pt x="22918" y="54005"/>
                </a:lnTo>
                <a:lnTo>
                  <a:pt x="22551" y="53866"/>
                </a:lnTo>
                <a:lnTo>
                  <a:pt x="22185" y="53740"/>
                </a:lnTo>
                <a:lnTo>
                  <a:pt x="21818" y="53626"/>
                </a:lnTo>
                <a:lnTo>
                  <a:pt x="21465" y="53538"/>
                </a:lnTo>
                <a:lnTo>
                  <a:pt x="21111" y="53475"/>
                </a:lnTo>
                <a:lnTo>
                  <a:pt x="20770" y="53437"/>
                </a:lnTo>
                <a:lnTo>
                  <a:pt x="20441" y="53412"/>
                </a:lnTo>
                <a:lnTo>
                  <a:pt x="20340" y="53399"/>
                </a:lnTo>
                <a:lnTo>
                  <a:pt x="20252" y="53386"/>
                </a:lnTo>
                <a:lnTo>
                  <a:pt x="20151" y="53361"/>
                </a:lnTo>
                <a:lnTo>
                  <a:pt x="20050" y="53336"/>
                </a:lnTo>
                <a:lnTo>
                  <a:pt x="19961" y="53285"/>
                </a:lnTo>
                <a:lnTo>
                  <a:pt x="19873" y="53247"/>
                </a:lnTo>
                <a:lnTo>
                  <a:pt x="19797" y="53184"/>
                </a:lnTo>
                <a:lnTo>
                  <a:pt x="19721" y="53134"/>
                </a:lnTo>
                <a:lnTo>
                  <a:pt x="18875" y="52312"/>
                </a:lnTo>
                <a:lnTo>
                  <a:pt x="18041" y="51504"/>
                </a:lnTo>
                <a:lnTo>
                  <a:pt x="17207" y="50670"/>
                </a:lnTo>
                <a:lnTo>
                  <a:pt x="16803" y="50241"/>
                </a:lnTo>
                <a:lnTo>
                  <a:pt x="16399" y="49811"/>
                </a:lnTo>
                <a:lnTo>
                  <a:pt x="16234" y="49622"/>
                </a:lnTo>
                <a:lnTo>
                  <a:pt x="16083" y="49445"/>
                </a:lnTo>
                <a:lnTo>
                  <a:pt x="15944" y="49243"/>
                </a:lnTo>
                <a:lnTo>
                  <a:pt x="15805" y="49053"/>
                </a:lnTo>
                <a:lnTo>
                  <a:pt x="15691" y="48851"/>
                </a:lnTo>
                <a:lnTo>
                  <a:pt x="15577" y="48649"/>
                </a:lnTo>
                <a:lnTo>
                  <a:pt x="15489" y="48447"/>
                </a:lnTo>
                <a:lnTo>
                  <a:pt x="15401" y="48232"/>
                </a:lnTo>
                <a:lnTo>
                  <a:pt x="15337" y="48005"/>
                </a:lnTo>
                <a:lnTo>
                  <a:pt x="15300" y="47790"/>
                </a:lnTo>
                <a:lnTo>
                  <a:pt x="15262" y="47550"/>
                </a:lnTo>
                <a:lnTo>
                  <a:pt x="15262" y="47323"/>
                </a:lnTo>
                <a:lnTo>
                  <a:pt x="15274" y="47070"/>
                </a:lnTo>
                <a:lnTo>
                  <a:pt x="15300" y="46830"/>
                </a:lnTo>
                <a:lnTo>
                  <a:pt x="15363" y="46565"/>
                </a:lnTo>
                <a:lnTo>
                  <a:pt x="15438" y="46299"/>
                </a:lnTo>
                <a:lnTo>
                  <a:pt x="15514" y="46047"/>
                </a:lnTo>
                <a:lnTo>
                  <a:pt x="15577" y="45794"/>
                </a:lnTo>
                <a:lnTo>
                  <a:pt x="15615" y="45529"/>
                </a:lnTo>
                <a:lnTo>
                  <a:pt x="15641" y="45251"/>
                </a:lnTo>
                <a:lnTo>
                  <a:pt x="15691" y="44708"/>
                </a:lnTo>
                <a:lnTo>
                  <a:pt x="15716" y="44442"/>
                </a:lnTo>
                <a:lnTo>
                  <a:pt x="15742" y="44164"/>
                </a:lnTo>
                <a:lnTo>
                  <a:pt x="17839" y="27932"/>
                </a:lnTo>
                <a:lnTo>
                  <a:pt x="18989" y="29498"/>
                </a:lnTo>
                <a:lnTo>
                  <a:pt x="19557" y="30269"/>
                </a:lnTo>
                <a:lnTo>
                  <a:pt x="20151" y="31014"/>
                </a:lnTo>
                <a:lnTo>
                  <a:pt x="20429" y="31380"/>
                </a:lnTo>
                <a:lnTo>
                  <a:pt x="20707" y="31747"/>
                </a:lnTo>
                <a:lnTo>
                  <a:pt x="20959" y="32113"/>
                </a:lnTo>
                <a:lnTo>
                  <a:pt x="21199" y="32492"/>
                </a:lnTo>
                <a:lnTo>
                  <a:pt x="21414" y="32884"/>
                </a:lnTo>
                <a:lnTo>
                  <a:pt x="21616" y="33275"/>
                </a:lnTo>
                <a:lnTo>
                  <a:pt x="21793" y="33667"/>
                </a:lnTo>
                <a:lnTo>
                  <a:pt x="21945" y="34071"/>
                </a:lnTo>
                <a:lnTo>
                  <a:pt x="22084" y="34488"/>
                </a:lnTo>
                <a:lnTo>
                  <a:pt x="22197" y="34905"/>
                </a:lnTo>
                <a:lnTo>
                  <a:pt x="22273" y="35334"/>
                </a:lnTo>
                <a:lnTo>
                  <a:pt x="22336" y="35764"/>
                </a:lnTo>
                <a:lnTo>
                  <a:pt x="22362" y="36219"/>
                </a:lnTo>
                <a:lnTo>
                  <a:pt x="22362" y="36673"/>
                </a:lnTo>
                <a:lnTo>
                  <a:pt x="22349" y="36901"/>
                </a:lnTo>
                <a:lnTo>
                  <a:pt x="22324" y="37141"/>
                </a:lnTo>
                <a:lnTo>
                  <a:pt x="22299" y="37381"/>
                </a:lnTo>
                <a:lnTo>
                  <a:pt x="22261" y="37621"/>
                </a:lnTo>
                <a:lnTo>
                  <a:pt x="22223" y="37911"/>
                </a:lnTo>
                <a:lnTo>
                  <a:pt x="22197" y="38214"/>
                </a:lnTo>
                <a:lnTo>
                  <a:pt x="22185" y="38518"/>
                </a:lnTo>
                <a:lnTo>
                  <a:pt x="22185" y="38821"/>
                </a:lnTo>
                <a:lnTo>
                  <a:pt x="22197" y="39124"/>
                </a:lnTo>
                <a:lnTo>
                  <a:pt x="22223" y="39427"/>
                </a:lnTo>
                <a:lnTo>
                  <a:pt x="22273" y="40034"/>
                </a:lnTo>
                <a:lnTo>
                  <a:pt x="22362" y="40678"/>
                </a:lnTo>
                <a:lnTo>
                  <a:pt x="22412" y="40994"/>
                </a:lnTo>
                <a:lnTo>
                  <a:pt x="22475" y="41309"/>
                </a:lnTo>
                <a:lnTo>
                  <a:pt x="22539" y="41625"/>
                </a:lnTo>
                <a:lnTo>
                  <a:pt x="22614" y="41928"/>
                </a:lnTo>
                <a:lnTo>
                  <a:pt x="22703" y="42232"/>
                </a:lnTo>
                <a:lnTo>
                  <a:pt x="22804" y="42535"/>
                </a:lnTo>
                <a:lnTo>
                  <a:pt x="22918" y="42838"/>
                </a:lnTo>
                <a:lnTo>
                  <a:pt x="23044" y="43129"/>
                </a:lnTo>
                <a:lnTo>
                  <a:pt x="23183" y="43406"/>
                </a:lnTo>
                <a:lnTo>
                  <a:pt x="23334" y="43697"/>
                </a:lnTo>
                <a:lnTo>
                  <a:pt x="23499" y="43962"/>
                </a:lnTo>
                <a:lnTo>
                  <a:pt x="23688" y="44240"/>
                </a:lnTo>
                <a:lnTo>
                  <a:pt x="23878" y="44493"/>
                </a:lnTo>
                <a:lnTo>
                  <a:pt x="24105" y="44746"/>
                </a:lnTo>
                <a:lnTo>
                  <a:pt x="24307" y="44960"/>
                </a:lnTo>
                <a:lnTo>
                  <a:pt x="24509" y="45162"/>
                </a:lnTo>
                <a:lnTo>
                  <a:pt x="24737" y="45339"/>
                </a:lnTo>
                <a:lnTo>
                  <a:pt x="24952" y="45491"/>
                </a:lnTo>
                <a:lnTo>
                  <a:pt x="25166" y="45630"/>
                </a:lnTo>
                <a:lnTo>
                  <a:pt x="25394" y="45744"/>
                </a:lnTo>
                <a:lnTo>
                  <a:pt x="25621" y="45845"/>
                </a:lnTo>
                <a:lnTo>
                  <a:pt x="25849" y="45920"/>
                </a:lnTo>
                <a:lnTo>
                  <a:pt x="26076" y="45971"/>
                </a:lnTo>
                <a:lnTo>
                  <a:pt x="26303" y="46009"/>
                </a:lnTo>
                <a:lnTo>
                  <a:pt x="26531" y="46021"/>
                </a:lnTo>
                <a:lnTo>
                  <a:pt x="26758" y="46009"/>
                </a:lnTo>
                <a:lnTo>
                  <a:pt x="26973" y="45984"/>
                </a:lnTo>
                <a:lnTo>
                  <a:pt x="27188" y="45933"/>
                </a:lnTo>
                <a:lnTo>
                  <a:pt x="27403" y="45870"/>
                </a:lnTo>
                <a:lnTo>
                  <a:pt x="27617" y="45781"/>
                </a:lnTo>
                <a:lnTo>
                  <a:pt x="27794" y="45680"/>
                </a:lnTo>
                <a:lnTo>
                  <a:pt x="27958" y="45554"/>
                </a:lnTo>
                <a:lnTo>
                  <a:pt x="28123" y="45402"/>
                </a:lnTo>
                <a:lnTo>
                  <a:pt x="28274" y="45226"/>
                </a:lnTo>
                <a:lnTo>
                  <a:pt x="28413" y="45036"/>
                </a:lnTo>
                <a:lnTo>
                  <a:pt x="28540" y="44834"/>
                </a:lnTo>
                <a:lnTo>
                  <a:pt x="28653" y="44607"/>
                </a:lnTo>
                <a:lnTo>
                  <a:pt x="28754" y="44367"/>
                </a:lnTo>
                <a:lnTo>
                  <a:pt x="28830" y="44127"/>
                </a:lnTo>
                <a:lnTo>
                  <a:pt x="28906" y="43874"/>
                </a:lnTo>
                <a:lnTo>
                  <a:pt x="28956" y="43609"/>
                </a:lnTo>
                <a:lnTo>
                  <a:pt x="28994" y="43343"/>
                </a:lnTo>
                <a:lnTo>
                  <a:pt x="29020" y="43078"/>
                </a:lnTo>
                <a:lnTo>
                  <a:pt x="29020" y="42813"/>
                </a:lnTo>
                <a:lnTo>
                  <a:pt x="28994" y="42547"/>
                </a:lnTo>
                <a:lnTo>
                  <a:pt x="28956" y="42295"/>
                </a:lnTo>
                <a:lnTo>
                  <a:pt x="28830" y="41714"/>
                </a:lnTo>
                <a:lnTo>
                  <a:pt x="28691" y="41133"/>
                </a:lnTo>
                <a:lnTo>
                  <a:pt x="28527" y="40577"/>
                </a:lnTo>
                <a:lnTo>
                  <a:pt x="28337" y="40021"/>
                </a:lnTo>
                <a:lnTo>
                  <a:pt x="28135" y="39478"/>
                </a:lnTo>
                <a:lnTo>
                  <a:pt x="27908" y="38947"/>
                </a:lnTo>
                <a:lnTo>
                  <a:pt x="27668" y="38442"/>
                </a:lnTo>
                <a:lnTo>
                  <a:pt x="27390" y="37937"/>
                </a:lnTo>
                <a:lnTo>
                  <a:pt x="27099" y="37457"/>
                </a:lnTo>
                <a:lnTo>
                  <a:pt x="26935" y="37217"/>
                </a:lnTo>
                <a:lnTo>
                  <a:pt x="26771" y="36989"/>
                </a:lnTo>
                <a:lnTo>
                  <a:pt x="26607" y="36762"/>
                </a:lnTo>
                <a:lnTo>
                  <a:pt x="26430" y="36547"/>
                </a:lnTo>
                <a:lnTo>
                  <a:pt x="26240" y="36320"/>
                </a:lnTo>
                <a:lnTo>
                  <a:pt x="26051" y="36117"/>
                </a:lnTo>
                <a:lnTo>
                  <a:pt x="25849" y="35903"/>
                </a:lnTo>
                <a:lnTo>
                  <a:pt x="25646" y="35701"/>
                </a:lnTo>
                <a:lnTo>
                  <a:pt x="25444" y="35498"/>
                </a:lnTo>
                <a:lnTo>
                  <a:pt x="25217" y="35309"/>
                </a:lnTo>
                <a:lnTo>
                  <a:pt x="25002" y="35119"/>
                </a:lnTo>
                <a:lnTo>
                  <a:pt x="24762" y="34943"/>
                </a:lnTo>
                <a:lnTo>
                  <a:pt x="24522" y="34766"/>
                </a:lnTo>
                <a:lnTo>
                  <a:pt x="24282" y="34589"/>
                </a:lnTo>
                <a:lnTo>
                  <a:pt x="23991" y="34399"/>
                </a:lnTo>
                <a:lnTo>
                  <a:pt x="23714" y="34185"/>
                </a:lnTo>
                <a:lnTo>
                  <a:pt x="23461" y="33983"/>
                </a:lnTo>
                <a:lnTo>
                  <a:pt x="23208" y="33755"/>
                </a:lnTo>
                <a:lnTo>
                  <a:pt x="22968" y="33540"/>
                </a:lnTo>
                <a:lnTo>
                  <a:pt x="22728" y="33313"/>
                </a:lnTo>
                <a:lnTo>
                  <a:pt x="22501" y="33073"/>
                </a:lnTo>
                <a:lnTo>
                  <a:pt x="22286" y="32833"/>
                </a:lnTo>
                <a:lnTo>
                  <a:pt x="22071" y="32580"/>
                </a:lnTo>
                <a:lnTo>
                  <a:pt x="21869" y="32328"/>
                </a:lnTo>
                <a:lnTo>
                  <a:pt x="21477" y="31822"/>
                </a:lnTo>
                <a:lnTo>
                  <a:pt x="21098" y="31292"/>
                </a:lnTo>
                <a:lnTo>
                  <a:pt x="20719" y="30749"/>
                </a:lnTo>
                <a:lnTo>
                  <a:pt x="20517" y="30445"/>
                </a:lnTo>
                <a:lnTo>
                  <a:pt x="20302" y="30155"/>
                </a:lnTo>
                <a:lnTo>
                  <a:pt x="20088" y="29877"/>
                </a:lnTo>
                <a:lnTo>
                  <a:pt x="19961" y="29738"/>
                </a:lnTo>
                <a:lnTo>
                  <a:pt x="19835" y="29612"/>
                </a:lnTo>
                <a:lnTo>
                  <a:pt x="19557" y="29308"/>
                </a:lnTo>
                <a:lnTo>
                  <a:pt x="19292" y="29005"/>
                </a:lnTo>
                <a:lnTo>
                  <a:pt x="19064" y="28689"/>
                </a:lnTo>
                <a:lnTo>
                  <a:pt x="18850" y="28374"/>
                </a:lnTo>
                <a:lnTo>
                  <a:pt x="18647" y="28045"/>
                </a:lnTo>
                <a:lnTo>
                  <a:pt x="18483" y="27717"/>
                </a:lnTo>
                <a:lnTo>
                  <a:pt x="18332" y="27376"/>
                </a:lnTo>
                <a:lnTo>
                  <a:pt x="18205" y="27035"/>
                </a:lnTo>
                <a:lnTo>
                  <a:pt x="18092" y="26681"/>
                </a:lnTo>
                <a:lnTo>
                  <a:pt x="18003" y="26315"/>
                </a:lnTo>
                <a:lnTo>
                  <a:pt x="17940" y="25936"/>
                </a:lnTo>
                <a:lnTo>
                  <a:pt x="17889" y="25557"/>
                </a:lnTo>
                <a:lnTo>
                  <a:pt x="17852" y="25165"/>
                </a:lnTo>
                <a:lnTo>
                  <a:pt x="17839" y="24761"/>
                </a:lnTo>
                <a:lnTo>
                  <a:pt x="17839" y="24344"/>
                </a:lnTo>
                <a:lnTo>
                  <a:pt x="17864" y="23914"/>
                </a:lnTo>
                <a:lnTo>
                  <a:pt x="17915" y="22954"/>
                </a:lnTo>
                <a:lnTo>
                  <a:pt x="17940" y="21982"/>
                </a:lnTo>
                <a:lnTo>
                  <a:pt x="17953" y="21009"/>
                </a:lnTo>
                <a:lnTo>
                  <a:pt x="17940" y="20036"/>
                </a:lnTo>
                <a:lnTo>
                  <a:pt x="17902" y="19076"/>
                </a:lnTo>
                <a:lnTo>
                  <a:pt x="17864" y="18103"/>
                </a:lnTo>
                <a:lnTo>
                  <a:pt x="17801" y="17143"/>
                </a:lnTo>
                <a:lnTo>
                  <a:pt x="17725" y="16171"/>
                </a:lnTo>
                <a:lnTo>
                  <a:pt x="17637" y="15210"/>
                </a:lnTo>
                <a:lnTo>
                  <a:pt x="17523" y="14250"/>
                </a:lnTo>
                <a:lnTo>
                  <a:pt x="17409" y="13290"/>
                </a:lnTo>
                <a:lnTo>
                  <a:pt x="17283" y="12318"/>
                </a:lnTo>
                <a:lnTo>
                  <a:pt x="17144" y="11358"/>
                </a:lnTo>
                <a:lnTo>
                  <a:pt x="16992" y="10410"/>
                </a:lnTo>
                <a:lnTo>
                  <a:pt x="16828" y="9450"/>
                </a:lnTo>
                <a:lnTo>
                  <a:pt x="16664" y="8490"/>
                </a:lnTo>
                <a:lnTo>
                  <a:pt x="16576" y="8010"/>
                </a:lnTo>
                <a:lnTo>
                  <a:pt x="16474" y="7530"/>
                </a:lnTo>
                <a:lnTo>
                  <a:pt x="16361" y="7062"/>
                </a:lnTo>
                <a:lnTo>
                  <a:pt x="16247" y="6582"/>
                </a:lnTo>
                <a:lnTo>
                  <a:pt x="15994" y="5635"/>
                </a:lnTo>
                <a:lnTo>
                  <a:pt x="15729" y="4687"/>
                </a:lnTo>
                <a:lnTo>
                  <a:pt x="15438" y="3753"/>
                </a:lnTo>
                <a:lnTo>
                  <a:pt x="15148" y="2805"/>
                </a:lnTo>
                <a:lnTo>
                  <a:pt x="14857" y="1870"/>
                </a:lnTo>
                <a:lnTo>
                  <a:pt x="14579" y="923"/>
                </a:lnTo>
                <a:lnTo>
                  <a:pt x="14529" y="797"/>
                </a:lnTo>
                <a:lnTo>
                  <a:pt x="14466" y="683"/>
                </a:lnTo>
                <a:lnTo>
                  <a:pt x="14390" y="569"/>
                </a:lnTo>
                <a:lnTo>
                  <a:pt x="14301" y="456"/>
                </a:lnTo>
                <a:lnTo>
                  <a:pt x="14099" y="228"/>
                </a:lnTo>
                <a:lnTo>
                  <a:pt x="13922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6" name="Google Shape;396;p52"/>
          <p:cNvSpPr txBox="1">
            <a:spLocks noGrp="1"/>
          </p:cNvSpPr>
          <p:nvPr>
            <p:ph type="title" idx="4294967295"/>
          </p:nvPr>
        </p:nvSpPr>
        <p:spPr>
          <a:xfrm>
            <a:off x="870225" y="1461075"/>
            <a:ext cx="1661400" cy="527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 b="1" dirty="0"/>
              <a:t>1</a:t>
            </a:r>
            <a:endParaRPr sz="2000" b="1" dirty="0"/>
          </a:p>
        </p:txBody>
      </p:sp>
      <p:sp>
        <p:nvSpPr>
          <p:cNvPr id="397" name="Google Shape;397;p52"/>
          <p:cNvSpPr txBox="1">
            <a:spLocks noGrp="1"/>
          </p:cNvSpPr>
          <p:nvPr>
            <p:ph type="subTitle" idx="4294967295"/>
          </p:nvPr>
        </p:nvSpPr>
        <p:spPr>
          <a:xfrm>
            <a:off x="720000" y="3212425"/>
            <a:ext cx="2061525" cy="882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indent="0" algn="ctr">
              <a:lnSpc>
                <a:spcPct val="100000"/>
              </a:lnSpc>
              <a:spcAft>
                <a:spcPts val="1600"/>
              </a:spcAft>
              <a:buNone/>
            </a:pPr>
            <a:r>
              <a:rPr lang="es-ES_tradnl" sz="1600" dirty="0" err="1"/>
              <a:t>Hiperqueratinización</a:t>
            </a:r>
            <a:r>
              <a:rPr lang="es-ES_tradnl" sz="1600" dirty="0"/>
              <a:t> del infundíbulo folicular</a:t>
            </a:r>
          </a:p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1600"/>
              </a:spcAft>
              <a:buNone/>
            </a:pPr>
            <a:endParaRPr sz="1600" dirty="0">
              <a:latin typeface="Oxygen"/>
              <a:ea typeface="Oxygen"/>
              <a:cs typeface="Oxygen"/>
              <a:sym typeface="Oxygen"/>
            </a:endParaRPr>
          </a:p>
        </p:txBody>
      </p:sp>
      <p:cxnSp>
        <p:nvCxnSpPr>
          <p:cNvPr id="398" name="Google Shape;398;p52"/>
          <p:cNvCxnSpPr>
            <a:stCxn id="387" idx="6"/>
            <a:endCxn id="388" idx="2"/>
          </p:cNvCxnSpPr>
          <p:nvPr/>
        </p:nvCxnSpPr>
        <p:spPr>
          <a:xfrm>
            <a:off x="2166825" y="2593203"/>
            <a:ext cx="9795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99" name="Google Shape;399;p52"/>
          <p:cNvCxnSpPr>
            <a:stCxn id="388" idx="6"/>
            <a:endCxn id="389" idx="2"/>
          </p:cNvCxnSpPr>
          <p:nvPr/>
        </p:nvCxnSpPr>
        <p:spPr>
          <a:xfrm>
            <a:off x="4078183" y="2593203"/>
            <a:ext cx="9795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00" name="Google Shape;400;p52"/>
          <p:cNvCxnSpPr>
            <a:stCxn id="389" idx="6"/>
            <a:endCxn id="390" idx="2"/>
          </p:cNvCxnSpPr>
          <p:nvPr/>
        </p:nvCxnSpPr>
        <p:spPr>
          <a:xfrm>
            <a:off x="5989617" y="2593203"/>
            <a:ext cx="9795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401" name="Google Shape;401;p52"/>
          <p:cNvSpPr txBox="1">
            <a:spLocks noGrp="1"/>
          </p:cNvSpPr>
          <p:nvPr>
            <p:ph type="subTitle" idx="4294967295"/>
          </p:nvPr>
        </p:nvSpPr>
        <p:spPr>
          <a:xfrm>
            <a:off x="2781574" y="3212425"/>
            <a:ext cx="2061525" cy="882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14300" lvl="0" indent="0">
              <a:buNone/>
            </a:pPr>
            <a:r>
              <a:rPr lang="es-ES_tradnl" sz="1600" dirty="0"/>
              <a:t>Hipersecreción de sebo por glándula sebácea</a:t>
            </a:r>
          </a:p>
        </p:txBody>
      </p:sp>
      <p:sp>
        <p:nvSpPr>
          <p:cNvPr id="402" name="Google Shape;402;p52"/>
          <p:cNvSpPr txBox="1">
            <a:spLocks noGrp="1"/>
          </p:cNvSpPr>
          <p:nvPr>
            <p:ph type="subTitle" idx="4294967295"/>
          </p:nvPr>
        </p:nvSpPr>
        <p:spPr>
          <a:xfrm>
            <a:off x="4693000" y="3212425"/>
            <a:ext cx="1911125" cy="882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14300" lvl="0" indent="0">
              <a:buNone/>
            </a:pPr>
            <a:r>
              <a:rPr lang="es-ES_tradnl" sz="1600" dirty="0"/>
              <a:t>Proliferación aumentada de bacterias comensales. </a:t>
            </a:r>
          </a:p>
        </p:txBody>
      </p:sp>
      <p:sp>
        <p:nvSpPr>
          <p:cNvPr id="403" name="Google Shape;403;p52"/>
          <p:cNvSpPr txBox="1">
            <a:spLocks noGrp="1"/>
          </p:cNvSpPr>
          <p:nvPr>
            <p:ph type="subTitle" idx="4294967295"/>
          </p:nvPr>
        </p:nvSpPr>
        <p:spPr>
          <a:xfrm>
            <a:off x="6604425" y="3212425"/>
            <a:ext cx="2318858" cy="882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14300" lvl="0" indent="0">
              <a:buNone/>
            </a:pPr>
            <a:r>
              <a:rPr lang="es-ES_tradnl" sz="1600" dirty="0"/>
              <a:t>Aumento de la respuesta inflamatoria en la unidad folículo sebácea.</a:t>
            </a:r>
            <a:endParaRPr lang="es-ES" sz="1600" dirty="0"/>
          </a:p>
        </p:txBody>
      </p:sp>
      <p:sp>
        <p:nvSpPr>
          <p:cNvPr id="404" name="Google Shape;404;p52"/>
          <p:cNvSpPr txBox="1">
            <a:spLocks noGrp="1"/>
          </p:cNvSpPr>
          <p:nvPr>
            <p:ph type="title" idx="4294967295"/>
          </p:nvPr>
        </p:nvSpPr>
        <p:spPr>
          <a:xfrm>
            <a:off x="2781525" y="1461075"/>
            <a:ext cx="1661400" cy="527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 b="1" dirty="0"/>
              <a:t> 2</a:t>
            </a:r>
            <a:endParaRPr sz="2000" b="1" dirty="0"/>
          </a:p>
        </p:txBody>
      </p:sp>
      <p:sp>
        <p:nvSpPr>
          <p:cNvPr id="405" name="Google Shape;405;p52"/>
          <p:cNvSpPr txBox="1">
            <a:spLocks noGrp="1"/>
          </p:cNvSpPr>
          <p:nvPr>
            <p:ph type="title" idx="4294967295"/>
          </p:nvPr>
        </p:nvSpPr>
        <p:spPr>
          <a:xfrm>
            <a:off x="4692825" y="1461075"/>
            <a:ext cx="1661400" cy="527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 b="1" dirty="0"/>
              <a:t>3</a:t>
            </a:r>
            <a:endParaRPr sz="2000" b="1" dirty="0"/>
          </a:p>
        </p:txBody>
      </p:sp>
      <p:sp>
        <p:nvSpPr>
          <p:cNvPr id="406" name="Google Shape;406;p52"/>
          <p:cNvSpPr txBox="1">
            <a:spLocks noGrp="1"/>
          </p:cNvSpPr>
          <p:nvPr>
            <p:ph type="title" idx="4294967295"/>
          </p:nvPr>
        </p:nvSpPr>
        <p:spPr>
          <a:xfrm>
            <a:off x="6604125" y="1461075"/>
            <a:ext cx="1661400" cy="527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 b="1" dirty="0"/>
              <a:t>4</a:t>
            </a:r>
            <a:endParaRPr sz="2000" b="1" dirty="0"/>
          </a:p>
        </p:txBody>
      </p:sp>
      <p:sp>
        <p:nvSpPr>
          <p:cNvPr id="2" name="Rectángulo 1">
            <a:extLst>
              <a:ext uri="{FF2B5EF4-FFF2-40B4-BE49-F238E27FC236}">
                <a16:creationId xmlns:a16="http://schemas.microsoft.com/office/drawing/2014/main" id="{95277688-066F-F744-B6A6-1DE3A21E488F}"/>
              </a:ext>
            </a:extLst>
          </p:cNvPr>
          <p:cNvSpPr/>
          <p:nvPr/>
        </p:nvSpPr>
        <p:spPr>
          <a:xfrm>
            <a:off x="2281933" y="4787904"/>
            <a:ext cx="4572000" cy="24622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s-CO" sz="1000" dirty="0" err="1">
                <a:solidFill>
                  <a:schemeClr val="bg2">
                    <a:lumMod val="60000"/>
                    <a:lumOff val="40000"/>
                  </a:schemeClr>
                </a:solidFill>
              </a:rPr>
              <a:t>Clinics</a:t>
            </a:r>
            <a:r>
              <a:rPr lang="es-CO" sz="1000" dirty="0">
                <a:solidFill>
                  <a:schemeClr val="bg2">
                    <a:lumMod val="60000"/>
                    <a:lumOff val="40000"/>
                  </a:schemeClr>
                </a:solidFill>
              </a:rPr>
              <a:t> in </a:t>
            </a:r>
            <a:r>
              <a:rPr lang="es-CO" sz="1000" dirty="0" err="1">
                <a:solidFill>
                  <a:schemeClr val="bg2">
                    <a:lumMod val="60000"/>
                    <a:lumOff val="40000"/>
                  </a:schemeClr>
                </a:solidFill>
              </a:rPr>
              <a:t>Dermatology</a:t>
            </a:r>
            <a:r>
              <a:rPr lang="es-CO" sz="1000" dirty="0">
                <a:solidFill>
                  <a:schemeClr val="bg2">
                    <a:lumMod val="60000"/>
                    <a:lumOff val="40000"/>
                  </a:schemeClr>
                </a:solidFill>
              </a:rPr>
              <a:t> (2017) 35, 173–178/ </a:t>
            </a:r>
            <a:r>
              <a:rPr lang="es-CO" sz="1000" dirty="0" err="1">
                <a:solidFill>
                  <a:schemeClr val="bg2">
                    <a:lumMod val="60000"/>
                    <a:lumOff val="40000"/>
                  </a:schemeClr>
                </a:solidFill>
              </a:rPr>
              <a:t>Dermatol</a:t>
            </a:r>
            <a:r>
              <a:rPr lang="es-CO" sz="1000" dirty="0">
                <a:solidFill>
                  <a:schemeClr val="bg2">
                    <a:lumMod val="60000"/>
                    <a:lumOff val="40000"/>
                  </a:schemeClr>
                </a:solidFill>
              </a:rPr>
              <a:t> </a:t>
            </a:r>
            <a:r>
              <a:rPr lang="es-CO" sz="1000" dirty="0" err="1">
                <a:solidFill>
                  <a:schemeClr val="bg2">
                    <a:lumMod val="60000"/>
                    <a:lumOff val="40000"/>
                  </a:schemeClr>
                </a:solidFill>
              </a:rPr>
              <a:t>Clin</a:t>
            </a:r>
            <a:r>
              <a:rPr lang="es-CO" sz="1000" dirty="0">
                <a:solidFill>
                  <a:schemeClr val="bg2">
                    <a:lumMod val="60000"/>
                    <a:lumOff val="40000"/>
                  </a:schemeClr>
                </a:solidFill>
              </a:rPr>
              <a:t> 37 (2019) 183–193 </a:t>
            </a:r>
          </a:p>
        </p:txBody>
      </p:sp>
    </p:spTree>
    <p:extLst>
      <p:ext uri="{BB962C8B-B14F-4D97-AF65-F5344CB8AC3E}">
        <p14:creationId xmlns:p14="http://schemas.microsoft.com/office/powerpoint/2010/main" val="15078668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ángulo 19">
            <a:extLst>
              <a:ext uri="{FF2B5EF4-FFF2-40B4-BE49-F238E27FC236}">
                <a16:creationId xmlns:a16="http://schemas.microsoft.com/office/drawing/2014/main" id="{3E85478F-DF2D-4ADD-B4EC-01C1367A1872}"/>
              </a:ext>
            </a:extLst>
          </p:cNvPr>
          <p:cNvSpPr/>
          <p:nvPr/>
        </p:nvSpPr>
        <p:spPr>
          <a:xfrm>
            <a:off x="4866971" y="2996977"/>
            <a:ext cx="2897762" cy="725990"/>
          </a:xfrm>
          <a:prstGeom prst="rect">
            <a:avLst/>
          </a:prstGeom>
          <a:ln w="5715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 sz="1050"/>
          </a:p>
        </p:txBody>
      </p:sp>
      <p:sp>
        <p:nvSpPr>
          <p:cNvPr id="19" name="Rectángulo 18">
            <a:extLst>
              <a:ext uri="{FF2B5EF4-FFF2-40B4-BE49-F238E27FC236}">
                <a16:creationId xmlns:a16="http://schemas.microsoft.com/office/drawing/2014/main" id="{067ABC5C-F436-45AE-A3C6-88795C4C7B17}"/>
              </a:ext>
            </a:extLst>
          </p:cNvPr>
          <p:cNvSpPr/>
          <p:nvPr/>
        </p:nvSpPr>
        <p:spPr>
          <a:xfrm>
            <a:off x="1374325" y="2997040"/>
            <a:ext cx="3109187" cy="725990"/>
          </a:xfrm>
          <a:prstGeom prst="rect">
            <a:avLst/>
          </a:prstGeom>
          <a:ln w="57150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 sz="1050"/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8F58F8EC-8710-49BE-831D-2EFEFCD56A67}"/>
              </a:ext>
            </a:extLst>
          </p:cNvPr>
          <p:cNvSpPr txBox="1"/>
          <p:nvPr/>
        </p:nvSpPr>
        <p:spPr>
          <a:xfrm>
            <a:off x="0" y="4831877"/>
            <a:ext cx="9144000" cy="323165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txBody>
          <a:bodyPr wrap="square">
            <a:spAutoFit/>
          </a:bodyPr>
          <a:lstStyle/>
          <a:p>
            <a:pPr algn="r"/>
            <a:r>
              <a:rPr lang="es-CO" sz="900" kern="1200" dirty="0" err="1">
                <a:solidFill>
                  <a:schemeClr val="bg1"/>
                </a:solidFill>
                <a:latin typeface="+mj-lt"/>
                <a:ea typeface="+mn-ea"/>
                <a:cs typeface="+mn-cs"/>
              </a:rPr>
              <a:t>Bolognia</a:t>
            </a:r>
            <a:r>
              <a:rPr lang="es-CO" sz="900" kern="1200" dirty="0">
                <a:solidFill>
                  <a:schemeClr val="bg1"/>
                </a:solidFill>
                <a:latin typeface="+mj-lt"/>
                <a:ea typeface="+mn-ea"/>
                <a:cs typeface="+mn-cs"/>
              </a:rPr>
              <a:t> L, </a:t>
            </a:r>
            <a:r>
              <a:rPr lang="es-CO" sz="900" kern="1200" dirty="0" err="1">
                <a:solidFill>
                  <a:schemeClr val="bg1"/>
                </a:solidFill>
                <a:latin typeface="+mj-lt"/>
                <a:ea typeface="+mn-ea"/>
                <a:cs typeface="+mn-cs"/>
              </a:rPr>
              <a:t>Dermatology</a:t>
            </a:r>
            <a:r>
              <a:rPr lang="es-CO" sz="900" kern="1200" dirty="0">
                <a:solidFill>
                  <a:schemeClr val="bg1"/>
                </a:solidFill>
                <a:latin typeface="+mj-lt"/>
                <a:ea typeface="+mn-ea"/>
                <a:cs typeface="+mn-cs"/>
              </a:rPr>
              <a:t>, 2018 4 Ed; </a:t>
            </a:r>
            <a:r>
              <a:rPr lang="es-CO" sz="900" kern="1200" dirty="0" err="1">
                <a:solidFill>
                  <a:schemeClr val="bg1"/>
                </a:solidFill>
                <a:latin typeface="+mj-lt"/>
                <a:ea typeface="+mn-ea"/>
                <a:cs typeface="+mn-cs"/>
              </a:rPr>
              <a:t>Section</a:t>
            </a:r>
            <a:r>
              <a:rPr lang="es-CO" sz="900" kern="1200" dirty="0">
                <a:solidFill>
                  <a:schemeClr val="bg1"/>
                </a:solidFill>
                <a:latin typeface="+mj-lt"/>
                <a:ea typeface="+mn-ea"/>
                <a:cs typeface="+mn-cs"/>
              </a:rPr>
              <a:t> 8 Ch 46</a:t>
            </a:r>
          </a:p>
          <a:p>
            <a:pPr algn="r"/>
            <a:r>
              <a:rPr lang="es-CO" sz="600" dirty="0"/>
              <a:t> </a:t>
            </a: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818E43D0-153C-4CFB-B2EC-A4AC0CBC41F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04122" y="214829"/>
            <a:ext cx="6535757" cy="3073706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1" name="CuadroTexto 10">
            <a:extLst>
              <a:ext uri="{FF2B5EF4-FFF2-40B4-BE49-F238E27FC236}">
                <a16:creationId xmlns:a16="http://schemas.microsoft.com/office/drawing/2014/main" id="{C283914F-ECF0-4FE2-85B0-AAB0D08A0D78}"/>
              </a:ext>
            </a:extLst>
          </p:cNvPr>
          <p:cNvSpPr txBox="1"/>
          <p:nvPr/>
        </p:nvSpPr>
        <p:spPr>
          <a:xfrm>
            <a:off x="1593637" y="3431535"/>
            <a:ext cx="2683394" cy="562302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spcFirstLastPara="0" vert="horz" wrap="square" lIns="13811" tIns="13811" rIns="13811" bIns="124875" numCol="1" spcCol="1270" anchor="b" anchorCtr="0">
            <a:noAutofit/>
          </a:bodyPr>
          <a:lstStyle/>
          <a:p>
            <a:pPr algn="ctr" defTabSz="966788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CO" sz="2175" b="1" kern="1200" dirty="0"/>
              <a:t>No inflamatorio</a:t>
            </a:r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4B46B58F-1E6A-45ED-B34F-E00081472BC7}"/>
              </a:ext>
            </a:extLst>
          </p:cNvPr>
          <p:cNvSpPr txBox="1"/>
          <p:nvPr/>
        </p:nvSpPr>
        <p:spPr>
          <a:xfrm>
            <a:off x="4974154" y="3431535"/>
            <a:ext cx="2683394" cy="562302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spcFirstLastPara="0" vert="horz" wrap="square" lIns="13811" tIns="13811" rIns="13811" bIns="124875" numCol="1" spcCol="1270" anchor="b" anchorCtr="0">
            <a:noAutofit/>
          </a:bodyPr>
          <a:lstStyle/>
          <a:p>
            <a:pPr algn="ctr" defTabSz="966788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CO" sz="2175" b="1" dirty="0">
                <a:solidFill>
                  <a:schemeClr val="bg2"/>
                </a:solidFill>
              </a:rPr>
              <a:t>I</a:t>
            </a:r>
            <a:r>
              <a:rPr lang="es-CO" sz="2175" b="1" kern="1200" dirty="0">
                <a:solidFill>
                  <a:schemeClr val="bg2"/>
                </a:solidFill>
              </a:rPr>
              <a:t>nflamatorio</a:t>
            </a: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AE62D21E-E23C-4643-ACA7-53927B6B8D8B}"/>
              </a:ext>
            </a:extLst>
          </p:cNvPr>
          <p:cNvSpPr txBox="1"/>
          <p:nvPr/>
        </p:nvSpPr>
        <p:spPr>
          <a:xfrm>
            <a:off x="2897651" y="4116226"/>
            <a:ext cx="1697829" cy="562302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spcFirstLastPara="0" vert="horz" wrap="square" lIns="13811" tIns="13811" rIns="13811" bIns="124875" numCol="1" spcCol="1270" anchor="b" anchorCtr="0">
            <a:noAutofit/>
          </a:bodyPr>
          <a:lstStyle/>
          <a:p>
            <a:pPr algn="ctr" defTabSz="966788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CO" sz="2175" b="1" dirty="0">
                <a:solidFill>
                  <a:schemeClr val="bg2"/>
                </a:solidFill>
              </a:rPr>
              <a:t>Secuelas</a:t>
            </a:r>
            <a:endParaRPr lang="es-CO" sz="2175" b="1" kern="1200" dirty="0">
              <a:solidFill>
                <a:schemeClr val="bg2"/>
              </a:solidFill>
            </a:endParaRPr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4465CC0C-1B53-4FBC-9BBB-D88F335E4F46}"/>
              </a:ext>
            </a:extLst>
          </p:cNvPr>
          <p:cNvSpPr txBox="1"/>
          <p:nvPr/>
        </p:nvSpPr>
        <p:spPr>
          <a:xfrm>
            <a:off x="4880983" y="4178086"/>
            <a:ext cx="2683394" cy="46166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s-CO" sz="1200" dirty="0"/>
              <a:t>Cicatrices atróficas – hipertróficas </a:t>
            </a:r>
            <a:br>
              <a:rPr lang="es-CO" sz="1200" dirty="0"/>
            </a:br>
            <a:r>
              <a:rPr lang="es-CO" sz="1200" dirty="0"/>
              <a:t>Hiperpigmentación postinflamatoria</a:t>
            </a:r>
          </a:p>
        </p:txBody>
      </p:sp>
      <p:cxnSp>
        <p:nvCxnSpPr>
          <p:cNvPr id="18" name="Conector recto 17">
            <a:extLst>
              <a:ext uri="{FF2B5EF4-FFF2-40B4-BE49-F238E27FC236}">
                <a16:creationId xmlns:a16="http://schemas.microsoft.com/office/drawing/2014/main" id="{977E38ED-B3E9-47A6-90CE-AB9E33A21AB6}"/>
              </a:ext>
            </a:extLst>
          </p:cNvPr>
          <p:cNvCxnSpPr>
            <a:stCxn id="13" idx="3"/>
            <a:endCxn id="16" idx="1"/>
          </p:cNvCxnSpPr>
          <p:nvPr/>
        </p:nvCxnSpPr>
        <p:spPr>
          <a:xfrm>
            <a:off x="4595480" y="4397377"/>
            <a:ext cx="285503" cy="11542"/>
          </a:xfrm>
          <a:prstGeom prst="line">
            <a:avLst/>
          </a:prstGeom>
          <a:ln w="38100"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14" name="CuadroTexto 13">
            <a:extLst>
              <a:ext uri="{FF2B5EF4-FFF2-40B4-BE49-F238E27FC236}">
                <a16:creationId xmlns:a16="http://schemas.microsoft.com/office/drawing/2014/main" id="{9FAFFC6E-C6F9-411E-9D35-3A70857CCE83}"/>
              </a:ext>
            </a:extLst>
          </p:cNvPr>
          <p:cNvSpPr txBox="1"/>
          <p:nvPr/>
        </p:nvSpPr>
        <p:spPr>
          <a:xfrm>
            <a:off x="8020968" y="214829"/>
            <a:ext cx="910958" cy="25391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s-CO" sz="1050" dirty="0"/>
              <a:t>+ Severo</a:t>
            </a:r>
          </a:p>
        </p:txBody>
      </p:sp>
      <p:sp>
        <p:nvSpPr>
          <p:cNvPr id="15" name="CuadroTexto 14">
            <a:extLst>
              <a:ext uri="{FF2B5EF4-FFF2-40B4-BE49-F238E27FC236}">
                <a16:creationId xmlns:a16="http://schemas.microsoft.com/office/drawing/2014/main" id="{2DA8456D-6A19-4599-9D11-B18A2CFED350}"/>
              </a:ext>
            </a:extLst>
          </p:cNvPr>
          <p:cNvSpPr txBox="1"/>
          <p:nvPr/>
        </p:nvSpPr>
        <p:spPr>
          <a:xfrm>
            <a:off x="212074" y="214829"/>
            <a:ext cx="910958" cy="25391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s-CO" sz="1050" dirty="0"/>
              <a:t>+ Leve</a:t>
            </a:r>
          </a:p>
        </p:txBody>
      </p:sp>
    </p:spTree>
    <p:extLst>
      <p:ext uri="{BB962C8B-B14F-4D97-AF65-F5344CB8AC3E}">
        <p14:creationId xmlns:p14="http://schemas.microsoft.com/office/powerpoint/2010/main" val="22057930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7" name="Google Shape;427;p55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dirty="0"/>
              <a:t>LESIONES CLÍNICAS.</a:t>
            </a:r>
            <a:endParaRPr dirty="0"/>
          </a:p>
        </p:txBody>
      </p:sp>
      <p:sp>
        <p:nvSpPr>
          <p:cNvPr id="428" name="Google Shape;428;p55"/>
          <p:cNvSpPr txBox="1">
            <a:spLocks noGrp="1"/>
          </p:cNvSpPr>
          <p:nvPr>
            <p:ph type="subTitle" idx="1"/>
          </p:nvPr>
        </p:nvSpPr>
        <p:spPr>
          <a:xfrm>
            <a:off x="1013621" y="3727157"/>
            <a:ext cx="2785800" cy="913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1600"/>
              </a:spcAft>
              <a:buNone/>
            </a:pPr>
            <a:r>
              <a:rPr lang="es-ES" dirty="0"/>
              <a:t>COMEDONES.</a:t>
            </a:r>
            <a:endParaRPr dirty="0"/>
          </a:p>
        </p:txBody>
      </p:sp>
      <p:sp>
        <p:nvSpPr>
          <p:cNvPr id="429" name="Google Shape;429;p55"/>
          <p:cNvSpPr txBox="1">
            <a:spLocks noGrp="1"/>
          </p:cNvSpPr>
          <p:nvPr>
            <p:ph type="subTitle" idx="3"/>
          </p:nvPr>
        </p:nvSpPr>
        <p:spPr>
          <a:xfrm>
            <a:off x="1057875" y="3128600"/>
            <a:ext cx="27858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1600"/>
              </a:spcAft>
              <a:buNone/>
            </a:pPr>
            <a:r>
              <a:rPr lang="en" dirty="0"/>
              <a:t>NO INFLAMATORIAS</a:t>
            </a:r>
            <a:endParaRPr dirty="0"/>
          </a:p>
        </p:txBody>
      </p:sp>
      <p:sp>
        <p:nvSpPr>
          <p:cNvPr id="432" name="Google Shape;432;p55"/>
          <p:cNvSpPr txBox="1">
            <a:spLocks noGrp="1"/>
          </p:cNvSpPr>
          <p:nvPr>
            <p:ph type="subTitle" idx="4"/>
          </p:nvPr>
        </p:nvSpPr>
        <p:spPr>
          <a:xfrm>
            <a:off x="5275850" y="3128600"/>
            <a:ext cx="27858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1600"/>
              </a:spcAft>
              <a:buNone/>
            </a:pPr>
            <a:r>
              <a:rPr lang="en" dirty="0"/>
              <a:t>INFLAMATORIAS</a:t>
            </a:r>
            <a:endParaRPr dirty="0"/>
          </a:p>
        </p:txBody>
      </p:sp>
      <p:sp>
        <p:nvSpPr>
          <p:cNvPr id="433" name="Google Shape;433;p55"/>
          <p:cNvSpPr txBox="1">
            <a:spLocks noGrp="1"/>
          </p:cNvSpPr>
          <p:nvPr>
            <p:ph type="subTitle" idx="2"/>
          </p:nvPr>
        </p:nvSpPr>
        <p:spPr>
          <a:xfrm>
            <a:off x="5275850" y="3689600"/>
            <a:ext cx="2785800" cy="913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1600"/>
              </a:spcAft>
              <a:buNone/>
            </a:pPr>
            <a:r>
              <a:rPr lang="es-ES" dirty="0"/>
              <a:t>PÁPULAS, PÚSTULAS, NÓDULOS, QUISTES.</a:t>
            </a:r>
            <a:endParaRPr dirty="0"/>
          </a:p>
        </p:txBody>
      </p:sp>
      <p:grpSp>
        <p:nvGrpSpPr>
          <p:cNvPr id="9" name="Google Shape;10013;p79">
            <a:extLst>
              <a:ext uri="{FF2B5EF4-FFF2-40B4-BE49-F238E27FC236}">
                <a16:creationId xmlns:a16="http://schemas.microsoft.com/office/drawing/2014/main" id="{24A8EAC6-D94C-A24A-96BE-4FF04B369CF6}"/>
              </a:ext>
            </a:extLst>
          </p:cNvPr>
          <p:cNvGrpSpPr/>
          <p:nvPr/>
        </p:nvGrpSpPr>
        <p:grpSpPr>
          <a:xfrm>
            <a:off x="1282262" y="1271752"/>
            <a:ext cx="2133600" cy="1513489"/>
            <a:chOff x="7542031" y="2011835"/>
            <a:chExt cx="369072" cy="280037"/>
          </a:xfrm>
        </p:grpSpPr>
        <p:sp>
          <p:nvSpPr>
            <p:cNvPr id="10" name="Google Shape;10014;p79">
              <a:extLst>
                <a:ext uri="{FF2B5EF4-FFF2-40B4-BE49-F238E27FC236}">
                  <a16:creationId xmlns:a16="http://schemas.microsoft.com/office/drawing/2014/main" id="{E5BBBEF3-9160-FB44-BF8B-CA275D0B97FE}"/>
                </a:ext>
              </a:extLst>
            </p:cNvPr>
            <p:cNvSpPr/>
            <p:nvPr/>
          </p:nvSpPr>
          <p:spPr>
            <a:xfrm>
              <a:off x="7542413" y="2281615"/>
              <a:ext cx="368308" cy="10257"/>
            </a:xfrm>
            <a:custGeom>
              <a:avLst/>
              <a:gdLst/>
              <a:ahLst/>
              <a:cxnLst/>
              <a:rect l="l" t="t" r="r" b="b"/>
              <a:pathLst>
                <a:path w="11562" h="322" extrusionOk="0">
                  <a:moveTo>
                    <a:pt x="167" y="0"/>
                  </a:moveTo>
                  <a:cubicBezTo>
                    <a:pt x="72" y="0"/>
                    <a:pt x="0" y="72"/>
                    <a:pt x="0" y="155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11395" y="322"/>
                  </a:lnTo>
                  <a:cubicBezTo>
                    <a:pt x="11490" y="322"/>
                    <a:pt x="11561" y="250"/>
                    <a:pt x="11561" y="155"/>
                  </a:cubicBezTo>
                  <a:cubicBezTo>
                    <a:pt x="11561" y="72"/>
                    <a:pt x="11490" y="0"/>
                    <a:pt x="1139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10015;p79">
              <a:extLst>
                <a:ext uri="{FF2B5EF4-FFF2-40B4-BE49-F238E27FC236}">
                  <a16:creationId xmlns:a16="http://schemas.microsoft.com/office/drawing/2014/main" id="{00EDA2DE-A4FC-FB45-BD61-72DDABE1B842}"/>
                </a:ext>
              </a:extLst>
            </p:cNvPr>
            <p:cNvSpPr/>
            <p:nvPr/>
          </p:nvSpPr>
          <p:spPr>
            <a:xfrm>
              <a:off x="7542031" y="2117753"/>
              <a:ext cx="369072" cy="108753"/>
            </a:xfrm>
            <a:custGeom>
              <a:avLst/>
              <a:gdLst/>
              <a:ahLst/>
              <a:cxnLst/>
              <a:rect l="l" t="t" r="r" b="b"/>
              <a:pathLst>
                <a:path w="11586" h="3414" extrusionOk="0">
                  <a:moveTo>
                    <a:pt x="191" y="1"/>
                  </a:moveTo>
                  <a:cubicBezTo>
                    <a:pt x="96" y="1"/>
                    <a:pt x="24" y="72"/>
                    <a:pt x="24" y="167"/>
                  </a:cubicBezTo>
                  <a:cubicBezTo>
                    <a:pt x="24" y="263"/>
                    <a:pt x="96" y="334"/>
                    <a:pt x="191" y="334"/>
                  </a:cubicBezTo>
                  <a:lnTo>
                    <a:pt x="3298" y="334"/>
                  </a:lnTo>
                  <a:cubicBezTo>
                    <a:pt x="3501" y="334"/>
                    <a:pt x="3656" y="525"/>
                    <a:pt x="3608" y="715"/>
                  </a:cubicBezTo>
                  <a:cubicBezTo>
                    <a:pt x="3584" y="858"/>
                    <a:pt x="3560" y="1001"/>
                    <a:pt x="3560" y="1156"/>
                  </a:cubicBezTo>
                  <a:cubicBezTo>
                    <a:pt x="3417" y="953"/>
                    <a:pt x="3298" y="775"/>
                    <a:pt x="3013" y="775"/>
                  </a:cubicBezTo>
                  <a:cubicBezTo>
                    <a:pt x="2584" y="775"/>
                    <a:pt x="2524" y="1227"/>
                    <a:pt x="2298" y="1227"/>
                  </a:cubicBezTo>
                  <a:cubicBezTo>
                    <a:pt x="2084" y="1227"/>
                    <a:pt x="2036" y="775"/>
                    <a:pt x="1584" y="775"/>
                  </a:cubicBezTo>
                  <a:cubicBezTo>
                    <a:pt x="1143" y="775"/>
                    <a:pt x="1096" y="1227"/>
                    <a:pt x="870" y="1227"/>
                  </a:cubicBezTo>
                  <a:cubicBezTo>
                    <a:pt x="655" y="1227"/>
                    <a:pt x="608" y="775"/>
                    <a:pt x="155" y="775"/>
                  </a:cubicBezTo>
                  <a:cubicBezTo>
                    <a:pt x="72" y="775"/>
                    <a:pt x="0" y="858"/>
                    <a:pt x="0" y="941"/>
                  </a:cubicBezTo>
                  <a:cubicBezTo>
                    <a:pt x="0" y="1037"/>
                    <a:pt x="72" y="1108"/>
                    <a:pt x="155" y="1108"/>
                  </a:cubicBezTo>
                  <a:cubicBezTo>
                    <a:pt x="250" y="1108"/>
                    <a:pt x="298" y="1156"/>
                    <a:pt x="381" y="1275"/>
                  </a:cubicBezTo>
                  <a:cubicBezTo>
                    <a:pt x="489" y="1394"/>
                    <a:pt x="608" y="1572"/>
                    <a:pt x="870" y="1572"/>
                  </a:cubicBezTo>
                  <a:cubicBezTo>
                    <a:pt x="1310" y="1572"/>
                    <a:pt x="1370" y="1120"/>
                    <a:pt x="1584" y="1120"/>
                  </a:cubicBezTo>
                  <a:cubicBezTo>
                    <a:pt x="1810" y="1120"/>
                    <a:pt x="1858" y="1572"/>
                    <a:pt x="2298" y="1572"/>
                  </a:cubicBezTo>
                  <a:cubicBezTo>
                    <a:pt x="2751" y="1572"/>
                    <a:pt x="2798" y="1120"/>
                    <a:pt x="3013" y="1120"/>
                  </a:cubicBezTo>
                  <a:cubicBezTo>
                    <a:pt x="3227" y="1120"/>
                    <a:pt x="3251" y="1465"/>
                    <a:pt x="3596" y="1549"/>
                  </a:cubicBezTo>
                  <a:cubicBezTo>
                    <a:pt x="3788" y="2713"/>
                    <a:pt x="4782" y="3414"/>
                    <a:pt x="5807" y="3414"/>
                  </a:cubicBezTo>
                  <a:cubicBezTo>
                    <a:pt x="6375" y="3414"/>
                    <a:pt x="6952" y="3199"/>
                    <a:pt x="7406" y="2727"/>
                  </a:cubicBezTo>
                  <a:cubicBezTo>
                    <a:pt x="7739" y="2406"/>
                    <a:pt x="7930" y="1989"/>
                    <a:pt x="8001" y="1549"/>
                  </a:cubicBezTo>
                  <a:cubicBezTo>
                    <a:pt x="8335" y="1465"/>
                    <a:pt x="8370" y="1120"/>
                    <a:pt x="8573" y="1120"/>
                  </a:cubicBezTo>
                  <a:cubicBezTo>
                    <a:pt x="8787" y="1120"/>
                    <a:pt x="8835" y="1572"/>
                    <a:pt x="9287" y="1572"/>
                  </a:cubicBezTo>
                  <a:cubicBezTo>
                    <a:pt x="9728" y="1572"/>
                    <a:pt x="9775" y="1120"/>
                    <a:pt x="10002" y="1120"/>
                  </a:cubicBezTo>
                  <a:cubicBezTo>
                    <a:pt x="10216" y="1120"/>
                    <a:pt x="10264" y="1572"/>
                    <a:pt x="10716" y="1572"/>
                  </a:cubicBezTo>
                  <a:cubicBezTo>
                    <a:pt x="11157" y="1572"/>
                    <a:pt x="11204" y="1120"/>
                    <a:pt x="11430" y="1120"/>
                  </a:cubicBezTo>
                  <a:cubicBezTo>
                    <a:pt x="11514" y="1120"/>
                    <a:pt x="11585" y="1048"/>
                    <a:pt x="11585" y="953"/>
                  </a:cubicBezTo>
                  <a:cubicBezTo>
                    <a:pt x="11585" y="870"/>
                    <a:pt x="11514" y="798"/>
                    <a:pt x="11430" y="798"/>
                  </a:cubicBezTo>
                  <a:cubicBezTo>
                    <a:pt x="10990" y="798"/>
                    <a:pt x="10930" y="1239"/>
                    <a:pt x="10716" y="1239"/>
                  </a:cubicBezTo>
                  <a:cubicBezTo>
                    <a:pt x="10490" y="1239"/>
                    <a:pt x="10442" y="798"/>
                    <a:pt x="10002" y="798"/>
                  </a:cubicBezTo>
                  <a:cubicBezTo>
                    <a:pt x="9561" y="798"/>
                    <a:pt x="9502" y="1239"/>
                    <a:pt x="9287" y="1239"/>
                  </a:cubicBezTo>
                  <a:cubicBezTo>
                    <a:pt x="9061" y="1239"/>
                    <a:pt x="9013" y="798"/>
                    <a:pt x="8573" y="798"/>
                  </a:cubicBezTo>
                  <a:cubicBezTo>
                    <a:pt x="8287" y="798"/>
                    <a:pt x="8168" y="977"/>
                    <a:pt x="8037" y="1132"/>
                  </a:cubicBezTo>
                  <a:cubicBezTo>
                    <a:pt x="8037" y="1001"/>
                    <a:pt x="8013" y="858"/>
                    <a:pt x="7989" y="715"/>
                  </a:cubicBezTo>
                  <a:cubicBezTo>
                    <a:pt x="7942" y="525"/>
                    <a:pt x="8097" y="334"/>
                    <a:pt x="8299" y="334"/>
                  </a:cubicBezTo>
                  <a:lnTo>
                    <a:pt x="11407" y="334"/>
                  </a:lnTo>
                  <a:cubicBezTo>
                    <a:pt x="11502" y="334"/>
                    <a:pt x="11573" y="263"/>
                    <a:pt x="11573" y="167"/>
                  </a:cubicBezTo>
                  <a:cubicBezTo>
                    <a:pt x="11573" y="72"/>
                    <a:pt x="11502" y="1"/>
                    <a:pt x="11407" y="1"/>
                  </a:cubicBezTo>
                  <a:lnTo>
                    <a:pt x="8299" y="1"/>
                  </a:lnTo>
                  <a:cubicBezTo>
                    <a:pt x="8109" y="1"/>
                    <a:pt x="7918" y="96"/>
                    <a:pt x="7799" y="239"/>
                  </a:cubicBezTo>
                  <a:cubicBezTo>
                    <a:pt x="7680" y="394"/>
                    <a:pt x="7620" y="596"/>
                    <a:pt x="7656" y="787"/>
                  </a:cubicBezTo>
                  <a:cubicBezTo>
                    <a:pt x="7935" y="2081"/>
                    <a:pt x="6886" y="3086"/>
                    <a:pt x="5777" y="3086"/>
                  </a:cubicBezTo>
                  <a:cubicBezTo>
                    <a:pt x="5325" y="3086"/>
                    <a:pt x="4863" y="2919"/>
                    <a:pt x="4477" y="2537"/>
                  </a:cubicBezTo>
                  <a:cubicBezTo>
                    <a:pt x="4001" y="2060"/>
                    <a:pt x="3822" y="1406"/>
                    <a:pt x="3953" y="787"/>
                  </a:cubicBezTo>
                  <a:cubicBezTo>
                    <a:pt x="4037" y="394"/>
                    <a:pt x="3727" y="1"/>
                    <a:pt x="329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2" name="Google Shape;10016;p79">
              <a:extLst>
                <a:ext uri="{FF2B5EF4-FFF2-40B4-BE49-F238E27FC236}">
                  <a16:creationId xmlns:a16="http://schemas.microsoft.com/office/drawing/2014/main" id="{B89B661D-ECFE-414A-A99E-D7BC264F198B}"/>
                </a:ext>
              </a:extLst>
            </p:cNvPr>
            <p:cNvSpPr/>
            <p:nvPr/>
          </p:nvSpPr>
          <p:spPr>
            <a:xfrm>
              <a:off x="7636099" y="2216376"/>
              <a:ext cx="18986" cy="18986"/>
            </a:xfrm>
            <a:custGeom>
              <a:avLst/>
              <a:gdLst/>
              <a:ahLst/>
              <a:cxnLst/>
              <a:rect l="l" t="t" r="r" b="b"/>
              <a:pathLst>
                <a:path w="596" h="596" extrusionOk="0">
                  <a:moveTo>
                    <a:pt x="298" y="0"/>
                  </a:moveTo>
                  <a:cubicBezTo>
                    <a:pt x="143" y="0"/>
                    <a:pt x="0" y="143"/>
                    <a:pt x="0" y="298"/>
                  </a:cubicBezTo>
                  <a:cubicBezTo>
                    <a:pt x="0" y="465"/>
                    <a:pt x="143" y="596"/>
                    <a:pt x="298" y="596"/>
                  </a:cubicBezTo>
                  <a:cubicBezTo>
                    <a:pt x="464" y="596"/>
                    <a:pt x="595" y="465"/>
                    <a:pt x="595" y="298"/>
                  </a:cubicBezTo>
                  <a:cubicBezTo>
                    <a:pt x="595" y="143"/>
                    <a:pt x="464" y="24"/>
                    <a:pt x="29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10017;p79">
              <a:extLst>
                <a:ext uri="{FF2B5EF4-FFF2-40B4-BE49-F238E27FC236}">
                  <a16:creationId xmlns:a16="http://schemas.microsoft.com/office/drawing/2014/main" id="{FDA886F4-AF78-2B43-A094-065FB70D65A9}"/>
                </a:ext>
              </a:extLst>
            </p:cNvPr>
            <p:cNvSpPr/>
            <p:nvPr/>
          </p:nvSpPr>
          <p:spPr>
            <a:xfrm>
              <a:off x="7559105" y="2240268"/>
              <a:ext cx="18986" cy="18986"/>
            </a:xfrm>
            <a:custGeom>
              <a:avLst/>
              <a:gdLst/>
              <a:ahLst/>
              <a:cxnLst/>
              <a:rect l="l" t="t" r="r" b="b"/>
              <a:pathLst>
                <a:path w="596" h="596" extrusionOk="0">
                  <a:moveTo>
                    <a:pt x="298" y="0"/>
                  </a:moveTo>
                  <a:cubicBezTo>
                    <a:pt x="131" y="0"/>
                    <a:pt x="0" y="131"/>
                    <a:pt x="0" y="298"/>
                  </a:cubicBezTo>
                  <a:cubicBezTo>
                    <a:pt x="0" y="465"/>
                    <a:pt x="131" y="596"/>
                    <a:pt x="298" y="596"/>
                  </a:cubicBezTo>
                  <a:cubicBezTo>
                    <a:pt x="453" y="596"/>
                    <a:pt x="595" y="465"/>
                    <a:pt x="595" y="298"/>
                  </a:cubicBezTo>
                  <a:cubicBezTo>
                    <a:pt x="595" y="143"/>
                    <a:pt x="453" y="12"/>
                    <a:pt x="29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10018;p79">
              <a:extLst>
                <a:ext uri="{FF2B5EF4-FFF2-40B4-BE49-F238E27FC236}">
                  <a16:creationId xmlns:a16="http://schemas.microsoft.com/office/drawing/2014/main" id="{70A0057F-CD65-4245-A105-D2ADC48668A4}"/>
                </a:ext>
              </a:extLst>
            </p:cNvPr>
            <p:cNvSpPr/>
            <p:nvPr/>
          </p:nvSpPr>
          <p:spPr>
            <a:xfrm>
              <a:off x="7582614" y="2194365"/>
              <a:ext cx="18986" cy="19017"/>
            </a:xfrm>
            <a:custGeom>
              <a:avLst/>
              <a:gdLst/>
              <a:ahLst/>
              <a:cxnLst/>
              <a:rect l="l" t="t" r="r" b="b"/>
              <a:pathLst>
                <a:path w="596" h="597" extrusionOk="0">
                  <a:moveTo>
                    <a:pt x="298" y="1"/>
                  </a:moveTo>
                  <a:cubicBezTo>
                    <a:pt x="131" y="1"/>
                    <a:pt x="0" y="132"/>
                    <a:pt x="0" y="298"/>
                  </a:cubicBezTo>
                  <a:cubicBezTo>
                    <a:pt x="0" y="453"/>
                    <a:pt x="131" y="596"/>
                    <a:pt x="298" y="596"/>
                  </a:cubicBezTo>
                  <a:cubicBezTo>
                    <a:pt x="465" y="596"/>
                    <a:pt x="596" y="453"/>
                    <a:pt x="596" y="298"/>
                  </a:cubicBezTo>
                  <a:cubicBezTo>
                    <a:pt x="596" y="132"/>
                    <a:pt x="465" y="13"/>
                    <a:pt x="29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10019;p79">
              <a:extLst>
                <a:ext uri="{FF2B5EF4-FFF2-40B4-BE49-F238E27FC236}">
                  <a16:creationId xmlns:a16="http://schemas.microsoft.com/office/drawing/2014/main" id="{A6C71E90-0292-FB41-9C48-EFEA904F6FF4}"/>
                </a:ext>
              </a:extLst>
            </p:cNvPr>
            <p:cNvSpPr/>
            <p:nvPr/>
          </p:nvSpPr>
          <p:spPr>
            <a:xfrm>
              <a:off x="7798400" y="2216376"/>
              <a:ext cx="19017" cy="18986"/>
            </a:xfrm>
            <a:custGeom>
              <a:avLst/>
              <a:gdLst/>
              <a:ahLst/>
              <a:cxnLst/>
              <a:rect l="l" t="t" r="r" b="b"/>
              <a:pathLst>
                <a:path w="597" h="596" extrusionOk="0">
                  <a:moveTo>
                    <a:pt x="299" y="0"/>
                  </a:moveTo>
                  <a:cubicBezTo>
                    <a:pt x="132" y="0"/>
                    <a:pt x="1" y="143"/>
                    <a:pt x="1" y="298"/>
                  </a:cubicBezTo>
                  <a:cubicBezTo>
                    <a:pt x="1" y="465"/>
                    <a:pt x="132" y="596"/>
                    <a:pt x="299" y="596"/>
                  </a:cubicBezTo>
                  <a:cubicBezTo>
                    <a:pt x="465" y="596"/>
                    <a:pt x="596" y="465"/>
                    <a:pt x="596" y="298"/>
                  </a:cubicBezTo>
                  <a:cubicBezTo>
                    <a:pt x="596" y="143"/>
                    <a:pt x="465" y="24"/>
                    <a:pt x="29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10020;p79">
              <a:extLst>
                <a:ext uri="{FF2B5EF4-FFF2-40B4-BE49-F238E27FC236}">
                  <a16:creationId xmlns:a16="http://schemas.microsoft.com/office/drawing/2014/main" id="{F57E6801-E527-C04F-981E-90E566651FC7}"/>
                </a:ext>
              </a:extLst>
            </p:cNvPr>
            <p:cNvSpPr/>
            <p:nvPr/>
          </p:nvSpPr>
          <p:spPr>
            <a:xfrm>
              <a:off x="7875043" y="2240268"/>
              <a:ext cx="18986" cy="18986"/>
            </a:xfrm>
            <a:custGeom>
              <a:avLst/>
              <a:gdLst/>
              <a:ahLst/>
              <a:cxnLst/>
              <a:rect l="l" t="t" r="r" b="b"/>
              <a:pathLst>
                <a:path w="596" h="596" extrusionOk="0">
                  <a:moveTo>
                    <a:pt x="298" y="0"/>
                  </a:moveTo>
                  <a:cubicBezTo>
                    <a:pt x="143" y="0"/>
                    <a:pt x="0" y="131"/>
                    <a:pt x="0" y="298"/>
                  </a:cubicBezTo>
                  <a:cubicBezTo>
                    <a:pt x="0" y="465"/>
                    <a:pt x="143" y="596"/>
                    <a:pt x="298" y="596"/>
                  </a:cubicBezTo>
                  <a:cubicBezTo>
                    <a:pt x="464" y="596"/>
                    <a:pt x="595" y="465"/>
                    <a:pt x="595" y="298"/>
                  </a:cubicBezTo>
                  <a:cubicBezTo>
                    <a:pt x="595" y="143"/>
                    <a:pt x="464" y="12"/>
                    <a:pt x="29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0021;p79">
              <a:extLst>
                <a:ext uri="{FF2B5EF4-FFF2-40B4-BE49-F238E27FC236}">
                  <a16:creationId xmlns:a16="http://schemas.microsoft.com/office/drawing/2014/main" id="{0A4BF51E-6F8F-6743-A630-E377AF863A23}"/>
                </a:ext>
              </a:extLst>
            </p:cNvPr>
            <p:cNvSpPr/>
            <p:nvPr/>
          </p:nvSpPr>
          <p:spPr>
            <a:xfrm>
              <a:off x="7851502" y="2194365"/>
              <a:ext cx="19017" cy="19017"/>
            </a:xfrm>
            <a:custGeom>
              <a:avLst/>
              <a:gdLst/>
              <a:ahLst/>
              <a:cxnLst/>
              <a:rect l="l" t="t" r="r" b="b"/>
              <a:pathLst>
                <a:path w="597" h="597" extrusionOk="0">
                  <a:moveTo>
                    <a:pt x="299" y="1"/>
                  </a:moveTo>
                  <a:cubicBezTo>
                    <a:pt x="132" y="1"/>
                    <a:pt x="1" y="132"/>
                    <a:pt x="1" y="298"/>
                  </a:cubicBezTo>
                  <a:cubicBezTo>
                    <a:pt x="1" y="453"/>
                    <a:pt x="132" y="596"/>
                    <a:pt x="299" y="596"/>
                  </a:cubicBezTo>
                  <a:cubicBezTo>
                    <a:pt x="465" y="596"/>
                    <a:pt x="596" y="453"/>
                    <a:pt x="596" y="298"/>
                  </a:cubicBezTo>
                  <a:cubicBezTo>
                    <a:pt x="596" y="132"/>
                    <a:pt x="465" y="13"/>
                    <a:pt x="29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10022;p79">
              <a:extLst>
                <a:ext uri="{FF2B5EF4-FFF2-40B4-BE49-F238E27FC236}">
                  <a16:creationId xmlns:a16="http://schemas.microsoft.com/office/drawing/2014/main" id="{8DB2B9CF-30AD-D84A-9BAA-248FFB41F27F}"/>
                </a:ext>
              </a:extLst>
            </p:cNvPr>
            <p:cNvSpPr/>
            <p:nvPr/>
          </p:nvSpPr>
          <p:spPr>
            <a:xfrm>
              <a:off x="7680090" y="2011835"/>
              <a:ext cx="106205" cy="189028"/>
            </a:xfrm>
            <a:custGeom>
              <a:avLst/>
              <a:gdLst/>
              <a:ahLst/>
              <a:cxnLst/>
              <a:rect l="l" t="t" r="r" b="b"/>
              <a:pathLst>
                <a:path w="3334" h="5934" extrusionOk="0">
                  <a:moveTo>
                    <a:pt x="1448" y="1"/>
                  </a:moveTo>
                  <a:cubicBezTo>
                    <a:pt x="1340" y="1"/>
                    <a:pt x="1233" y="69"/>
                    <a:pt x="1215" y="206"/>
                  </a:cubicBezTo>
                  <a:lnTo>
                    <a:pt x="857" y="2421"/>
                  </a:lnTo>
                  <a:cubicBezTo>
                    <a:pt x="774" y="2838"/>
                    <a:pt x="596" y="3254"/>
                    <a:pt x="322" y="3611"/>
                  </a:cubicBezTo>
                  <a:cubicBezTo>
                    <a:pt x="107" y="3885"/>
                    <a:pt x="0" y="4207"/>
                    <a:pt x="24" y="4552"/>
                  </a:cubicBezTo>
                  <a:cubicBezTo>
                    <a:pt x="36" y="4921"/>
                    <a:pt x="179" y="5266"/>
                    <a:pt x="453" y="5516"/>
                  </a:cubicBezTo>
                  <a:cubicBezTo>
                    <a:pt x="738" y="5790"/>
                    <a:pt x="1096" y="5933"/>
                    <a:pt x="1465" y="5933"/>
                  </a:cubicBezTo>
                  <a:cubicBezTo>
                    <a:pt x="2655" y="5933"/>
                    <a:pt x="3334" y="4540"/>
                    <a:pt x="2584" y="3600"/>
                  </a:cubicBezTo>
                  <a:cubicBezTo>
                    <a:pt x="2370" y="3350"/>
                    <a:pt x="2227" y="3064"/>
                    <a:pt x="2131" y="2754"/>
                  </a:cubicBezTo>
                  <a:cubicBezTo>
                    <a:pt x="2112" y="2678"/>
                    <a:pt x="2048" y="2625"/>
                    <a:pt x="1980" y="2625"/>
                  </a:cubicBezTo>
                  <a:cubicBezTo>
                    <a:pt x="1963" y="2625"/>
                    <a:pt x="1946" y="2628"/>
                    <a:pt x="1929" y="2635"/>
                  </a:cubicBezTo>
                  <a:cubicBezTo>
                    <a:pt x="1834" y="2659"/>
                    <a:pt x="1786" y="2754"/>
                    <a:pt x="1810" y="2838"/>
                  </a:cubicBezTo>
                  <a:cubicBezTo>
                    <a:pt x="2096" y="3790"/>
                    <a:pt x="2548" y="3802"/>
                    <a:pt x="2548" y="4493"/>
                  </a:cubicBezTo>
                  <a:cubicBezTo>
                    <a:pt x="2548" y="5092"/>
                    <a:pt x="2072" y="5576"/>
                    <a:pt x="1463" y="5576"/>
                  </a:cubicBezTo>
                  <a:cubicBezTo>
                    <a:pt x="1456" y="5576"/>
                    <a:pt x="1448" y="5576"/>
                    <a:pt x="1441" y="5576"/>
                  </a:cubicBezTo>
                  <a:cubicBezTo>
                    <a:pt x="548" y="5564"/>
                    <a:pt x="36" y="4516"/>
                    <a:pt x="584" y="3802"/>
                  </a:cubicBezTo>
                  <a:cubicBezTo>
                    <a:pt x="893" y="3409"/>
                    <a:pt x="1108" y="2945"/>
                    <a:pt x="1179" y="2468"/>
                  </a:cubicBezTo>
                  <a:lnTo>
                    <a:pt x="1453" y="849"/>
                  </a:lnTo>
                  <a:lnTo>
                    <a:pt x="1631" y="1945"/>
                  </a:lnTo>
                  <a:cubicBezTo>
                    <a:pt x="1642" y="2033"/>
                    <a:pt x="1725" y="2101"/>
                    <a:pt x="1803" y="2101"/>
                  </a:cubicBezTo>
                  <a:cubicBezTo>
                    <a:pt x="1810" y="2101"/>
                    <a:pt x="1816" y="2100"/>
                    <a:pt x="1822" y="2099"/>
                  </a:cubicBezTo>
                  <a:cubicBezTo>
                    <a:pt x="1905" y="2076"/>
                    <a:pt x="1989" y="1992"/>
                    <a:pt x="1965" y="1897"/>
                  </a:cubicBezTo>
                  <a:lnTo>
                    <a:pt x="1691" y="206"/>
                  </a:lnTo>
                  <a:cubicBezTo>
                    <a:pt x="1667" y="69"/>
                    <a:pt x="1557" y="1"/>
                    <a:pt x="144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grpSp>
        <p:nvGrpSpPr>
          <p:cNvPr id="22" name="Google Shape;9756;p78">
            <a:extLst>
              <a:ext uri="{FF2B5EF4-FFF2-40B4-BE49-F238E27FC236}">
                <a16:creationId xmlns:a16="http://schemas.microsoft.com/office/drawing/2014/main" id="{C9D899EC-E33A-6A48-840D-B0599D397F86}"/>
              </a:ext>
            </a:extLst>
          </p:cNvPr>
          <p:cNvGrpSpPr/>
          <p:nvPr/>
        </p:nvGrpSpPr>
        <p:grpSpPr>
          <a:xfrm>
            <a:off x="5623035" y="1387366"/>
            <a:ext cx="1694898" cy="1397875"/>
            <a:chOff x="3662144" y="4135505"/>
            <a:chExt cx="232955" cy="340318"/>
          </a:xfrm>
        </p:grpSpPr>
        <p:sp>
          <p:nvSpPr>
            <p:cNvPr id="23" name="Google Shape;9757;p78">
              <a:extLst>
                <a:ext uri="{FF2B5EF4-FFF2-40B4-BE49-F238E27FC236}">
                  <a16:creationId xmlns:a16="http://schemas.microsoft.com/office/drawing/2014/main" id="{F6BBB66C-F153-2F4F-AC4A-317FE79A12D9}"/>
                </a:ext>
              </a:extLst>
            </p:cNvPr>
            <p:cNvSpPr/>
            <p:nvPr/>
          </p:nvSpPr>
          <p:spPr>
            <a:xfrm>
              <a:off x="3662144" y="4135505"/>
              <a:ext cx="163761" cy="340318"/>
            </a:xfrm>
            <a:custGeom>
              <a:avLst/>
              <a:gdLst/>
              <a:ahLst/>
              <a:cxnLst/>
              <a:rect l="l" t="t" r="r" b="b"/>
              <a:pathLst>
                <a:path w="5157" h="10717" extrusionOk="0">
                  <a:moveTo>
                    <a:pt x="2573" y="1"/>
                  </a:moveTo>
                  <a:cubicBezTo>
                    <a:pt x="1715" y="1"/>
                    <a:pt x="1013" y="703"/>
                    <a:pt x="1013" y="1572"/>
                  </a:cubicBezTo>
                  <a:lnTo>
                    <a:pt x="1013" y="6097"/>
                  </a:lnTo>
                  <a:cubicBezTo>
                    <a:pt x="370" y="6585"/>
                    <a:pt x="1" y="7347"/>
                    <a:pt x="1" y="8144"/>
                  </a:cubicBezTo>
                  <a:cubicBezTo>
                    <a:pt x="1" y="9561"/>
                    <a:pt x="1156" y="10716"/>
                    <a:pt x="2573" y="10716"/>
                  </a:cubicBezTo>
                  <a:cubicBezTo>
                    <a:pt x="3990" y="10716"/>
                    <a:pt x="5144" y="9561"/>
                    <a:pt x="5144" y="8144"/>
                  </a:cubicBezTo>
                  <a:cubicBezTo>
                    <a:pt x="5156" y="7323"/>
                    <a:pt x="4775" y="6573"/>
                    <a:pt x="4144" y="6073"/>
                  </a:cubicBezTo>
                  <a:lnTo>
                    <a:pt x="4144" y="3322"/>
                  </a:lnTo>
                  <a:cubicBezTo>
                    <a:pt x="4144" y="3239"/>
                    <a:pt x="4061" y="3156"/>
                    <a:pt x="3978" y="3156"/>
                  </a:cubicBezTo>
                  <a:cubicBezTo>
                    <a:pt x="3882" y="3156"/>
                    <a:pt x="3811" y="3239"/>
                    <a:pt x="3811" y="3322"/>
                  </a:cubicBezTo>
                  <a:lnTo>
                    <a:pt x="3811" y="6168"/>
                  </a:lnTo>
                  <a:cubicBezTo>
                    <a:pt x="3811" y="6216"/>
                    <a:pt x="3847" y="6275"/>
                    <a:pt x="3871" y="6299"/>
                  </a:cubicBezTo>
                  <a:cubicBezTo>
                    <a:pt x="4466" y="6716"/>
                    <a:pt x="4823" y="7418"/>
                    <a:pt x="4823" y="8133"/>
                  </a:cubicBezTo>
                  <a:cubicBezTo>
                    <a:pt x="4823" y="9359"/>
                    <a:pt x="3811" y="10383"/>
                    <a:pt x="2573" y="10383"/>
                  </a:cubicBezTo>
                  <a:cubicBezTo>
                    <a:pt x="1346" y="10383"/>
                    <a:pt x="322" y="9371"/>
                    <a:pt x="322" y="8133"/>
                  </a:cubicBezTo>
                  <a:cubicBezTo>
                    <a:pt x="322" y="7406"/>
                    <a:pt x="680" y="6716"/>
                    <a:pt x="1275" y="6299"/>
                  </a:cubicBezTo>
                  <a:cubicBezTo>
                    <a:pt x="1323" y="6275"/>
                    <a:pt x="1334" y="6228"/>
                    <a:pt x="1334" y="6168"/>
                  </a:cubicBezTo>
                  <a:lnTo>
                    <a:pt x="1334" y="1572"/>
                  </a:lnTo>
                  <a:cubicBezTo>
                    <a:pt x="1334" y="882"/>
                    <a:pt x="1894" y="334"/>
                    <a:pt x="2573" y="334"/>
                  </a:cubicBezTo>
                  <a:cubicBezTo>
                    <a:pt x="3263" y="334"/>
                    <a:pt x="3811" y="882"/>
                    <a:pt x="3811" y="1572"/>
                  </a:cubicBezTo>
                  <a:lnTo>
                    <a:pt x="3811" y="2703"/>
                  </a:lnTo>
                  <a:cubicBezTo>
                    <a:pt x="3811" y="2787"/>
                    <a:pt x="3882" y="2858"/>
                    <a:pt x="3978" y="2858"/>
                  </a:cubicBezTo>
                  <a:cubicBezTo>
                    <a:pt x="4061" y="2858"/>
                    <a:pt x="4132" y="2787"/>
                    <a:pt x="4132" y="2703"/>
                  </a:cubicBezTo>
                  <a:lnTo>
                    <a:pt x="4132" y="1572"/>
                  </a:lnTo>
                  <a:cubicBezTo>
                    <a:pt x="4132" y="703"/>
                    <a:pt x="3442" y="1"/>
                    <a:pt x="25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9758;p78">
              <a:extLst>
                <a:ext uri="{FF2B5EF4-FFF2-40B4-BE49-F238E27FC236}">
                  <a16:creationId xmlns:a16="http://schemas.microsoft.com/office/drawing/2014/main" id="{548F1A21-7169-AD4D-96B2-B444365CB9D8}"/>
                </a:ext>
              </a:extLst>
            </p:cNvPr>
            <p:cNvSpPr/>
            <p:nvPr/>
          </p:nvSpPr>
          <p:spPr>
            <a:xfrm>
              <a:off x="3689771" y="4162719"/>
              <a:ext cx="109650" cy="285859"/>
            </a:xfrm>
            <a:custGeom>
              <a:avLst/>
              <a:gdLst/>
              <a:ahLst/>
              <a:cxnLst/>
              <a:rect l="l" t="t" r="r" b="b"/>
              <a:pathLst>
                <a:path w="3453" h="9002" extrusionOk="0">
                  <a:moveTo>
                    <a:pt x="1727" y="310"/>
                  </a:moveTo>
                  <a:cubicBezTo>
                    <a:pt x="1941" y="310"/>
                    <a:pt x="2108" y="489"/>
                    <a:pt x="2108" y="691"/>
                  </a:cubicBezTo>
                  <a:lnTo>
                    <a:pt x="2108" y="1156"/>
                  </a:lnTo>
                  <a:lnTo>
                    <a:pt x="1322" y="1156"/>
                  </a:lnTo>
                  <a:lnTo>
                    <a:pt x="1322" y="691"/>
                  </a:lnTo>
                  <a:cubicBezTo>
                    <a:pt x="1322" y="489"/>
                    <a:pt x="1500" y="310"/>
                    <a:pt x="1727" y="310"/>
                  </a:cubicBezTo>
                  <a:close/>
                  <a:moveTo>
                    <a:pt x="2108" y="1489"/>
                  </a:moveTo>
                  <a:lnTo>
                    <a:pt x="2108" y="2382"/>
                  </a:lnTo>
                  <a:lnTo>
                    <a:pt x="1322" y="2382"/>
                  </a:lnTo>
                  <a:lnTo>
                    <a:pt x="1322" y="1489"/>
                  </a:lnTo>
                  <a:close/>
                  <a:moveTo>
                    <a:pt x="2108" y="2704"/>
                  </a:moveTo>
                  <a:lnTo>
                    <a:pt x="2108" y="3596"/>
                  </a:lnTo>
                  <a:lnTo>
                    <a:pt x="1322" y="3596"/>
                  </a:lnTo>
                  <a:lnTo>
                    <a:pt x="1322" y="2704"/>
                  </a:lnTo>
                  <a:close/>
                  <a:moveTo>
                    <a:pt x="2108" y="3906"/>
                  </a:moveTo>
                  <a:lnTo>
                    <a:pt x="2108" y="4799"/>
                  </a:lnTo>
                  <a:lnTo>
                    <a:pt x="1322" y="4799"/>
                  </a:lnTo>
                  <a:lnTo>
                    <a:pt x="1322" y="3906"/>
                  </a:lnTo>
                  <a:close/>
                  <a:moveTo>
                    <a:pt x="1727" y="1"/>
                  </a:moveTo>
                  <a:cubicBezTo>
                    <a:pt x="1334" y="1"/>
                    <a:pt x="1012" y="310"/>
                    <a:pt x="1012" y="715"/>
                  </a:cubicBezTo>
                  <a:lnTo>
                    <a:pt x="1012" y="5668"/>
                  </a:lnTo>
                  <a:lnTo>
                    <a:pt x="726" y="5871"/>
                  </a:lnTo>
                  <a:cubicBezTo>
                    <a:pt x="262" y="6204"/>
                    <a:pt x="0" y="6728"/>
                    <a:pt x="0" y="7276"/>
                  </a:cubicBezTo>
                  <a:cubicBezTo>
                    <a:pt x="0" y="7609"/>
                    <a:pt x="95" y="7954"/>
                    <a:pt x="298" y="8240"/>
                  </a:cubicBezTo>
                  <a:cubicBezTo>
                    <a:pt x="321" y="8286"/>
                    <a:pt x="374" y="8312"/>
                    <a:pt x="427" y="8312"/>
                  </a:cubicBezTo>
                  <a:cubicBezTo>
                    <a:pt x="457" y="8312"/>
                    <a:pt x="487" y="8304"/>
                    <a:pt x="512" y="8288"/>
                  </a:cubicBezTo>
                  <a:cubicBezTo>
                    <a:pt x="595" y="8240"/>
                    <a:pt x="607" y="8133"/>
                    <a:pt x="560" y="8061"/>
                  </a:cubicBezTo>
                  <a:cubicBezTo>
                    <a:pt x="393" y="7823"/>
                    <a:pt x="322" y="7549"/>
                    <a:pt x="322" y="7276"/>
                  </a:cubicBezTo>
                  <a:cubicBezTo>
                    <a:pt x="322" y="6811"/>
                    <a:pt x="548" y="6394"/>
                    <a:pt x="917" y="6121"/>
                  </a:cubicBezTo>
                  <a:lnTo>
                    <a:pt x="1274" y="5871"/>
                  </a:lnTo>
                  <a:cubicBezTo>
                    <a:pt x="1322" y="5847"/>
                    <a:pt x="1334" y="5799"/>
                    <a:pt x="1334" y="5740"/>
                  </a:cubicBezTo>
                  <a:lnTo>
                    <a:pt x="1334" y="5132"/>
                  </a:lnTo>
                  <a:lnTo>
                    <a:pt x="2119" y="5132"/>
                  </a:lnTo>
                  <a:lnTo>
                    <a:pt x="2119" y="5740"/>
                  </a:lnTo>
                  <a:cubicBezTo>
                    <a:pt x="2119" y="5787"/>
                    <a:pt x="2155" y="5847"/>
                    <a:pt x="2179" y="5871"/>
                  </a:cubicBezTo>
                  <a:lnTo>
                    <a:pt x="2536" y="6121"/>
                  </a:lnTo>
                  <a:cubicBezTo>
                    <a:pt x="2917" y="6394"/>
                    <a:pt x="3131" y="6823"/>
                    <a:pt x="3131" y="7276"/>
                  </a:cubicBezTo>
                  <a:cubicBezTo>
                    <a:pt x="3120" y="8049"/>
                    <a:pt x="2500" y="8669"/>
                    <a:pt x="1727" y="8669"/>
                  </a:cubicBezTo>
                  <a:cubicBezTo>
                    <a:pt x="1441" y="8669"/>
                    <a:pt x="1155" y="8585"/>
                    <a:pt x="917" y="8419"/>
                  </a:cubicBezTo>
                  <a:cubicBezTo>
                    <a:pt x="892" y="8402"/>
                    <a:pt x="863" y="8394"/>
                    <a:pt x="835" y="8394"/>
                  </a:cubicBezTo>
                  <a:cubicBezTo>
                    <a:pt x="782" y="8394"/>
                    <a:pt x="729" y="8420"/>
                    <a:pt x="691" y="8466"/>
                  </a:cubicBezTo>
                  <a:cubicBezTo>
                    <a:pt x="655" y="8538"/>
                    <a:pt x="667" y="8633"/>
                    <a:pt x="738" y="8692"/>
                  </a:cubicBezTo>
                  <a:cubicBezTo>
                    <a:pt x="1036" y="8895"/>
                    <a:pt x="1369" y="9002"/>
                    <a:pt x="1727" y="9002"/>
                  </a:cubicBezTo>
                  <a:cubicBezTo>
                    <a:pt x="2679" y="9002"/>
                    <a:pt x="3453" y="8228"/>
                    <a:pt x="3453" y="7276"/>
                  </a:cubicBezTo>
                  <a:cubicBezTo>
                    <a:pt x="3453" y="6716"/>
                    <a:pt x="3179" y="6192"/>
                    <a:pt x="2715" y="5871"/>
                  </a:cubicBezTo>
                  <a:lnTo>
                    <a:pt x="2441" y="5668"/>
                  </a:lnTo>
                  <a:lnTo>
                    <a:pt x="2441" y="715"/>
                  </a:lnTo>
                  <a:cubicBezTo>
                    <a:pt x="2441" y="322"/>
                    <a:pt x="2119" y="1"/>
                    <a:pt x="172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9759;p78">
              <a:extLst>
                <a:ext uri="{FF2B5EF4-FFF2-40B4-BE49-F238E27FC236}">
                  <a16:creationId xmlns:a16="http://schemas.microsoft.com/office/drawing/2014/main" id="{85534C1C-3024-8A45-B40B-D72D28BC3BBA}"/>
                </a:ext>
              </a:extLst>
            </p:cNvPr>
            <p:cNvSpPr/>
            <p:nvPr/>
          </p:nvSpPr>
          <p:spPr>
            <a:xfrm>
              <a:off x="3838352" y="4182375"/>
              <a:ext cx="56746" cy="94947"/>
            </a:xfrm>
            <a:custGeom>
              <a:avLst/>
              <a:gdLst/>
              <a:ahLst/>
              <a:cxnLst/>
              <a:rect l="l" t="t" r="r" b="b"/>
              <a:pathLst>
                <a:path w="1787" h="2990" extrusionOk="0">
                  <a:moveTo>
                    <a:pt x="881" y="1"/>
                  </a:moveTo>
                  <a:cubicBezTo>
                    <a:pt x="334" y="1"/>
                    <a:pt x="0" y="334"/>
                    <a:pt x="0" y="894"/>
                  </a:cubicBezTo>
                  <a:lnTo>
                    <a:pt x="0" y="2096"/>
                  </a:lnTo>
                  <a:cubicBezTo>
                    <a:pt x="0" y="2394"/>
                    <a:pt x="96" y="2632"/>
                    <a:pt x="262" y="2787"/>
                  </a:cubicBezTo>
                  <a:cubicBezTo>
                    <a:pt x="405" y="2918"/>
                    <a:pt x="619" y="2989"/>
                    <a:pt x="869" y="2989"/>
                  </a:cubicBezTo>
                  <a:cubicBezTo>
                    <a:pt x="1393" y="2989"/>
                    <a:pt x="1751" y="2692"/>
                    <a:pt x="1751" y="2263"/>
                  </a:cubicBezTo>
                  <a:cubicBezTo>
                    <a:pt x="1786" y="2120"/>
                    <a:pt x="1715" y="2073"/>
                    <a:pt x="1596" y="2073"/>
                  </a:cubicBezTo>
                  <a:cubicBezTo>
                    <a:pt x="1489" y="2073"/>
                    <a:pt x="1417" y="2120"/>
                    <a:pt x="1417" y="2192"/>
                  </a:cubicBezTo>
                  <a:cubicBezTo>
                    <a:pt x="1393" y="2382"/>
                    <a:pt x="1358" y="2668"/>
                    <a:pt x="917" y="2668"/>
                  </a:cubicBezTo>
                  <a:cubicBezTo>
                    <a:pt x="560" y="2668"/>
                    <a:pt x="381" y="2489"/>
                    <a:pt x="381" y="2096"/>
                  </a:cubicBezTo>
                  <a:lnTo>
                    <a:pt x="381" y="894"/>
                  </a:lnTo>
                  <a:cubicBezTo>
                    <a:pt x="381" y="525"/>
                    <a:pt x="560" y="334"/>
                    <a:pt x="893" y="334"/>
                  </a:cubicBezTo>
                  <a:cubicBezTo>
                    <a:pt x="1298" y="334"/>
                    <a:pt x="1405" y="584"/>
                    <a:pt x="1405" y="775"/>
                  </a:cubicBezTo>
                  <a:cubicBezTo>
                    <a:pt x="1405" y="846"/>
                    <a:pt x="1477" y="906"/>
                    <a:pt x="1584" y="906"/>
                  </a:cubicBezTo>
                  <a:cubicBezTo>
                    <a:pt x="1703" y="906"/>
                    <a:pt x="1762" y="882"/>
                    <a:pt x="1762" y="715"/>
                  </a:cubicBezTo>
                  <a:cubicBezTo>
                    <a:pt x="1762" y="299"/>
                    <a:pt x="1405" y="1"/>
                    <a:pt x="8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9760;p78">
              <a:extLst>
                <a:ext uri="{FF2B5EF4-FFF2-40B4-BE49-F238E27FC236}">
                  <a16:creationId xmlns:a16="http://schemas.microsoft.com/office/drawing/2014/main" id="{97779490-32DF-5A40-B985-D41E0F48B7A4}"/>
                </a:ext>
              </a:extLst>
            </p:cNvPr>
            <p:cNvSpPr/>
            <p:nvPr/>
          </p:nvSpPr>
          <p:spPr>
            <a:xfrm>
              <a:off x="3813012" y="4151763"/>
              <a:ext cx="32930" cy="32930"/>
            </a:xfrm>
            <a:custGeom>
              <a:avLst/>
              <a:gdLst/>
              <a:ahLst/>
              <a:cxnLst/>
              <a:rect l="l" t="t" r="r" b="b"/>
              <a:pathLst>
                <a:path w="1037" h="1037" extrusionOk="0">
                  <a:moveTo>
                    <a:pt x="536" y="310"/>
                  </a:moveTo>
                  <a:cubicBezTo>
                    <a:pt x="644" y="310"/>
                    <a:pt x="739" y="405"/>
                    <a:pt x="739" y="524"/>
                  </a:cubicBezTo>
                  <a:cubicBezTo>
                    <a:pt x="727" y="620"/>
                    <a:pt x="644" y="727"/>
                    <a:pt x="536" y="727"/>
                  </a:cubicBezTo>
                  <a:cubicBezTo>
                    <a:pt x="429" y="727"/>
                    <a:pt x="322" y="643"/>
                    <a:pt x="322" y="524"/>
                  </a:cubicBezTo>
                  <a:cubicBezTo>
                    <a:pt x="322" y="417"/>
                    <a:pt x="417" y="310"/>
                    <a:pt x="536" y="310"/>
                  </a:cubicBezTo>
                  <a:close/>
                  <a:moveTo>
                    <a:pt x="524" y="1"/>
                  </a:moveTo>
                  <a:cubicBezTo>
                    <a:pt x="239" y="1"/>
                    <a:pt x="1" y="239"/>
                    <a:pt x="1" y="524"/>
                  </a:cubicBezTo>
                  <a:cubicBezTo>
                    <a:pt x="1" y="798"/>
                    <a:pt x="239" y="1036"/>
                    <a:pt x="524" y="1036"/>
                  </a:cubicBezTo>
                  <a:cubicBezTo>
                    <a:pt x="822" y="1036"/>
                    <a:pt x="1036" y="798"/>
                    <a:pt x="1036" y="524"/>
                  </a:cubicBezTo>
                  <a:cubicBezTo>
                    <a:pt x="1036" y="239"/>
                    <a:pt x="798" y="1"/>
                    <a:pt x="52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" name="Rectángulo 1">
            <a:extLst>
              <a:ext uri="{FF2B5EF4-FFF2-40B4-BE49-F238E27FC236}">
                <a16:creationId xmlns:a16="http://schemas.microsoft.com/office/drawing/2014/main" id="{FCBFCF1C-250F-0A42-8CEF-14CE82990441}"/>
              </a:ext>
            </a:extLst>
          </p:cNvPr>
          <p:cNvSpPr/>
          <p:nvPr/>
        </p:nvSpPr>
        <p:spPr>
          <a:xfrm>
            <a:off x="1880947" y="4803625"/>
            <a:ext cx="4572000" cy="24622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s-CO" sz="1000" dirty="0" err="1">
                <a:solidFill>
                  <a:schemeClr val="bg2">
                    <a:lumMod val="60000"/>
                    <a:lumOff val="40000"/>
                  </a:schemeClr>
                </a:solidFill>
              </a:rPr>
              <a:t>Clinics</a:t>
            </a:r>
            <a:r>
              <a:rPr lang="es-CO" sz="1000" dirty="0">
                <a:solidFill>
                  <a:schemeClr val="bg2">
                    <a:lumMod val="60000"/>
                    <a:lumOff val="40000"/>
                  </a:schemeClr>
                </a:solidFill>
              </a:rPr>
              <a:t> in </a:t>
            </a:r>
            <a:r>
              <a:rPr lang="es-CO" sz="1000" dirty="0" err="1">
                <a:solidFill>
                  <a:schemeClr val="bg2">
                    <a:lumMod val="60000"/>
                    <a:lumOff val="40000"/>
                  </a:schemeClr>
                </a:solidFill>
              </a:rPr>
              <a:t>Dermatology</a:t>
            </a:r>
            <a:r>
              <a:rPr lang="es-CO" sz="1000" dirty="0">
                <a:solidFill>
                  <a:schemeClr val="bg2">
                    <a:lumMod val="60000"/>
                    <a:lumOff val="40000"/>
                  </a:schemeClr>
                </a:solidFill>
              </a:rPr>
              <a:t> (2017) 35, 173–178/ </a:t>
            </a:r>
            <a:r>
              <a:rPr lang="es-CO" sz="1000" dirty="0" err="1">
                <a:solidFill>
                  <a:schemeClr val="bg2">
                    <a:lumMod val="60000"/>
                    <a:lumOff val="40000"/>
                  </a:schemeClr>
                </a:solidFill>
              </a:rPr>
              <a:t>Dermatol</a:t>
            </a:r>
            <a:r>
              <a:rPr lang="es-CO" sz="1000" dirty="0">
                <a:solidFill>
                  <a:schemeClr val="bg2">
                    <a:lumMod val="60000"/>
                    <a:lumOff val="40000"/>
                  </a:schemeClr>
                </a:solidFill>
              </a:rPr>
              <a:t> </a:t>
            </a:r>
            <a:r>
              <a:rPr lang="es-CO" sz="1000" dirty="0" err="1">
                <a:solidFill>
                  <a:schemeClr val="bg2">
                    <a:lumMod val="60000"/>
                    <a:lumOff val="40000"/>
                  </a:schemeClr>
                </a:solidFill>
              </a:rPr>
              <a:t>Clin</a:t>
            </a:r>
            <a:r>
              <a:rPr lang="es-CO" sz="1000" dirty="0">
                <a:solidFill>
                  <a:schemeClr val="bg2">
                    <a:lumMod val="60000"/>
                    <a:lumOff val="40000"/>
                  </a:schemeClr>
                </a:solidFill>
              </a:rPr>
              <a:t> 37 (2019) 183–193 </a:t>
            </a:r>
          </a:p>
        </p:txBody>
      </p:sp>
    </p:spTree>
    <p:extLst>
      <p:ext uri="{BB962C8B-B14F-4D97-AF65-F5344CB8AC3E}">
        <p14:creationId xmlns:p14="http://schemas.microsoft.com/office/powerpoint/2010/main" val="26420609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5">
            <a:extLst>
              <a:ext uri="{FF2B5EF4-FFF2-40B4-BE49-F238E27FC236}">
                <a16:creationId xmlns:a16="http://schemas.microsoft.com/office/drawing/2014/main" id="{244A20AD-68AF-4ADA-A6E3-3B715870B21D}"/>
              </a:ext>
            </a:extLst>
          </p:cNvPr>
          <p:cNvSpPr txBox="1"/>
          <p:nvPr/>
        </p:nvSpPr>
        <p:spPr>
          <a:xfrm>
            <a:off x="0" y="4843418"/>
            <a:ext cx="9144000" cy="323165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txBody>
          <a:bodyPr wrap="square">
            <a:spAutoFit/>
          </a:bodyPr>
          <a:lstStyle/>
          <a:p>
            <a:pPr algn="r"/>
            <a:r>
              <a:rPr lang="es-ES" sz="900" dirty="0">
                <a:solidFill>
                  <a:schemeClr val="bg1"/>
                </a:solidFill>
                <a:latin typeface="+mj-lt"/>
                <a:cs typeface="Arial" panose="020B0604020202020204" pitchFamily="34" charset="0"/>
              </a:rPr>
              <a:t>N Engl J </a:t>
            </a:r>
            <a:r>
              <a:rPr lang="es-ES" sz="900" dirty="0" err="1">
                <a:solidFill>
                  <a:schemeClr val="bg1"/>
                </a:solidFill>
                <a:latin typeface="+mj-lt"/>
                <a:cs typeface="Arial" panose="020B0604020202020204" pitchFamily="34" charset="0"/>
              </a:rPr>
              <a:t>Med</a:t>
            </a:r>
            <a:r>
              <a:rPr lang="es-ES" sz="900" dirty="0">
                <a:solidFill>
                  <a:schemeClr val="bg1"/>
                </a:solidFill>
                <a:latin typeface="+mj-lt"/>
                <a:cs typeface="Arial" panose="020B0604020202020204" pitchFamily="34" charset="0"/>
              </a:rPr>
              <a:t> 2005;352:1463-72</a:t>
            </a:r>
          </a:p>
          <a:p>
            <a:pPr algn="r"/>
            <a:endParaRPr lang="es-CO" sz="600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id="{DEDFE79F-96BD-472F-98B2-70B8CC8081C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362542" y="1217333"/>
            <a:ext cx="4418917" cy="3214002"/>
          </a:xfrm>
          <a:prstGeom prst="rect">
            <a:avLst/>
          </a:prstGeom>
        </p:spPr>
      </p:pic>
      <p:sp>
        <p:nvSpPr>
          <p:cNvPr id="9" name="Título 4">
            <a:extLst>
              <a:ext uri="{FF2B5EF4-FFF2-40B4-BE49-F238E27FC236}">
                <a16:creationId xmlns:a16="http://schemas.microsoft.com/office/drawing/2014/main" id="{DCBCA936-BFD0-4CE6-8D71-EE2D88BC0B41}"/>
              </a:ext>
            </a:extLst>
          </p:cNvPr>
          <p:cNvSpPr txBox="1">
            <a:spLocks/>
          </p:cNvSpPr>
          <p:nvPr/>
        </p:nvSpPr>
        <p:spPr>
          <a:xfrm>
            <a:off x="794424" y="515097"/>
            <a:ext cx="3136235" cy="51868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7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s-CO" sz="3300" b="1"/>
              <a:t>Acné Primario</a:t>
            </a:r>
            <a:endParaRPr lang="es-CO" sz="3300" b="1" dirty="0"/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A572599F-9353-4653-BEEF-D50EB4707682}"/>
              </a:ext>
            </a:extLst>
          </p:cNvPr>
          <p:cNvSpPr txBox="1"/>
          <p:nvPr/>
        </p:nvSpPr>
        <p:spPr>
          <a:xfrm>
            <a:off x="77131" y="4476387"/>
            <a:ext cx="4570821" cy="2539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sz="1050" dirty="0"/>
              <a:t>Cara +/- Tronco</a:t>
            </a:r>
          </a:p>
        </p:txBody>
      </p:sp>
    </p:spTree>
    <p:extLst>
      <p:ext uri="{BB962C8B-B14F-4D97-AF65-F5344CB8AC3E}">
        <p14:creationId xmlns:p14="http://schemas.microsoft.com/office/powerpoint/2010/main" val="7360800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FCB461B-358B-CA41-9C30-65D2B35BE9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1326" y="1330038"/>
            <a:ext cx="4869674" cy="1611600"/>
          </a:xfrm>
        </p:spPr>
        <p:txBody>
          <a:bodyPr/>
          <a:lstStyle/>
          <a:p>
            <a:r>
              <a:rPr lang="es-ES" sz="4000" dirty="0"/>
              <a:t>ANTIBIÓTICOS ANTIMICROBIANOS </a:t>
            </a:r>
            <a:br>
              <a:rPr lang="es-ES" dirty="0"/>
            </a:br>
            <a:endParaRPr lang="es-ES_tradnl" dirty="0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3781D3F7-1CF5-1A40-BFAD-8CDA38684DC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315162951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Google Shape;224;p41"/>
          <p:cNvSpPr txBox="1">
            <a:spLocks noGrp="1"/>
          </p:cNvSpPr>
          <p:nvPr>
            <p:ph type="subTitle" idx="1"/>
          </p:nvPr>
        </p:nvSpPr>
        <p:spPr>
          <a:xfrm>
            <a:off x="719999" y="1017725"/>
            <a:ext cx="6094159" cy="4030264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241300" lvl="0" indent="-228600" algn="l" rtl="0">
              <a:spcBef>
                <a:spcPts val="1600"/>
              </a:spcBef>
              <a:spcAft>
                <a:spcPts val="0"/>
              </a:spcAft>
              <a:buSzPts val="1600"/>
              <a:buFont typeface="Oxygen"/>
              <a:buChar char="●"/>
            </a:pPr>
            <a:r>
              <a:rPr lang="es-ES_tradnl" dirty="0"/>
              <a:t>Son usados por su  efecto antinflamatorio y antibacteriano. </a:t>
            </a:r>
          </a:p>
          <a:p>
            <a:pPr marL="241300" lvl="0" indent="-228600" algn="l" rtl="0">
              <a:spcBef>
                <a:spcPts val="1600"/>
              </a:spcBef>
              <a:spcAft>
                <a:spcPts val="0"/>
              </a:spcAft>
              <a:buSzPts val="1600"/>
              <a:buFont typeface="Oxygen"/>
              <a:buChar char="●"/>
            </a:pPr>
            <a:r>
              <a:rPr lang="es-ES_tradnl" dirty="0"/>
              <a:t>Poco beneficios en acné </a:t>
            </a:r>
            <a:r>
              <a:rPr lang="es-ES_tradnl" dirty="0" err="1"/>
              <a:t>comedogénico</a:t>
            </a:r>
            <a:endParaRPr lang="es-ES_tradnl" dirty="0"/>
          </a:p>
          <a:p>
            <a:pPr marL="241300" lvl="0" indent="-228600" algn="l" rtl="0">
              <a:spcBef>
                <a:spcPts val="1600"/>
              </a:spcBef>
              <a:spcAft>
                <a:spcPts val="0"/>
              </a:spcAft>
              <a:buSzPts val="1600"/>
              <a:buFont typeface="Oxygen"/>
              <a:buChar char="●"/>
            </a:pPr>
            <a:r>
              <a:rPr lang="es-ES_tradnl" dirty="0"/>
              <a:t>Principales: eritromicina y clindamicina. </a:t>
            </a:r>
          </a:p>
          <a:p>
            <a:pPr marL="241300" lvl="0" indent="-228600" algn="l" rtl="0">
              <a:spcBef>
                <a:spcPts val="1600"/>
              </a:spcBef>
              <a:spcAft>
                <a:spcPts val="0"/>
              </a:spcAft>
              <a:buSzPts val="1600"/>
              <a:buFont typeface="Oxygen"/>
              <a:buChar char="●"/>
            </a:pPr>
            <a:r>
              <a:rPr lang="es-ES_tradnl" dirty="0"/>
              <a:t>Antimicrobiano: inhibición de la síntesis proteicas de las bacterias.</a:t>
            </a:r>
          </a:p>
          <a:p>
            <a:pPr marL="241300" lvl="0" indent="-228600">
              <a:spcBef>
                <a:spcPts val="1600"/>
              </a:spcBef>
              <a:buSzPts val="1600"/>
              <a:buFont typeface="Oxygen"/>
              <a:buChar char="●"/>
            </a:pPr>
            <a:r>
              <a:rPr lang="es-ES_tradnl" dirty="0"/>
              <a:t>Antiinflamatorio: inhibición de  la </a:t>
            </a:r>
            <a:r>
              <a:rPr lang="es-ES_tradnl" dirty="0" err="1"/>
              <a:t>quimiotaxis</a:t>
            </a:r>
            <a:r>
              <a:rPr lang="es-ES_tradnl" dirty="0"/>
              <a:t> de polimorfo nucleares. </a:t>
            </a:r>
          </a:p>
          <a:p>
            <a:pPr marL="0" indent="0">
              <a:spcBef>
                <a:spcPts val="1600"/>
              </a:spcBef>
              <a:spcAft>
                <a:spcPts val="1600"/>
              </a:spcAft>
              <a:buNone/>
            </a:pPr>
            <a:r>
              <a:rPr lang="es-CO" sz="1000" dirty="0">
                <a:solidFill>
                  <a:schemeClr val="bg2">
                    <a:lumMod val="60000"/>
                    <a:lumOff val="40000"/>
                  </a:schemeClr>
                </a:solidFill>
              </a:rPr>
              <a:t>   </a:t>
            </a:r>
            <a:r>
              <a:rPr lang="es-CO" sz="1000" dirty="0" err="1">
                <a:solidFill>
                  <a:schemeClr val="bg2">
                    <a:lumMod val="60000"/>
                    <a:lumOff val="40000"/>
                  </a:schemeClr>
                </a:solidFill>
              </a:rPr>
              <a:t>Clinics</a:t>
            </a:r>
            <a:r>
              <a:rPr lang="es-CO" sz="1000" dirty="0">
                <a:solidFill>
                  <a:schemeClr val="bg2">
                    <a:lumMod val="60000"/>
                    <a:lumOff val="40000"/>
                  </a:schemeClr>
                </a:solidFill>
              </a:rPr>
              <a:t> in </a:t>
            </a:r>
            <a:r>
              <a:rPr lang="es-CO" sz="1000" dirty="0" err="1">
                <a:solidFill>
                  <a:schemeClr val="bg2">
                    <a:lumMod val="60000"/>
                    <a:lumOff val="40000"/>
                  </a:schemeClr>
                </a:solidFill>
              </a:rPr>
              <a:t>Dermatology</a:t>
            </a:r>
            <a:r>
              <a:rPr lang="es-CO" sz="1000" dirty="0">
                <a:solidFill>
                  <a:schemeClr val="bg2">
                    <a:lumMod val="60000"/>
                    <a:lumOff val="40000"/>
                  </a:schemeClr>
                </a:solidFill>
              </a:rPr>
              <a:t> (2017) 35, 173–178/ </a:t>
            </a:r>
            <a:r>
              <a:rPr lang="es-CO" sz="1000" dirty="0" err="1">
                <a:solidFill>
                  <a:schemeClr val="bg2">
                    <a:lumMod val="60000"/>
                    <a:lumOff val="40000"/>
                  </a:schemeClr>
                </a:solidFill>
              </a:rPr>
              <a:t>Dermatol</a:t>
            </a:r>
            <a:r>
              <a:rPr lang="es-CO" sz="1000" dirty="0">
                <a:solidFill>
                  <a:schemeClr val="bg2">
                    <a:lumMod val="60000"/>
                    <a:lumOff val="40000"/>
                  </a:schemeClr>
                </a:solidFill>
              </a:rPr>
              <a:t> </a:t>
            </a:r>
            <a:r>
              <a:rPr lang="es-CO" sz="1000" dirty="0" err="1">
                <a:solidFill>
                  <a:schemeClr val="bg2">
                    <a:lumMod val="60000"/>
                    <a:lumOff val="40000"/>
                  </a:schemeClr>
                </a:solidFill>
              </a:rPr>
              <a:t>Clin</a:t>
            </a:r>
            <a:r>
              <a:rPr lang="es-CO" sz="1000" dirty="0">
                <a:solidFill>
                  <a:schemeClr val="bg2">
                    <a:lumMod val="60000"/>
                    <a:lumOff val="40000"/>
                  </a:schemeClr>
                </a:solidFill>
              </a:rPr>
              <a:t> 37 (2019) 183–193 </a:t>
            </a:r>
          </a:p>
          <a:p>
            <a:pPr marL="0" lvl="0" indent="0" algn="l" rtl="0">
              <a:spcBef>
                <a:spcPts val="1600"/>
              </a:spcBef>
              <a:spcAft>
                <a:spcPts val="1600"/>
              </a:spcAft>
              <a:buNone/>
            </a:pPr>
            <a:endParaRPr dirty="0"/>
          </a:p>
        </p:txBody>
      </p:sp>
      <p:sp>
        <p:nvSpPr>
          <p:cNvPr id="225" name="Google Shape;225;p41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dirty="0"/>
              <a:t>ANTIBIOTICOS. 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32777550"/>
      </p:ext>
    </p:extLst>
  </p:cSld>
  <p:clrMapOvr>
    <a:masterClrMapping/>
  </p:clrMapOvr>
</p:sld>
</file>

<file path=ppt/theme/theme1.xml><?xml version="1.0" encoding="utf-8"?>
<a:theme xmlns:a="http://schemas.openxmlformats.org/drawingml/2006/main" name="Minimalist Aesthetic Slideshow by Slidesgo">
  <a:themeElements>
    <a:clrScheme name="Simple Light">
      <a:dk1>
        <a:srgbClr val="6D5B57"/>
      </a:dk1>
      <a:lt1>
        <a:srgbClr val="F2E1D8"/>
      </a:lt1>
      <a:dk2>
        <a:srgbClr val="595959"/>
      </a:dk2>
      <a:lt2>
        <a:srgbClr val="B08980"/>
      </a:lt2>
      <a:accent1>
        <a:srgbClr val="6D5B57"/>
      </a:accent1>
      <a:accent2>
        <a:srgbClr val="F2E1D8"/>
      </a:accent2>
      <a:accent3>
        <a:srgbClr val="595959"/>
      </a:accent3>
      <a:accent4>
        <a:srgbClr val="B08980"/>
      </a:accent4>
      <a:accent5>
        <a:srgbClr val="F2E1D8"/>
      </a:accent5>
      <a:accent6>
        <a:srgbClr val="595959"/>
      </a:accent6>
      <a:hlink>
        <a:srgbClr val="595959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1691</TotalTime>
  <Words>2257</Words>
  <Application>Microsoft Office PowerPoint</Application>
  <PresentationFormat>Presentación en pantalla (16:9)</PresentationFormat>
  <Paragraphs>251</Paragraphs>
  <Slides>37</Slides>
  <Notes>33</Notes>
  <HiddenSlides>0</HiddenSlides>
  <MMClips>0</MMClips>
  <ScaleCrop>false</ScaleCrop>
  <HeadingPairs>
    <vt:vector size="6" baseType="variant">
      <vt:variant>
        <vt:lpstr>Fuentes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37</vt:i4>
      </vt:variant>
    </vt:vector>
  </HeadingPairs>
  <TitlesOfParts>
    <vt:vector size="44" baseType="lpstr">
      <vt:lpstr>Oxygen Light</vt:lpstr>
      <vt:lpstr>Oxygen</vt:lpstr>
      <vt:lpstr>Bebas Neue</vt:lpstr>
      <vt:lpstr>Arial</vt:lpstr>
      <vt:lpstr>Poiret One</vt:lpstr>
      <vt:lpstr>Maven Pro</vt:lpstr>
      <vt:lpstr>Minimalist Aesthetic Slideshow by Slidesgo</vt:lpstr>
      <vt:lpstr>MANEJO TÓPICO DE ACNÉ</vt:lpstr>
      <vt:lpstr>QUE SABEMOS. </vt:lpstr>
      <vt:lpstr>Puntos a tratar.</vt:lpstr>
      <vt:lpstr>PATOGENIA.</vt:lpstr>
      <vt:lpstr>Presentación de PowerPoint</vt:lpstr>
      <vt:lpstr>LESIONES CLÍNICAS.</vt:lpstr>
      <vt:lpstr>Presentación de PowerPoint</vt:lpstr>
      <vt:lpstr>ANTIBIÓTICOS ANTIMICROBIANOS  </vt:lpstr>
      <vt:lpstr>ANTIBIOTICOS. </vt:lpstr>
      <vt:lpstr>ERITROMICINA.</vt:lpstr>
      <vt:lpstr>CLINDAMICINA.</vt:lpstr>
      <vt:lpstr>ANTIBIOTICOS.</vt:lpstr>
      <vt:lpstr>ANTIMICROBIANO: PEROXIDO DE BENZOILO.  </vt:lpstr>
      <vt:lpstr>ANTIMICROBIANO: PEROXIDO DE BENZOILO. </vt:lpstr>
      <vt:lpstr>TERAPIA COMBINADA.</vt:lpstr>
      <vt:lpstr>Retinoides tópicos.</vt:lpstr>
      <vt:lpstr>Retinoides: Derivados de la vitamina A.  </vt:lpstr>
      <vt:lpstr>TRETINOINA</vt:lpstr>
      <vt:lpstr>ADAPALENO</vt:lpstr>
      <vt:lpstr>TAZAROTENO.</vt:lpstr>
      <vt:lpstr>ISOTRETINOINA </vt:lpstr>
      <vt:lpstr>EFECTOS ADVERSOS.  </vt:lpstr>
      <vt:lpstr>Otras terapias.</vt:lpstr>
      <vt:lpstr>ÁCIDO AZELÁICO.</vt:lpstr>
      <vt:lpstr>ÁCIDO AZELÁICO.</vt:lpstr>
      <vt:lpstr>EFECTOS ADVERSOS.</vt:lpstr>
      <vt:lpstr>DAPSONA</vt:lpstr>
      <vt:lpstr>DAPSONA.</vt:lpstr>
      <vt:lpstr>DAPSONA.</vt:lpstr>
      <vt:lpstr>—SOMEONE FAMOUS</vt:lpstr>
      <vt:lpstr>OBJETIVO.</vt:lpstr>
      <vt:lpstr>METODOS</vt:lpstr>
      <vt:lpstr>Presentación de PowerPoint</vt:lpstr>
      <vt:lpstr>Presentación de PowerPoint</vt:lpstr>
      <vt:lpstr>Presentación de PowerPoint</vt:lpstr>
      <vt:lpstr>Presentación de PowerPoint</vt:lpstr>
      <vt:lpstr>GRACIAS.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MINIMALIST AESTHETIC SLIDESHOW</dc:title>
  <dc:creator>María Camila Reyes Cifuentes</dc:creator>
  <cp:lastModifiedBy>Maria Camila  Reyes Cifuentes</cp:lastModifiedBy>
  <cp:revision>79</cp:revision>
  <dcterms:modified xsi:type="dcterms:W3CDTF">2021-06-16T14:54:07Z</dcterms:modified>
</cp:coreProperties>
</file>