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0" autoAdjust="0"/>
    <p:restoredTop sz="94660"/>
  </p:normalViewPr>
  <p:slideViewPr>
    <p:cSldViewPr snapToGrid="0">
      <p:cViewPr varScale="1">
        <p:scale>
          <a:sx n="75" d="100"/>
          <a:sy n="75" d="100"/>
        </p:scale>
        <p:origin x="68" y="4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8C1D17E-F440-D596-5EE3-C6272732AD6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70B98ACF-9C67-04BB-0213-4B8306B987D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D0E43F69-B36B-F46B-FC0A-894189612F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3D40950-4FC4-3E82-43FE-9657AD990C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54EA691-7FBE-2FA2-1748-1746E39B5E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1849461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20484CB-48B1-56F3-6FF5-C20F54B3FE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9052DAEB-1A7D-0380-6713-365289F7BC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FC878DD-4C28-5B4F-A415-D46BEDD98C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10BF59A-6CA4-5D63-4EC4-CECAAC5204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E2CDD771-9F58-3E19-D88F-4605F1059A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5167428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6B247718-9819-442D-47AD-A3320678915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6465BAFB-9C8D-41BE-37FA-5C3CB0EC16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1F4371F-41F8-A6AE-9D2C-93F89B3FF8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3A92A5F-4410-7545-162D-0BB4773917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D5F5ABA7-B84C-0496-3BB4-77014A28F0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193477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F188015-1C94-612D-45B5-6CD34CCB42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4A31FA89-8584-E05C-A30B-58C15DAE881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10F19865-9DAE-1BAF-4C1F-1335A37D68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6E2342B6-9E69-6CE6-048F-716DBAD90A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D41E5EA-C4E6-E5E3-F66D-5C5C650137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566531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D72DF97-28D8-858D-830A-691C5CD381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DD50E687-8164-0F24-8BD5-06D855C84C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651625C5-3472-6667-E593-0BE2657CA7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6A633007-B441-2569-1117-71B177996D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03B3A20-E7B8-9609-726E-7E504DE27D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1139585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A55C9DE-0E39-D78E-2F77-01552DC0A9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0BCACC98-4BE5-9A5E-9DB0-7D6B4786968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9349407E-C4A4-AD0D-7AB4-706608F16D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20328ABE-6B99-141E-C44E-E007071A5D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D2452A44-B993-7C03-930E-9AE54808B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EEFDB22E-E35D-FAA5-7D57-DC6BBC19D8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027563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D567E2F-76D5-69E5-48F0-7181FB9453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DEC74293-61C0-6D13-1B76-8A396256658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7FE2B53A-C048-B5E5-CAE9-E369D37FB2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25A28232-69C1-99DF-8650-BCCEB7BCB77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6BB5C6AA-473D-D211-7BFE-94EDFFB62F8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0DF7B51D-E21C-C8C5-CB9E-5A976ABA7D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1DA21393-C68B-F178-9EB1-AD04C4FAFD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27B24470-5F19-E523-AD27-4ED3CC50F3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9080177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9A1EDEF-3E0D-1D15-F437-B22133A49B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F9FA43DA-0EB3-B184-A8DB-B189806C27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1676B177-33DB-9F03-6848-5024122870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CEFB6ADE-F275-8228-03BC-8EDD29DFD5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789014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AACA8A18-D40F-2E4B-0CAB-EB6837A0B3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8151E715-E108-4008-A440-E5C7A5B3A3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037EF331-AEB8-4272-EEFD-3CBD019804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8174866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B985362-B07D-CFD2-8014-CE68698774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41B61582-D2E2-BAE7-0FFD-7B5D5617ABB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79BA87C3-1BD9-4461-1B8E-10407D96342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2CC0968A-D8CB-ED68-0EFE-0337C8DBEC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2B3DB929-8E11-8708-F090-8F305A8F8D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8E2706D9-3976-53D5-9AEF-C1FE28C7DA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3360584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1930888-300A-8BC1-FB32-DFD6A38805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AB5E8000-B162-7534-AAA5-755762EEDD2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2F2C7CA2-2F6A-B42E-72BE-D21D90A9C03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9D0C85AA-5A83-9481-9453-D59F74966D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C38F7B48-9B8C-49D4-1A19-F84A919064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31F9BA12-33C6-A7B8-C1F9-8862181D2B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6701024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0F1F8611-4C38-3B26-8E40-94F26F145D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2DE92D0D-F4DC-CDB8-6C73-B78C69F7E5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730FA6D8-585E-D0F6-CCF9-60AB92AB498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B9974-15F5-4BBE-B408-A1C9E69E30C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45454CAB-F037-30D1-309D-75449801C28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868168BA-BA6C-07A1-A43D-124D10C5FCA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B5F09F-481B-4614-94DA-61BAB732C7C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4780199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12346370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Panorámica</PresentationFormat>
  <Paragraphs>0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Manuel Galindo</dc:creator>
  <cp:lastModifiedBy>Manuel Galindo</cp:lastModifiedBy>
  <cp:revision>1</cp:revision>
  <dcterms:created xsi:type="dcterms:W3CDTF">2023-01-24T22:02:33Z</dcterms:created>
  <dcterms:modified xsi:type="dcterms:W3CDTF">2023-01-24T22:02:33Z</dcterms:modified>
</cp:coreProperties>
</file>

<file path=docProps/thumbnail.jpeg>
</file>