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0" autoAdjust="0"/>
    <p:restoredTop sz="94660"/>
  </p:normalViewPr>
  <p:slideViewPr>
    <p:cSldViewPr snapToGrid="0">
      <p:cViewPr>
        <p:scale>
          <a:sx n="70" d="100"/>
          <a:sy n="70" d="100"/>
        </p:scale>
        <p:origin x="992" y="6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2242818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3968294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4177190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367035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6024211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8870381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9539010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6136006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2860818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6484395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6575864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6A46CF-B0D7-4312-8A4F-B66B4E42464B}" type="datetimeFigureOut">
              <a:rPr lang="es-CO" smtClean="0"/>
              <a:t>24/01/2023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36DCB3-27C1-4C03-9AAA-901F1F5A5BC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0990259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98187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16</TotalTime>
  <Words>0</Words>
  <Application>Microsoft Office PowerPoint</Application>
  <PresentationFormat>Panorámica</PresentationFormat>
  <Paragraphs>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Asocolderma</dc:creator>
  <cp:lastModifiedBy>Manuel Galindo</cp:lastModifiedBy>
  <cp:revision>1</cp:revision>
  <dcterms:created xsi:type="dcterms:W3CDTF">2023-01-24T21:43:00Z</dcterms:created>
  <dcterms:modified xsi:type="dcterms:W3CDTF">2023-01-24T21:59:55Z</dcterms:modified>
</cp:coreProperties>
</file>

<file path=docProps/thumbnail.jpeg>
</file>